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4"/>
    <p:sldMasterId id="2147483681" r:id="rId5"/>
  </p:sldMasterIdLst>
  <p:notesMasterIdLst>
    <p:notesMasterId r:id="rId143"/>
  </p:notesMasterIdLst>
  <p:sldIdLst>
    <p:sldId id="1026" r:id="rId6"/>
    <p:sldId id="923" r:id="rId7"/>
    <p:sldId id="924" r:id="rId8"/>
    <p:sldId id="441" r:id="rId9"/>
    <p:sldId id="925" r:id="rId10"/>
    <p:sldId id="926" r:id="rId11"/>
    <p:sldId id="927" r:id="rId12"/>
    <p:sldId id="928" r:id="rId13"/>
    <p:sldId id="929" r:id="rId14"/>
    <p:sldId id="930" r:id="rId15"/>
    <p:sldId id="931" r:id="rId16"/>
    <p:sldId id="932" r:id="rId17"/>
    <p:sldId id="933" r:id="rId18"/>
    <p:sldId id="934" r:id="rId19"/>
    <p:sldId id="935" r:id="rId20"/>
    <p:sldId id="936" r:id="rId21"/>
    <p:sldId id="937" r:id="rId22"/>
    <p:sldId id="938" r:id="rId23"/>
    <p:sldId id="939" r:id="rId24"/>
    <p:sldId id="940" r:id="rId25"/>
    <p:sldId id="941" r:id="rId26"/>
    <p:sldId id="942" r:id="rId27"/>
    <p:sldId id="943" r:id="rId28"/>
    <p:sldId id="944" r:id="rId29"/>
    <p:sldId id="945" r:id="rId30"/>
    <p:sldId id="946" r:id="rId31"/>
    <p:sldId id="947" r:id="rId32"/>
    <p:sldId id="948" r:id="rId33"/>
    <p:sldId id="949" r:id="rId34"/>
    <p:sldId id="950" r:id="rId35"/>
    <p:sldId id="951" r:id="rId36"/>
    <p:sldId id="952" r:id="rId37"/>
    <p:sldId id="953" r:id="rId38"/>
    <p:sldId id="954" r:id="rId39"/>
    <p:sldId id="955" r:id="rId40"/>
    <p:sldId id="956" r:id="rId41"/>
    <p:sldId id="957" r:id="rId42"/>
    <p:sldId id="958" r:id="rId43"/>
    <p:sldId id="959" r:id="rId44"/>
    <p:sldId id="960" r:id="rId45"/>
    <p:sldId id="961" r:id="rId46"/>
    <p:sldId id="962" r:id="rId47"/>
    <p:sldId id="963" r:id="rId48"/>
    <p:sldId id="964" r:id="rId49"/>
    <p:sldId id="965" r:id="rId50"/>
    <p:sldId id="966" r:id="rId51"/>
    <p:sldId id="967" r:id="rId52"/>
    <p:sldId id="968" r:id="rId53"/>
    <p:sldId id="969" r:id="rId54"/>
    <p:sldId id="970" r:id="rId55"/>
    <p:sldId id="971" r:id="rId56"/>
    <p:sldId id="972" r:id="rId57"/>
    <p:sldId id="973" r:id="rId58"/>
    <p:sldId id="974" r:id="rId59"/>
    <p:sldId id="975" r:id="rId60"/>
    <p:sldId id="976" r:id="rId61"/>
    <p:sldId id="977" r:id="rId62"/>
    <p:sldId id="978" r:id="rId63"/>
    <p:sldId id="979" r:id="rId64"/>
    <p:sldId id="980" r:id="rId65"/>
    <p:sldId id="981" r:id="rId66"/>
    <p:sldId id="982" r:id="rId67"/>
    <p:sldId id="983" r:id="rId68"/>
    <p:sldId id="984" r:id="rId69"/>
    <p:sldId id="985" r:id="rId70"/>
    <p:sldId id="986" r:id="rId71"/>
    <p:sldId id="987" r:id="rId72"/>
    <p:sldId id="988" r:id="rId73"/>
    <p:sldId id="989" r:id="rId74"/>
    <p:sldId id="990" r:id="rId75"/>
    <p:sldId id="991" r:id="rId76"/>
    <p:sldId id="992" r:id="rId77"/>
    <p:sldId id="993" r:id="rId78"/>
    <p:sldId id="994" r:id="rId79"/>
    <p:sldId id="995" r:id="rId80"/>
    <p:sldId id="996" r:id="rId81"/>
    <p:sldId id="997" r:id="rId82"/>
    <p:sldId id="998" r:id="rId83"/>
    <p:sldId id="999" r:id="rId84"/>
    <p:sldId id="1000" r:id="rId85"/>
    <p:sldId id="1001" r:id="rId86"/>
    <p:sldId id="1002" r:id="rId87"/>
    <p:sldId id="1003" r:id="rId88"/>
    <p:sldId id="1004" r:id="rId89"/>
    <p:sldId id="1005" r:id="rId90"/>
    <p:sldId id="1006" r:id="rId91"/>
    <p:sldId id="1007" r:id="rId92"/>
    <p:sldId id="1008" r:id="rId93"/>
    <p:sldId id="1009" r:id="rId94"/>
    <p:sldId id="1010" r:id="rId95"/>
    <p:sldId id="1011" r:id="rId96"/>
    <p:sldId id="1012" r:id="rId97"/>
    <p:sldId id="1013" r:id="rId98"/>
    <p:sldId id="1014" r:id="rId99"/>
    <p:sldId id="1015" r:id="rId100"/>
    <p:sldId id="1016" r:id="rId101"/>
    <p:sldId id="1017" r:id="rId102"/>
    <p:sldId id="1018" r:id="rId103"/>
    <p:sldId id="1019" r:id="rId104"/>
    <p:sldId id="1020" r:id="rId105"/>
    <p:sldId id="1021" r:id="rId106"/>
    <p:sldId id="1022" r:id="rId107"/>
    <p:sldId id="1023" r:id="rId108"/>
    <p:sldId id="1024" r:id="rId109"/>
    <p:sldId id="661" r:id="rId110"/>
    <p:sldId id="662" r:id="rId111"/>
    <p:sldId id="895" r:id="rId112"/>
    <p:sldId id="855" r:id="rId113"/>
    <p:sldId id="913" r:id="rId114"/>
    <p:sldId id="906" r:id="rId115"/>
    <p:sldId id="856" r:id="rId116"/>
    <p:sldId id="896" r:id="rId117"/>
    <p:sldId id="854" r:id="rId118"/>
    <p:sldId id="898" r:id="rId119"/>
    <p:sldId id="897" r:id="rId120"/>
    <p:sldId id="899" r:id="rId121"/>
    <p:sldId id="901" r:id="rId122"/>
    <p:sldId id="902" r:id="rId123"/>
    <p:sldId id="903" r:id="rId124"/>
    <p:sldId id="904" r:id="rId125"/>
    <p:sldId id="905" r:id="rId126"/>
    <p:sldId id="907" r:id="rId127"/>
    <p:sldId id="909" r:id="rId128"/>
    <p:sldId id="910" r:id="rId129"/>
    <p:sldId id="911" r:id="rId130"/>
    <p:sldId id="912" r:id="rId131"/>
    <p:sldId id="908" r:id="rId132"/>
    <p:sldId id="914" r:id="rId133"/>
    <p:sldId id="916" r:id="rId134"/>
    <p:sldId id="917" r:id="rId135"/>
    <p:sldId id="915" r:id="rId136"/>
    <p:sldId id="918" r:id="rId137"/>
    <p:sldId id="920" r:id="rId138"/>
    <p:sldId id="919" r:id="rId139"/>
    <p:sldId id="793" r:id="rId140"/>
    <p:sldId id="792" r:id="rId141"/>
    <p:sldId id="1025" r:id="rId142"/>
  </p:sldIdLst>
  <p:sldSz cx="9902825"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93EB0"/>
    <a:srgbClr val="ECEFF6"/>
    <a:srgbClr val="FF99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04012A7-1E85-45CE-AA0D-1BA78CEF69E3}" v="1" dt="2021-11-04T01:10:10.283"/>
    <p1510:client id="{45134E9B-A9A6-4AE3-A621-56C859110219}" v="1" dt="2021-11-04T01:11:50.813"/>
  </p1510:revLst>
</p1510:revInfo>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스타일 없음, 표 눈금">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3296810-A885-4BE3-A3E7-6D5BEEA58F35}" styleName="보통 스타일 2 - 강조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16DA210-FB5B-4158-B5E0-FEB733F419BA}" styleName="밝은 스타일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2D5ABB26-0587-4C30-8999-92F81FD0307C}" styleName="스타일 없음, 눈금 없음">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E9639D4-E3E2-4D34-9284-5A2195B3D0D7}" styleName="밝은 스타일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385" autoAdjust="0"/>
    <p:restoredTop sz="94892" autoAdjust="0"/>
  </p:normalViewPr>
  <p:slideViewPr>
    <p:cSldViewPr snapToGrid="0">
      <p:cViewPr varScale="1">
        <p:scale>
          <a:sx n="79" d="100"/>
          <a:sy n="79" d="100"/>
        </p:scale>
        <p:origin x="1212" y="84"/>
      </p:cViewPr>
      <p:guideLst/>
    </p:cSldViewPr>
  </p:slideViewPr>
  <p:notesTextViewPr>
    <p:cViewPr>
      <p:scale>
        <a:sx n="125" d="100"/>
        <a:sy n="125" d="100"/>
      </p:scale>
      <p:origin x="0" y="0"/>
    </p:cViewPr>
  </p:notesTextViewPr>
  <p:sorterViewPr>
    <p:cViewPr>
      <p:scale>
        <a:sx n="33" d="100"/>
        <a:sy n="33" d="100"/>
      </p:scale>
      <p:origin x="0" y="-20652"/>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2.xml"/><Relationship Id="rId21" Type="http://schemas.openxmlformats.org/officeDocument/2006/relationships/slide" Target="slides/slide16.xml"/><Relationship Id="rId42" Type="http://schemas.openxmlformats.org/officeDocument/2006/relationships/slide" Target="slides/slide37.xml"/><Relationship Id="rId63" Type="http://schemas.openxmlformats.org/officeDocument/2006/relationships/slide" Target="slides/slide58.xml"/><Relationship Id="rId84" Type="http://schemas.openxmlformats.org/officeDocument/2006/relationships/slide" Target="slides/slide79.xml"/><Relationship Id="rId138" Type="http://schemas.openxmlformats.org/officeDocument/2006/relationships/slide" Target="slides/slide133.xml"/><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53" Type="http://schemas.openxmlformats.org/officeDocument/2006/relationships/slide" Target="slides/slide48.xml"/><Relationship Id="rId74" Type="http://schemas.openxmlformats.org/officeDocument/2006/relationships/slide" Target="slides/slide69.xml"/><Relationship Id="rId128" Type="http://schemas.openxmlformats.org/officeDocument/2006/relationships/slide" Target="slides/slide123.xml"/><Relationship Id="rId149" Type="http://schemas.microsoft.com/office/2015/10/relationships/revisionInfo" Target="revisionInfo.xml"/><Relationship Id="rId5" Type="http://schemas.openxmlformats.org/officeDocument/2006/relationships/slideMaster" Target="slideMasters/slideMaster2.xml"/><Relationship Id="rId95" Type="http://schemas.openxmlformats.org/officeDocument/2006/relationships/slide" Target="slides/slide90.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113" Type="http://schemas.openxmlformats.org/officeDocument/2006/relationships/slide" Target="slides/slide108.xml"/><Relationship Id="rId118" Type="http://schemas.openxmlformats.org/officeDocument/2006/relationships/slide" Target="slides/slide113.xml"/><Relationship Id="rId134" Type="http://schemas.openxmlformats.org/officeDocument/2006/relationships/slide" Target="slides/slide129.xml"/><Relationship Id="rId139" Type="http://schemas.openxmlformats.org/officeDocument/2006/relationships/slide" Target="slides/slide134.xml"/><Relationship Id="rId80" Type="http://schemas.openxmlformats.org/officeDocument/2006/relationships/slide" Target="slides/slide75.xml"/><Relationship Id="rId85" Type="http://schemas.openxmlformats.org/officeDocument/2006/relationships/slide" Target="slides/slide80.xml"/><Relationship Id="rId12" Type="http://schemas.openxmlformats.org/officeDocument/2006/relationships/slide" Target="slides/slide7.xml"/><Relationship Id="rId17" Type="http://schemas.openxmlformats.org/officeDocument/2006/relationships/slide" Target="slides/slide12.xml"/><Relationship Id="rId33" Type="http://schemas.openxmlformats.org/officeDocument/2006/relationships/slide" Target="slides/slide28.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08" Type="http://schemas.openxmlformats.org/officeDocument/2006/relationships/slide" Target="slides/slide103.xml"/><Relationship Id="rId124" Type="http://schemas.openxmlformats.org/officeDocument/2006/relationships/slide" Target="slides/slide119.xml"/><Relationship Id="rId129" Type="http://schemas.openxmlformats.org/officeDocument/2006/relationships/slide" Target="slides/slide124.xml"/><Relationship Id="rId54" Type="http://schemas.openxmlformats.org/officeDocument/2006/relationships/slide" Target="slides/slide49.xml"/><Relationship Id="rId70" Type="http://schemas.openxmlformats.org/officeDocument/2006/relationships/slide" Target="slides/slide65.xml"/><Relationship Id="rId75" Type="http://schemas.openxmlformats.org/officeDocument/2006/relationships/slide" Target="slides/slide70.xml"/><Relationship Id="rId91" Type="http://schemas.openxmlformats.org/officeDocument/2006/relationships/slide" Target="slides/slide86.xml"/><Relationship Id="rId96" Type="http://schemas.openxmlformats.org/officeDocument/2006/relationships/slide" Target="slides/slide91.xml"/><Relationship Id="rId140" Type="http://schemas.openxmlformats.org/officeDocument/2006/relationships/slide" Target="slides/slide135.xml"/><Relationship Id="rId145"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1.xml"/><Relationship Id="rId23" Type="http://schemas.openxmlformats.org/officeDocument/2006/relationships/slide" Target="slides/slide18.xml"/><Relationship Id="rId28" Type="http://schemas.openxmlformats.org/officeDocument/2006/relationships/slide" Target="slides/slide23.xml"/><Relationship Id="rId49" Type="http://schemas.openxmlformats.org/officeDocument/2006/relationships/slide" Target="slides/slide44.xml"/><Relationship Id="rId114" Type="http://schemas.openxmlformats.org/officeDocument/2006/relationships/slide" Target="slides/slide109.xml"/><Relationship Id="rId119" Type="http://schemas.openxmlformats.org/officeDocument/2006/relationships/slide" Target="slides/slide114.xml"/><Relationship Id="rId44" Type="http://schemas.openxmlformats.org/officeDocument/2006/relationships/slide" Target="slides/slide39.xml"/><Relationship Id="rId60" Type="http://schemas.openxmlformats.org/officeDocument/2006/relationships/slide" Target="slides/slide55.xml"/><Relationship Id="rId65" Type="http://schemas.openxmlformats.org/officeDocument/2006/relationships/slide" Target="slides/slide60.xml"/><Relationship Id="rId81" Type="http://schemas.openxmlformats.org/officeDocument/2006/relationships/slide" Target="slides/slide76.xml"/><Relationship Id="rId86" Type="http://schemas.openxmlformats.org/officeDocument/2006/relationships/slide" Target="slides/slide81.xml"/><Relationship Id="rId130" Type="http://schemas.openxmlformats.org/officeDocument/2006/relationships/slide" Target="slides/slide125.xml"/><Relationship Id="rId135" Type="http://schemas.openxmlformats.org/officeDocument/2006/relationships/slide" Target="slides/slide130.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slide" Target="slides/slide10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120" Type="http://schemas.openxmlformats.org/officeDocument/2006/relationships/slide" Target="slides/slide115.xml"/><Relationship Id="rId125" Type="http://schemas.openxmlformats.org/officeDocument/2006/relationships/slide" Target="slides/slide120.xml"/><Relationship Id="rId141" Type="http://schemas.openxmlformats.org/officeDocument/2006/relationships/slide" Target="slides/slide136.xml"/><Relationship Id="rId146" Type="http://schemas.openxmlformats.org/officeDocument/2006/relationships/theme" Target="theme/theme1.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15" Type="http://schemas.openxmlformats.org/officeDocument/2006/relationships/slide" Target="slides/slide110.xml"/><Relationship Id="rId131" Type="http://schemas.openxmlformats.org/officeDocument/2006/relationships/slide" Target="slides/slide126.xml"/><Relationship Id="rId136" Type="http://schemas.openxmlformats.org/officeDocument/2006/relationships/slide" Target="slides/slide131.xml"/><Relationship Id="rId61" Type="http://schemas.openxmlformats.org/officeDocument/2006/relationships/slide" Target="slides/slide56.xml"/><Relationship Id="rId82" Type="http://schemas.openxmlformats.org/officeDocument/2006/relationships/slide" Target="slides/slide77.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126" Type="http://schemas.openxmlformats.org/officeDocument/2006/relationships/slide" Target="slides/slide121.xml"/><Relationship Id="rId147" Type="http://schemas.openxmlformats.org/officeDocument/2006/relationships/tableStyles" Target="tableStyles.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121" Type="http://schemas.openxmlformats.org/officeDocument/2006/relationships/slide" Target="slides/slide116.xml"/><Relationship Id="rId142" Type="http://schemas.openxmlformats.org/officeDocument/2006/relationships/slide" Target="slides/slide137.xml"/><Relationship Id="rId3" Type="http://schemas.openxmlformats.org/officeDocument/2006/relationships/customXml" Target="../customXml/item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116" Type="http://schemas.openxmlformats.org/officeDocument/2006/relationships/slide" Target="slides/slide111.xml"/><Relationship Id="rId137" Type="http://schemas.openxmlformats.org/officeDocument/2006/relationships/slide" Target="slides/slide132.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88" Type="http://schemas.openxmlformats.org/officeDocument/2006/relationships/slide" Target="slides/slide83.xml"/><Relationship Id="rId111" Type="http://schemas.openxmlformats.org/officeDocument/2006/relationships/slide" Target="slides/slide106.xml"/><Relationship Id="rId132" Type="http://schemas.openxmlformats.org/officeDocument/2006/relationships/slide" Target="slides/slide127.xml"/><Relationship Id="rId15" Type="http://schemas.openxmlformats.org/officeDocument/2006/relationships/slide" Target="slides/slide10.xml"/><Relationship Id="rId36" Type="http://schemas.openxmlformats.org/officeDocument/2006/relationships/slide" Target="slides/slide31.xml"/><Relationship Id="rId57" Type="http://schemas.openxmlformats.org/officeDocument/2006/relationships/slide" Target="slides/slide52.xml"/><Relationship Id="rId106" Type="http://schemas.openxmlformats.org/officeDocument/2006/relationships/slide" Target="slides/slide101.xml"/><Relationship Id="rId127" Type="http://schemas.openxmlformats.org/officeDocument/2006/relationships/slide" Target="slides/slide122.xml"/><Relationship Id="rId10" Type="http://schemas.openxmlformats.org/officeDocument/2006/relationships/slide" Target="slides/slide5.xml"/><Relationship Id="rId31" Type="http://schemas.openxmlformats.org/officeDocument/2006/relationships/slide" Target="slides/slide26.xml"/><Relationship Id="rId52" Type="http://schemas.openxmlformats.org/officeDocument/2006/relationships/slide" Target="slides/slide47.xml"/><Relationship Id="rId73" Type="http://schemas.openxmlformats.org/officeDocument/2006/relationships/slide" Target="slides/slide68.xml"/><Relationship Id="rId78" Type="http://schemas.openxmlformats.org/officeDocument/2006/relationships/slide" Target="slides/slide73.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122" Type="http://schemas.openxmlformats.org/officeDocument/2006/relationships/slide" Target="slides/slide117.xml"/><Relationship Id="rId143" Type="http://schemas.openxmlformats.org/officeDocument/2006/relationships/notesMaster" Target="notesMasters/notesMaster1.xml"/><Relationship Id="rId148"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47" Type="http://schemas.openxmlformats.org/officeDocument/2006/relationships/slide" Target="slides/slide42.xml"/><Relationship Id="rId68" Type="http://schemas.openxmlformats.org/officeDocument/2006/relationships/slide" Target="slides/slide63.xml"/><Relationship Id="rId89" Type="http://schemas.openxmlformats.org/officeDocument/2006/relationships/slide" Target="slides/slide84.xml"/><Relationship Id="rId112" Type="http://schemas.openxmlformats.org/officeDocument/2006/relationships/slide" Target="slides/slide107.xml"/><Relationship Id="rId133" Type="http://schemas.openxmlformats.org/officeDocument/2006/relationships/slide" Target="slides/slide128.xml"/><Relationship Id="rId16" Type="http://schemas.openxmlformats.org/officeDocument/2006/relationships/slide" Target="slides/slide11.xml"/><Relationship Id="rId37" Type="http://schemas.openxmlformats.org/officeDocument/2006/relationships/slide" Target="slides/slide32.xml"/><Relationship Id="rId58" Type="http://schemas.openxmlformats.org/officeDocument/2006/relationships/slide" Target="slides/slide53.xml"/><Relationship Id="rId79" Type="http://schemas.openxmlformats.org/officeDocument/2006/relationships/slide" Target="slides/slide74.xml"/><Relationship Id="rId102" Type="http://schemas.openxmlformats.org/officeDocument/2006/relationships/slide" Target="slides/slide97.xml"/><Relationship Id="rId123" Type="http://schemas.openxmlformats.org/officeDocument/2006/relationships/slide" Target="slides/slide118.xml"/><Relationship Id="rId144" Type="http://schemas.openxmlformats.org/officeDocument/2006/relationships/presProps" Target="presProps.xml"/><Relationship Id="rId90" Type="http://schemas.openxmlformats.org/officeDocument/2006/relationships/slide" Target="slides/slide8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CS183193 - AMINA TAHIR" userId="S::bcs183193@cust.pk::c93351a9-d95a-42f5-8d77-e8e6f8210a1c" providerId="AD" clId="Web-{45134E9B-A9A6-4AE3-A621-56C859110219}"/>
    <pc:docChg chg="modSld">
      <pc:chgData name="BCS183193 - AMINA TAHIR" userId="S::bcs183193@cust.pk::c93351a9-d95a-42f5-8d77-e8e6f8210a1c" providerId="AD" clId="Web-{45134E9B-A9A6-4AE3-A621-56C859110219}" dt="2021-11-04T01:11:50.813" v="0"/>
      <pc:docMkLst>
        <pc:docMk/>
      </pc:docMkLst>
      <pc:sldChg chg="addSp">
        <pc:chgData name="BCS183193 - AMINA TAHIR" userId="S::bcs183193@cust.pk::c93351a9-d95a-42f5-8d77-e8e6f8210a1c" providerId="AD" clId="Web-{45134E9B-A9A6-4AE3-A621-56C859110219}" dt="2021-11-04T01:11:50.813" v="0"/>
        <pc:sldMkLst>
          <pc:docMk/>
          <pc:sldMk cId="904498877" sldId="1026"/>
        </pc:sldMkLst>
        <pc:spChg chg="add">
          <ac:chgData name="BCS183193 - AMINA TAHIR" userId="S::bcs183193@cust.pk::c93351a9-d95a-42f5-8d77-e8e6f8210a1c" providerId="AD" clId="Web-{45134E9B-A9A6-4AE3-A621-56C859110219}" dt="2021-11-04T01:11:50.813" v="0"/>
          <ac:spMkLst>
            <pc:docMk/>
            <pc:sldMk cId="904498877" sldId="1026"/>
            <ac:spMk id="2" creationId="{74C12097-44F5-4FF3-BD56-998F074FE0C7}"/>
          </ac:spMkLst>
        </pc:spChg>
      </pc:sldChg>
    </pc:docChg>
  </pc:docChgLst>
  <pc:docChgLst>
    <pc:chgData name="BCS183193 - AMINA TAHIR" userId="S::bcs183193@cust.pk::c93351a9-d95a-42f5-8d77-e8e6f8210a1c" providerId="AD" clId="Web-{104012A7-1E85-45CE-AA0D-1BA78CEF69E3}"/>
    <pc:docChg chg="sldOrd">
      <pc:chgData name="BCS183193 - AMINA TAHIR" userId="S::bcs183193@cust.pk::c93351a9-d95a-42f5-8d77-e8e6f8210a1c" providerId="AD" clId="Web-{104012A7-1E85-45CE-AA0D-1BA78CEF69E3}" dt="2021-11-04T01:10:10.283" v="0"/>
      <pc:docMkLst>
        <pc:docMk/>
      </pc:docMkLst>
      <pc:sldChg chg="ord">
        <pc:chgData name="BCS183193 - AMINA TAHIR" userId="S::bcs183193@cust.pk::c93351a9-d95a-42f5-8d77-e8e6f8210a1c" providerId="AD" clId="Web-{104012A7-1E85-45CE-AA0D-1BA78CEF69E3}" dt="2021-11-04T01:10:10.283" v="0"/>
        <pc:sldMkLst>
          <pc:docMk/>
          <pc:sldMk cId="3767257181" sldId="924"/>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B57C17-E6FD-4AF5-A787-31E9CCE99A85}" type="datetimeFigureOut">
              <a:rPr lang="ko-KR" altLang="en-US" smtClean="0"/>
              <a:t>2021-11-03</a:t>
            </a:fld>
            <a:endParaRPr lang="ko-KR" altLang="en-US"/>
          </a:p>
        </p:txBody>
      </p:sp>
      <p:sp>
        <p:nvSpPr>
          <p:cNvPr id="4" name="슬라이드 이미지 개체 틀 3"/>
          <p:cNvSpPr>
            <a:spLocks noGrp="1" noRot="1" noChangeAspect="1"/>
          </p:cNvSpPr>
          <p:nvPr>
            <p:ph type="sldImg" idx="2"/>
          </p:nvPr>
        </p:nvSpPr>
        <p:spPr>
          <a:xfrm>
            <a:off x="1200150" y="1143000"/>
            <a:ext cx="44577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B59C55F-00F1-4985-9065-F2D92AE05D03}" type="slidenum">
              <a:rPr lang="ko-KR" altLang="en-US" smtClean="0"/>
              <a:t>‹#›</a:t>
            </a:fld>
            <a:endParaRPr lang="ko-KR" altLang="en-US"/>
          </a:p>
        </p:txBody>
      </p:sp>
    </p:spTree>
    <p:extLst>
      <p:ext uri="{BB962C8B-B14F-4D97-AF65-F5344CB8AC3E}">
        <p14:creationId xmlns:p14="http://schemas.microsoft.com/office/powerpoint/2010/main" val="991253442"/>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3" Type="http://schemas.openxmlformats.org/officeDocument/2006/relationships/hyperlink" Target="http://www.jmlr.org/papers/volume3/blei03a/blei03a.pdf" TargetMode="External"/><Relationship Id="rId2" Type="http://schemas.openxmlformats.org/officeDocument/2006/relationships/slide" Target="../slides/slide103.xml"/><Relationship Id="rId1" Type="http://schemas.openxmlformats.org/officeDocument/2006/relationships/notesMaster" Target="../notesMasters/notesMaster1.xml"/><Relationship Id="rId4" Type="http://schemas.openxmlformats.org/officeDocument/2006/relationships/hyperlink" Target="https://ai.stanford.edu/~ang/papers/nips01-lda.pdf" TargetMode="Externa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3" Type="http://schemas.openxmlformats.org/officeDocument/2006/relationships/hyperlink" Target="https://opencv.org/" TargetMode="External"/><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3" Type="http://schemas.openxmlformats.org/officeDocument/2006/relationships/hyperlink" Target="https://opencv.org/" TargetMode="External"/><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3" Type="http://schemas.openxmlformats.org/officeDocument/2006/relationships/hyperlink" Target="https://opencv.org/" TargetMode="External"/><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3" Type="http://schemas.openxmlformats.org/officeDocument/2006/relationships/hyperlink" Target="http://setosa.io/ev/image-kernels/" TargetMode="External"/><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3" Type="http://schemas.openxmlformats.org/officeDocument/2006/relationships/hyperlink" Target="https://opencv.org/" TargetMode="External"/><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3" Type="http://schemas.openxmlformats.org/officeDocument/2006/relationships/hyperlink" Target="https://opencv.org/" TargetMode="External"/><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3" Type="http://schemas.openxmlformats.org/officeDocument/2006/relationships/hyperlink" Target="https://opencv.org/" TargetMode="External"/><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3" Type="http://schemas.openxmlformats.org/officeDocument/2006/relationships/hyperlink" Target="https://opencv.org/" TargetMode="External"/><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docs.python.org/3/howto/regex.html"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3" Type="http://schemas.openxmlformats.org/officeDocument/2006/relationships/hyperlink" Target="http://www.jmlr.org/papers/volume3/blei03a/blei03a.pdf" TargetMode="External"/><Relationship Id="rId2" Type="http://schemas.openxmlformats.org/officeDocument/2006/relationships/slide" Target="../slides/slide94.xml"/><Relationship Id="rId1" Type="http://schemas.openxmlformats.org/officeDocument/2006/relationships/notesMaster" Target="../notesMasters/notesMaster1.xml"/><Relationship Id="rId4" Type="http://schemas.openxmlformats.org/officeDocument/2006/relationships/hyperlink" Target="https://ai.stanford.edu/~ang/papers/nips01-lda.pdf" TargetMode="Externa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00150" y="1143000"/>
            <a:ext cx="4457700" cy="3086100"/>
          </a:xfrm>
        </p:spPr>
      </p:sp>
      <p:sp>
        <p:nvSpPr>
          <p:cNvPr id="3" name="슬라이드 노트 개체 틀 2"/>
          <p:cNvSpPr>
            <a:spLocks noGrp="1"/>
          </p:cNvSpPr>
          <p:nvPr>
            <p:ph type="body" idx="1"/>
          </p:nvPr>
        </p:nvSpPr>
        <p:spPr/>
        <p:txBody>
          <a:bodyPr/>
          <a:lstStyle/>
          <a:p>
            <a:r>
              <a:rPr lang="en-US" altLang="ko-KR" dirty="0"/>
              <a:t>Note:</a:t>
            </a:r>
            <a:endParaRPr lang="ko-KR" altLang="en-US" dirty="0"/>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5B59C55F-00F1-4985-9065-F2D92AE05D03}" type="slidenum">
              <a:rPr kumimoji="0" lang="ko-KR" altLang="en-US" sz="12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1</a:t>
            </a:fld>
            <a:endParaRPr kumimoji="0" lang="ko-KR" altLang="en-US" sz="12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32605083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The square brackets can enclose a set of characters as a match pattern.</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10</a:t>
            </a:fld>
            <a:endParaRPr lang="ko-KR" altLang="en-US"/>
          </a:p>
        </p:txBody>
      </p:sp>
    </p:spTree>
    <p:extLst>
      <p:ext uri="{BB962C8B-B14F-4D97-AF65-F5344CB8AC3E}">
        <p14:creationId xmlns:p14="http://schemas.microsoft.com/office/powerpoint/2010/main" val="910767938"/>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Here, </a:t>
                </a:r>
                <a14:m>
                  <m:oMath xmlns:m="http://schemas.openxmlformats.org/officeDocument/2006/math">
                    <m:r>
                      <a:rPr lang="ko-KR" altLang="en-US" sz="1200" b="1" i="1" smtClean="0">
                        <a:solidFill>
                          <a:srgbClr val="FF0000"/>
                        </a:solidFill>
                        <a:latin typeface="Cambria Math" panose="02040503050406030204" pitchFamily="18" charset="0"/>
                        <a:cs typeface="Times New Roman" panose="02020603050405020304" pitchFamily="18" charset="0"/>
                      </a:rPr>
                      <m:t>𝜷</m:t>
                    </m:r>
                  </m:oMath>
                </a14:m>
                <a:r>
                  <a:rPr lang="en-US" altLang="ko-KR" sz="1200" dirty="0">
                    <a:latin typeface="Times New Roman" panose="02020603050405020304" pitchFamily="18" charset="0"/>
                    <a:cs typeface="Times New Roman" panose="02020603050405020304" pitchFamily="18" charset="0"/>
                  </a:rPr>
                  <a:t> is a parameter vector</a:t>
                </a:r>
                <a:r>
                  <a:rPr lang="en-US" altLang="ko-KR" sz="1200" baseline="0" dirty="0">
                    <a:latin typeface="Times New Roman" panose="02020603050405020304" pitchFamily="18" charset="0"/>
                    <a:cs typeface="Times New Roman" panose="02020603050405020304" pitchFamily="18" charset="0"/>
                  </a:rPr>
                  <a:t> for another Dirichlet prior.</a:t>
                </a: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A topic is picked along with its word distribution </a:t>
                </a:r>
                <a14:m>
                  <m:oMath xmlns:m="http://schemas.openxmlformats.org/officeDocument/2006/math">
                    <m:sSub>
                      <m:sSubPr>
                        <m:ctrlPr>
                          <a:rPr lang="en-US" altLang="ko-KR" sz="1200" b="1" i="1" dirty="0" smtClean="0">
                            <a:solidFill>
                              <a:srgbClr val="FF0000"/>
                            </a:solidFill>
                            <a:latin typeface="Cambria Math" panose="02040503050406030204" pitchFamily="18" charset="0"/>
                          </a:rPr>
                        </m:ctrlPr>
                      </m:sSubPr>
                      <m:e>
                        <m:r>
                          <a:rPr lang="ko-KR" altLang="en-US" sz="1200" b="1" i="1" dirty="0">
                            <a:solidFill>
                              <a:srgbClr val="FF0000"/>
                            </a:solidFill>
                            <a:latin typeface="Cambria Math" panose="02040503050406030204" pitchFamily="18" charset="0"/>
                          </a:rPr>
                          <m:t>𝝋</m:t>
                        </m:r>
                      </m:e>
                      <m:sub>
                        <m:r>
                          <a:rPr lang="en-US" altLang="ko-KR" sz="1200" b="1" i="1" dirty="0">
                            <a:solidFill>
                              <a:srgbClr val="FF0000"/>
                            </a:solidFill>
                            <a:latin typeface="Cambria Math" panose="02040503050406030204" pitchFamily="18" charset="0"/>
                          </a:rPr>
                          <m:t>𝒌</m:t>
                        </m:r>
                      </m:sub>
                    </m:sSub>
                  </m:oMath>
                </a14:m>
                <a:r>
                  <a:rPr lang="en-US" altLang="ko-KR" dirty="0"/>
                  <a:t>.</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Here, </a:t>
                </a:r>
                <a:r>
                  <a:rPr lang="ko-KR" altLang="en-US" sz="1200" b="1" i="0" smtClean="0">
                    <a:solidFill>
                      <a:srgbClr val="FF0000"/>
                    </a:solidFill>
                    <a:latin typeface="Cambria Math" panose="02040503050406030204" pitchFamily="18" charset="0"/>
                    <a:cs typeface="Times New Roman" panose="02020603050405020304" pitchFamily="18" charset="0"/>
                  </a:rPr>
                  <a:t>𝜷</a:t>
                </a:r>
                <a:r>
                  <a:rPr lang="en-US" altLang="ko-KR" sz="1200" dirty="0">
                    <a:latin typeface="Times New Roman" panose="02020603050405020304" pitchFamily="18" charset="0"/>
                    <a:cs typeface="Times New Roman" panose="02020603050405020304" pitchFamily="18" charset="0"/>
                  </a:rPr>
                  <a:t> is a parameter vector</a:t>
                </a:r>
                <a:r>
                  <a:rPr lang="en-US" altLang="ko-KR" sz="1200" baseline="0" dirty="0">
                    <a:latin typeface="Times New Roman" panose="02020603050405020304" pitchFamily="18" charset="0"/>
                    <a:cs typeface="Times New Roman" panose="02020603050405020304" pitchFamily="18" charset="0"/>
                  </a:rPr>
                  <a:t> for another Dirichlet prior.</a:t>
                </a: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A topic is picked along with its word distribution </a:t>
                </a:r>
                <a:r>
                  <a:rPr lang="ko-KR" altLang="en-US" sz="1200" b="1" i="0" dirty="0">
                    <a:solidFill>
                      <a:srgbClr val="FF0000"/>
                    </a:solidFill>
                    <a:latin typeface="Cambria Math" panose="02040503050406030204" pitchFamily="18" charset="0"/>
                  </a:rPr>
                  <a:t>𝝋</a:t>
                </a:r>
                <a:r>
                  <a:rPr lang="en-US" altLang="ko-KR" sz="1200" b="1" i="0" dirty="0" smtClean="0">
                    <a:solidFill>
                      <a:srgbClr val="FF0000"/>
                    </a:solidFill>
                    <a:latin typeface="Cambria Math" panose="02040503050406030204" pitchFamily="18" charset="0"/>
                  </a:rPr>
                  <a:t>_</a:t>
                </a:r>
                <a:r>
                  <a:rPr lang="en-US" altLang="ko-KR" sz="1200" b="1" i="0" dirty="0">
                    <a:solidFill>
                      <a:srgbClr val="FF0000"/>
                    </a:solidFill>
                    <a:latin typeface="Cambria Math" panose="02040503050406030204" pitchFamily="18" charset="0"/>
                  </a:rPr>
                  <a:t>𝒌</a:t>
                </a:r>
                <a:r>
                  <a:rPr lang="en-US" altLang="ko-KR" dirty="0"/>
                  <a:t>.</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mc:Fallback>
      </mc:AlternateContent>
      <p:sp>
        <p:nvSpPr>
          <p:cNvPr id="4" name="Slide Number Placeholder 3"/>
          <p:cNvSpPr>
            <a:spLocks noGrp="1"/>
          </p:cNvSpPr>
          <p:nvPr>
            <p:ph type="sldNum" sz="quarter" idx="10"/>
          </p:nvPr>
        </p:nvSpPr>
        <p:spPr/>
        <p:txBody>
          <a:bodyPr/>
          <a:lstStyle/>
          <a:p>
            <a:fld id="{5B59C55F-00F1-4985-9065-F2D92AE05D03}" type="slidenum">
              <a:rPr lang="ko-KR" altLang="en-US" smtClean="0"/>
              <a:t>100</a:t>
            </a:fld>
            <a:endParaRPr lang="ko-KR" altLang="en-US"/>
          </a:p>
        </p:txBody>
      </p:sp>
    </p:spTree>
    <p:extLst>
      <p:ext uri="{BB962C8B-B14F-4D97-AF65-F5344CB8AC3E}">
        <p14:creationId xmlns:p14="http://schemas.microsoft.com/office/powerpoint/2010/main" val="3716617492"/>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Going thorough the repetitive steps, collections of words are generated. These collections are, in fact, the documents.</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  </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101</a:t>
            </a:fld>
            <a:endParaRPr lang="ko-KR" altLang="en-US"/>
          </a:p>
        </p:txBody>
      </p:sp>
    </p:spTree>
    <p:extLst>
      <p:ext uri="{BB962C8B-B14F-4D97-AF65-F5344CB8AC3E}">
        <p14:creationId xmlns:p14="http://schemas.microsoft.com/office/powerpoint/2010/main" val="1779854736"/>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The generative process corresponds to a deductive reasoning.</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Here, we summarize the steps explained in the previous slides.</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102</a:t>
            </a:fld>
            <a:endParaRPr lang="ko-KR" altLang="en-US"/>
          </a:p>
        </p:txBody>
      </p:sp>
    </p:spTree>
    <p:extLst>
      <p:ext uri="{BB962C8B-B14F-4D97-AF65-F5344CB8AC3E}">
        <p14:creationId xmlns:p14="http://schemas.microsoft.com/office/powerpoint/2010/main" val="729779095"/>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Inference of the topics corresponds to an inductive reasoning.</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More information can be found at:</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hlinkClick r:id="rId3"/>
              </a:rPr>
              <a:t>http://www.jmlr.org/papers/volume3/blei03a/blei03a.pdf</a:t>
            </a: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hlinkClick r:id="rId4"/>
              </a:rPr>
              <a:t>https://ai.stanford.edu/~ang/papers/nips01-lda.pdf</a:t>
            </a: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 </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103</a:t>
            </a:fld>
            <a:endParaRPr lang="ko-KR" altLang="en-US"/>
          </a:p>
        </p:txBody>
      </p:sp>
    </p:spTree>
    <p:extLst>
      <p:ext uri="{BB962C8B-B14F-4D97-AF65-F5344CB8AC3E}">
        <p14:creationId xmlns:p14="http://schemas.microsoft.com/office/powerpoint/2010/main" val="3377955248"/>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00150"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Note:</a:t>
            </a:r>
            <a:br>
              <a:rPr lang="en-US" altLang="ko-KR" sz="1200" b="1" dirty="0">
                <a:latin typeface="Times New Roman" panose="02020603050405020304" pitchFamily="18" charset="0"/>
              </a:rPr>
            </a:br>
            <a:r>
              <a:rPr lang="en-US" altLang="ko-KR" sz="1200" b="1" dirty="0">
                <a:latin typeface="Times New Roman" panose="02020603050405020304" pitchFamily="18" charset="0"/>
              </a:rPr>
              <a:t>WHAT THIS PRACTICE ABOUT</a:t>
            </a:r>
            <a:endParaRPr lang="ko-KR" altLang="en-US" dirty="0"/>
          </a:p>
          <a:p>
            <a:pPr latinLnBrk="1"/>
            <a:r>
              <a:rPr lang="en-US" altLang="ko-KR" sz="1200" kern="1200" dirty="0">
                <a:solidFill>
                  <a:schemeClr val="tx1"/>
                </a:solidFill>
                <a:effectLst/>
                <a:latin typeface="+mn-lt"/>
                <a:ea typeface="+mn-ea"/>
                <a:cs typeface="+mn-cs"/>
              </a:rPr>
              <a:t>In this practice, we will apply how to implement Topic modeling with LDA.</a:t>
            </a:r>
          </a:p>
          <a:p>
            <a:pPr latinLnBrk="1"/>
            <a:r>
              <a:rPr lang="en-US" altLang="ko-KR" sz="1200" kern="1200" dirty="0">
                <a:solidFill>
                  <a:schemeClr val="tx1"/>
                </a:solidFill>
                <a:effectLst/>
                <a:latin typeface="+mn-lt"/>
                <a:ea typeface="+mn-ea"/>
                <a:cs typeface="+mn-cs"/>
              </a:rPr>
              <a:t>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000" b="1" dirty="0">
                <a:solidFill>
                  <a:prstClr val="black"/>
                </a:solidFill>
                <a:latin typeface="Times New Roman" panose="02020603050405020304" pitchFamily="18" charset="0"/>
              </a:rPr>
              <a:t>PRACTICE INSTRUCTION</a:t>
            </a:r>
            <a:endParaRPr lang="ko-KR" altLang="ko-KR" sz="1000" kern="1200" dirty="0">
              <a:solidFill>
                <a:schemeClr val="tx1"/>
              </a:solidFill>
              <a:effectLst/>
              <a:latin typeface="+mn-lt"/>
              <a:ea typeface="+mn-ea"/>
              <a:cs typeface="+mn-cs"/>
            </a:endParaRPr>
          </a:p>
          <a:p>
            <a:pPr marL="342900" lvl="0" indent="-342900">
              <a:spcAft>
                <a:spcPts val="800"/>
              </a:spcAft>
              <a:buFont typeface="+mj-lt"/>
              <a:buAutoNum type="arabicPeriod"/>
            </a:pPr>
            <a:r>
              <a:rPr lang="en-US" altLang="ko-KR" sz="1200" kern="100" dirty="0">
                <a:solidFill>
                  <a:srgbClr val="000000"/>
                </a:solidFill>
                <a:latin typeface="Times New Roman" panose="02020603050405020304" pitchFamily="18" charset="0"/>
                <a:cs typeface="Times New Roman" panose="02020603050405020304" pitchFamily="18" charset="0"/>
              </a:rPr>
              <a:t>Start Jupyter Notebook. (Refer to steps 1-3 of </a:t>
            </a:r>
            <a:r>
              <a:rPr lang="en-US" altLang="ko-KR" sz="1200" b="1" kern="100" dirty="0">
                <a:solidFill>
                  <a:srgbClr val="000000"/>
                </a:solidFill>
                <a:latin typeface="Times New Roman" panose="02020603050405020304" pitchFamily="18" charset="0"/>
                <a:cs typeface="Times New Roman" panose="02020603050405020304" pitchFamily="18" charset="0"/>
              </a:rPr>
              <a:t>Coding Exercise # 0601</a:t>
            </a:r>
            <a:r>
              <a:rPr lang="en-US" altLang="ko-KR" sz="1200" kern="100" dirty="0">
                <a:solidFill>
                  <a:srgbClr val="000000"/>
                </a:solidFill>
                <a:latin typeface="Times New Roman" panose="02020603050405020304" pitchFamily="18" charset="0"/>
                <a:cs typeface="Times New Roman" panose="02020603050405020304" pitchFamily="18" charset="0"/>
              </a:rPr>
              <a:t>.)</a:t>
            </a:r>
          </a:p>
          <a:p>
            <a:pPr marL="342900" marR="0" lvl="0" indent="-342900" algn="l" defTabSz="914400" rtl="0" eaLnBrk="1" fontAlgn="auto" latinLnBrk="1" hangingPunct="1">
              <a:lnSpc>
                <a:spcPct val="100000"/>
              </a:lnSpc>
              <a:spcBef>
                <a:spcPts val="0"/>
              </a:spcBef>
              <a:spcAft>
                <a:spcPts val="800"/>
              </a:spcAft>
              <a:buClrTx/>
              <a:buSzTx/>
              <a:buFont typeface="+mj-lt"/>
              <a:buAutoNum type="arabicPeriod"/>
              <a:tabLst/>
              <a:defRPr/>
            </a:pPr>
            <a:r>
              <a:rPr lang="en-US" altLang="ko-KR" sz="1200" kern="1200" dirty="0">
                <a:solidFill>
                  <a:schemeClr val="tx1"/>
                </a:solidFill>
                <a:effectLst/>
                <a:latin typeface="+mn-lt"/>
                <a:ea typeface="+mn-ea"/>
                <a:cs typeface="+mn-cs"/>
              </a:rPr>
              <a:t>In Jupyter Notebook, click the </a:t>
            </a:r>
            <a:r>
              <a:rPr lang="en-US" altLang="ko-KR" sz="1200" b="1" kern="1200" dirty="0">
                <a:solidFill>
                  <a:schemeClr val="tx1"/>
                </a:solidFill>
                <a:effectLst/>
                <a:latin typeface="+mn-lt"/>
                <a:ea typeface="+mn-ea"/>
                <a:cs typeface="+mn-cs"/>
              </a:rPr>
              <a:t>ex_0613.ipynb</a:t>
            </a:r>
            <a:r>
              <a:rPr lang="en-US" altLang="ko-KR" sz="1200" kern="1200" dirty="0">
                <a:solidFill>
                  <a:schemeClr val="tx1"/>
                </a:solidFill>
                <a:effectLst/>
                <a:latin typeface="+mn-lt"/>
                <a:ea typeface="+mn-ea"/>
                <a:cs typeface="+mn-cs"/>
              </a:rPr>
              <a:t> files in the </a:t>
            </a:r>
            <a:r>
              <a:rPr lang="en-US" altLang="ko-KR" sz="1200" b="1" kern="1200" dirty="0">
                <a:solidFill>
                  <a:schemeClr val="tx1"/>
                </a:solidFill>
                <a:effectLst/>
                <a:latin typeface="+mn-lt"/>
                <a:ea typeface="+mn-ea"/>
                <a:cs typeface="+mn-cs"/>
              </a:rPr>
              <a:t>Coding Exercise</a:t>
            </a:r>
            <a:r>
              <a:rPr lang="en-US" altLang="ko-KR" sz="1200" kern="1200" dirty="0">
                <a:solidFill>
                  <a:schemeClr val="tx1"/>
                </a:solidFill>
                <a:effectLst/>
                <a:latin typeface="+mn-lt"/>
                <a:ea typeface="+mn-ea"/>
                <a:cs typeface="+mn-cs"/>
              </a:rPr>
              <a:t> folder.</a:t>
            </a:r>
            <a:endParaRPr lang="en-US" altLang="ko-KR" sz="1200" kern="1200" dirty="0">
              <a:solidFill>
                <a:srgbClr val="FF0000"/>
              </a:solidFill>
              <a:effectLst/>
              <a:latin typeface="+mn-lt"/>
              <a:ea typeface="+mn-ea"/>
              <a:cs typeface="+mn-cs"/>
            </a:endParaRPr>
          </a:p>
          <a:p>
            <a:pPr marL="342900" lvl="0" indent="-342900">
              <a:spcAft>
                <a:spcPts val="800"/>
              </a:spcAft>
              <a:buFont typeface="+mj-lt"/>
              <a:buAutoNum type="arabicPeriod"/>
            </a:pPr>
            <a:r>
              <a:rPr lang="en-US" altLang="ko-KR" sz="1200" kern="1200" dirty="0">
                <a:solidFill>
                  <a:srgbClr val="FF0000"/>
                </a:solidFill>
                <a:effectLst/>
                <a:latin typeface="+mn-lt"/>
                <a:ea typeface="+mn-ea"/>
                <a:cs typeface="+mn-cs"/>
              </a:rPr>
              <a:t>Review the examples on the topics below:</a:t>
            </a:r>
            <a:br>
              <a:rPr lang="en-US" altLang="ko-KR" sz="1000" i="0" kern="1200" dirty="0">
                <a:solidFill>
                  <a:srgbClr val="FF0000"/>
                </a:solidFill>
                <a:effectLst/>
                <a:latin typeface="+mn-lt"/>
                <a:ea typeface="+mn-ea"/>
                <a:cs typeface="+mn-cs"/>
              </a:rPr>
            </a:br>
            <a:br>
              <a:rPr lang="en-US" altLang="ko-KR" sz="1000" i="0" kern="1200" dirty="0">
                <a:solidFill>
                  <a:srgbClr val="FF0000"/>
                </a:solidFill>
                <a:effectLst/>
                <a:latin typeface="+mn-lt"/>
                <a:ea typeface="+mn-ea"/>
                <a:cs typeface="+mn-cs"/>
              </a:rPr>
            </a:br>
            <a:r>
              <a:rPr lang="en-US" altLang="ko-KR" sz="1200" i="1" kern="1200" dirty="0">
                <a:solidFill>
                  <a:schemeClr val="tx1"/>
                </a:solidFill>
                <a:effectLst/>
                <a:latin typeface="+mn-lt"/>
                <a:ea typeface="+mn-ea"/>
                <a:cs typeface="+mn-cs"/>
              </a:rPr>
              <a:t>A. Latent Dirichlet Allocation (LDA)</a:t>
            </a:r>
            <a:br>
              <a:rPr lang="en-US" altLang="ko-KR" sz="1200" i="1" kern="1200" dirty="0">
                <a:solidFill>
                  <a:schemeClr val="tx1"/>
                </a:solidFill>
                <a:effectLst/>
                <a:latin typeface="+mn-lt"/>
                <a:ea typeface="+mn-ea"/>
                <a:cs typeface="+mn-cs"/>
              </a:rPr>
            </a:br>
            <a:r>
              <a:rPr lang="en-US" altLang="ko-KR" sz="1200" i="1" kern="1200" dirty="0">
                <a:solidFill>
                  <a:schemeClr val="tx1"/>
                </a:solidFill>
                <a:effectLst/>
                <a:latin typeface="+mn-lt"/>
                <a:ea typeface="+mn-ea"/>
                <a:cs typeface="+mn-cs"/>
              </a:rPr>
              <a:t>	</a:t>
            </a:r>
            <a:r>
              <a:rPr lang="en-US" altLang="ko-KR" sz="1200" i="1" kern="1200" dirty="0" err="1">
                <a:solidFill>
                  <a:schemeClr val="tx1"/>
                </a:solidFill>
                <a:effectLst/>
                <a:latin typeface="+mn-lt"/>
                <a:ea typeface="+mn-ea"/>
                <a:cs typeface="+mn-cs"/>
              </a:rPr>
              <a:t>i</a:t>
            </a:r>
            <a:r>
              <a:rPr lang="en-US" altLang="ko-KR" sz="1200" i="1" kern="1200" dirty="0">
                <a:solidFill>
                  <a:schemeClr val="tx1"/>
                </a:solidFill>
                <a:effectLst/>
                <a:latin typeface="+mn-lt"/>
                <a:ea typeface="+mn-ea"/>
                <a:cs typeface="+mn-cs"/>
              </a:rPr>
              <a:t>. Create a DTM representation</a:t>
            </a:r>
            <a:br>
              <a:rPr lang="en-US" altLang="ko-KR" sz="1200" i="1" kern="1200" dirty="0">
                <a:solidFill>
                  <a:schemeClr val="tx1"/>
                </a:solidFill>
                <a:effectLst/>
                <a:latin typeface="+mn-lt"/>
                <a:ea typeface="+mn-ea"/>
                <a:cs typeface="+mn-cs"/>
              </a:rPr>
            </a:br>
            <a:r>
              <a:rPr lang="en-US" altLang="ko-KR" sz="1200" i="1" kern="1200" dirty="0">
                <a:solidFill>
                  <a:schemeClr val="tx1"/>
                </a:solidFill>
                <a:effectLst/>
                <a:latin typeface="+mn-lt"/>
                <a:ea typeface="+mn-ea"/>
                <a:cs typeface="+mn-cs"/>
              </a:rPr>
              <a:t>	ii. Apply the LDA</a:t>
            </a:r>
            <a:br>
              <a:rPr lang="en-US" altLang="ko-KR" sz="1200" i="1" kern="1200" dirty="0">
                <a:solidFill>
                  <a:schemeClr val="tx1"/>
                </a:solidFill>
                <a:effectLst/>
                <a:latin typeface="+mn-lt"/>
                <a:ea typeface="+mn-ea"/>
                <a:cs typeface="+mn-cs"/>
              </a:rPr>
            </a:br>
            <a:r>
              <a:rPr lang="en-US" altLang="ko-KR" sz="1200" i="1" kern="1200" dirty="0">
                <a:solidFill>
                  <a:schemeClr val="tx1"/>
                </a:solidFill>
                <a:effectLst/>
                <a:latin typeface="+mn-lt"/>
                <a:ea typeface="+mn-ea"/>
                <a:cs typeface="+mn-cs"/>
              </a:rPr>
              <a:t>	iii. From each topic, extract the top features</a:t>
            </a:r>
            <a:br>
              <a:rPr lang="en-US" altLang="ko-KR" sz="1200" i="1" kern="1200" dirty="0">
                <a:solidFill>
                  <a:schemeClr val="tx1"/>
                </a:solidFill>
                <a:effectLst/>
                <a:latin typeface="+mn-lt"/>
                <a:ea typeface="+mn-ea"/>
                <a:cs typeface="+mn-cs"/>
              </a:rPr>
            </a:br>
            <a:r>
              <a:rPr lang="en-US" altLang="ko-KR" sz="1200" i="1" kern="1200" dirty="0">
                <a:solidFill>
                  <a:schemeClr val="tx1"/>
                </a:solidFill>
                <a:effectLst/>
                <a:latin typeface="+mn-lt"/>
                <a:ea typeface="+mn-ea"/>
                <a:cs typeface="+mn-cs"/>
              </a:rPr>
              <a:t>	iv. Label each document with the most predominant topic</a:t>
            </a:r>
          </a:p>
          <a:p>
            <a:pPr marL="342900" lvl="0" indent="-342900">
              <a:spcAft>
                <a:spcPts val="800"/>
              </a:spcAft>
              <a:buFont typeface="+mj-lt"/>
              <a:buAutoNum type="arabicPeriod"/>
            </a:pPr>
            <a:endParaRPr lang="en-US" altLang="ko-KR" sz="1200" i="1" kern="1200" dirty="0">
              <a:solidFill>
                <a:schemeClr val="tx1"/>
              </a:solidFill>
              <a:effectLst/>
              <a:latin typeface="+mn-lt"/>
              <a:ea typeface="+mn-ea"/>
              <a:cs typeface="+mn-cs"/>
            </a:endParaRPr>
          </a:p>
          <a:p>
            <a:pPr marL="342900" lvl="0" indent="-342900">
              <a:spcAft>
                <a:spcPts val="800"/>
              </a:spcAft>
              <a:buFont typeface="+mj-lt"/>
              <a:buAutoNum type="arabicPeriod"/>
            </a:pPr>
            <a:r>
              <a:rPr lang="en-US" altLang="ko-KR" sz="1200" kern="1200" dirty="0">
                <a:solidFill>
                  <a:schemeClr val="tx1"/>
                </a:solidFill>
                <a:effectLst/>
                <a:latin typeface="+mn-lt"/>
                <a:ea typeface="+mn-ea"/>
                <a:cs typeface="+mn-cs"/>
              </a:rPr>
              <a:t>(Optional) Use the blank cell at the bottom to practice your own personal needs.</a:t>
            </a:r>
            <a:endParaRPr lang="ko-KR" altLang="ko-KR" sz="1000" kern="1200" dirty="0">
              <a:solidFill>
                <a:schemeClr val="tx1"/>
              </a:solidFill>
              <a:effectLst/>
              <a:latin typeface="+mn-lt"/>
              <a:ea typeface="+mn-ea"/>
              <a:cs typeface="+mn-cs"/>
            </a:endParaRPr>
          </a:p>
        </p:txBody>
      </p:sp>
      <p:sp>
        <p:nvSpPr>
          <p:cNvPr id="4" name="슬라이드 번호 개체 틀 3"/>
          <p:cNvSpPr>
            <a:spLocks noGrp="1"/>
          </p:cNvSpPr>
          <p:nvPr>
            <p:ph type="sldNum" sz="quarter" idx="5"/>
          </p:nvPr>
        </p:nvSpPr>
        <p:spPr/>
        <p:txBody>
          <a:bodyPr/>
          <a:lstStyle/>
          <a:p>
            <a:fld id="{5B59C55F-00F1-4985-9065-F2D92AE05D03}" type="slidenum">
              <a:rPr lang="ko-KR" altLang="en-US" smtClean="0"/>
              <a:t>104</a:t>
            </a:fld>
            <a:endParaRPr lang="ko-KR" altLang="en-US"/>
          </a:p>
        </p:txBody>
      </p:sp>
    </p:spTree>
    <p:extLst>
      <p:ext uri="{BB962C8B-B14F-4D97-AF65-F5344CB8AC3E}">
        <p14:creationId xmlns:p14="http://schemas.microsoft.com/office/powerpoint/2010/main" val="2312159089"/>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00150" y="1143000"/>
            <a:ext cx="4457700" cy="3086100"/>
          </a:xfrm>
        </p:spPr>
      </p:sp>
      <p:sp>
        <p:nvSpPr>
          <p:cNvPr id="3" name="슬라이드 노트 개체 틀 2"/>
          <p:cNvSpPr>
            <a:spLocks noGrp="1"/>
          </p:cNvSpPr>
          <p:nvPr>
            <p:ph type="body" idx="1"/>
          </p:nvPr>
        </p:nvSpPr>
        <p:spPr/>
        <p:txBody>
          <a:bodyPr/>
          <a:lstStyle/>
          <a:p>
            <a:r>
              <a:rPr lang="en-US" altLang="ko-KR" dirty="0"/>
              <a:t>Note:</a:t>
            </a:r>
            <a:endParaRPr lang="ko-KR" altLang="en-US" dirty="0"/>
          </a:p>
        </p:txBody>
      </p:sp>
      <p:sp>
        <p:nvSpPr>
          <p:cNvPr id="4" name="슬라이드 번호 개체 틀 3"/>
          <p:cNvSpPr>
            <a:spLocks noGrp="1"/>
          </p:cNvSpPr>
          <p:nvPr>
            <p:ph type="sldNum" sz="quarter" idx="5"/>
          </p:nvPr>
        </p:nvSpPr>
        <p:spPr/>
        <p:txBody>
          <a:bodyPr/>
          <a:lstStyle/>
          <a:p>
            <a:fld id="{5B59C55F-00F1-4985-9065-F2D92AE05D03}" type="slidenum">
              <a:rPr lang="ko-KR" altLang="en-US" smtClean="0"/>
              <a:t>105</a:t>
            </a:fld>
            <a:endParaRPr lang="ko-KR" altLang="en-US"/>
          </a:p>
        </p:txBody>
      </p:sp>
    </p:spTree>
    <p:extLst>
      <p:ext uri="{BB962C8B-B14F-4D97-AF65-F5344CB8AC3E}">
        <p14:creationId xmlns:p14="http://schemas.microsoft.com/office/powerpoint/2010/main" val="2339460124"/>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00150" y="1143000"/>
            <a:ext cx="4457700" cy="3086100"/>
          </a:xfrm>
        </p:spPr>
      </p:sp>
      <p:sp>
        <p:nvSpPr>
          <p:cNvPr id="3" name="슬라이드 노트 개체 틀 2"/>
          <p:cNvSpPr>
            <a:spLocks noGrp="1"/>
          </p:cNvSpPr>
          <p:nvPr>
            <p:ph type="body" idx="1"/>
          </p:nvPr>
        </p:nvSpPr>
        <p:spPr/>
        <p:txBody>
          <a:bodyPr/>
          <a:lstStyle/>
          <a:p>
            <a:r>
              <a:rPr lang="en-US" altLang="ko-KR" dirty="0"/>
              <a:t>Note:</a:t>
            </a:r>
            <a:endParaRPr lang="ko-KR" altLang="en-US" dirty="0"/>
          </a:p>
        </p:txBody>
      </p:sp>
      <p:sp>
        <p:nvSpPr>
          <p:cNvPr id="4" name="슬라이드 번호 개체 틀 3"/>
          <p:cNvSpPr>
            <a:spLocks noGrp="1"/>
          </p:cNvSpPr>
          <p:nvPr>
            <p:ph type="sldNum" sz="quarter" idx="5"/>
          </p:nvPr>
        </p:nvSpPr>
        <p:spPr/>
        <p:txBody>
          <a:bodyPr/>
          <a:lstStyle/>
          <a:p>
            <a:fld id="{5B59C55F-00F1-4985-9065-F2D92AE05D03}" type="slidenum">
              <a:rPr lang="ko-KR" altLang="en-US" smtClean="0"/>
              <a:t>106</a:t>
            </a:fld>
            <a:endParaRPr lang="ko-KR" altLang="en-US"/>
          </a:p>
        </p:txBody>
      </p:sp>
    </p:spTree>
    <p:extLst>
      <p:ext uri="{BB962C8B-B14F-4D97-AF65-F5344CB8AC3E}">
        <p14:creationId xmlns:p14="http://schemas.microsoft.com/office/powerpoint/2010/main" val="2984431146"/>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00150" y="1143000"/>
            <a:ext cx="4457700" cy="3086100"/>
          </a:xfrm>
        </p:spPr>
      </p:sp>
      <p:sp>
        <p:nvSpPr>
          <p:cNvPr id="3" name="슬라이드 노트 개체 틀 2"/>
          <p:cNvSpPr>
            <a:spLocks noGrp="1"/>
          </p:cNvSpPr>
          <p:nvPr>
            <p:ph type="body" idx="1"/>
          </p:nvPr>
        </p:nvSpPr>
        <p:spPr/>
        <p:txBody>
          <a:bodyPr/>
          <a:lstStyle/>
          <a:p>
            <a:r>
              <a:rPr lang="en-US" altLang="ko-KR" dirty="0"/>
              <a:t>Note:</a:t>
            </a:r>
            <a:endParaRPr lang="ko-KR" altLang="en-US" dirty="0"/>
          </a:p>
        </p:txBody>
      </p:sp>
      <p:sp>
        <p:nvSpPr>
          <p:cNvPr id="4" name="슬라이드 번호 개체 틀 3"/>
          <p:cNvSpPr>
            <a:spLocks noGrp="1"/>
          </p:cNvSpPr>
          <p:nvPr>
            <p:ph type="sldNum" sz="quarter" idx="5"/>
          </p:nvPr>
        </p:nvSpPr>
        <p:spPr/>
        <p:txBody>
          <a:bodyPr/>
          <a:lstStyle/>
          <a:p>
            <a:fld id="{5B59C55F-00F1-4985-9065-F2D92AE05D03}" type="slidenum">
              <a:rPr lang="ko-KR" altLang="en-US" smtClean="0"/>
              <a:t>107</a:t>
            </a:fld>
            <a:endParaRPr lang="ko-KR" altLang="en-US"/>
          </a:p>
        </p:txBody>
      </p:sp>
    </p:spTree>
    <p:extLst>
      <p:ext uri="{BB962C8B-B14F-4D97-AF65-F5344CB8AC3E}">
        <p14:creationId xmlns:p14="http://schemas.microsoft.com/office/powerpoint/2010/main" val="2728700879"/>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We know that data may come in different forms: numbers, texts, images, sounds, etc.</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In this unit, will focus on the image data.</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For dealing with the image data, we will use the OpenCV library.</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OpenCV library offers far more features than what we will cover here.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For more information, please refer to the website: </a:t>
            </a:r>
            <a:r>
              <a:rPr lang="en-US" altLang="ko-KR" dirty="0">
                <a:hlinkClick r:id="rId3"/>
              </a:rPr>
              <a:t>https://opencv.org/</a:t>
            </a: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108</a:t>
            </a:fld>
            <a:endParaRPr lang="ko-KR" altLang="en-US"/>
          </a:p>
        </p:txBody>
      </p:sp>
    </p:spTree>
    <p:extLst>
      <p:ext uri="{BB962C8B-B14F-4D97-AF65-F5344CB8AC3E}">
        <p14:creationId xmlns:p14="http://schemas.microsoft.com/office/powerpoint/2010/main" val="3465204763"/>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An image is basically a matrix or array of numbers.</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In OpenCV, an image is represented by a NumPy array object.</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We can operate on an image data just like we would on any NumPy array object. </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109</a:t>
            </a:fld>
            <a:endParaRPr lang="ko-KR" altLang="en-US"/>
          </a:p>
        </p:txBody>
      </p:sp>
    </p:spTree>
    <p:extLst>
      <p:ext uri="{BB962C8B-B14F-4D97-AF65-F5344CB8AC3E}">
        <p14:creationId xmlns:p14="http://schemas.microsoft.com/office/powerpoint/2010/main" val="16604051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Using the hyphen “-”, we can build a range of characters.</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Some examples are shown here. </a:t>
            </a: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11</a:t>
            </a:fld>
            <a:endParaRPr lang="ko-KR" altLang="en-US"/>
          </a:p>
        </p:txBody>
      </p:sp>
    </p:spTree>
    <p:extLst>
      <p:ext uri="{BB962C8B-B14F-4D97-AF65-F5344CB8AC3E}">
        <p14:creationId xmlns:p14="http://schemas.microsoft.com/office/powerpoint/2010/main" val="3037242028"/>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The pixels have the unsigned integer data type.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For the 8 bit integer type ‘uint8’, the depth is 256.</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For the 16 bit integer type ‘uint16’, the depth is 65536.</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For a gray scale (B/W) image, there is only one channel; just one ‘layer’ of 2D array is enough to represent the image. </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110</a:t>
            </a:fld>
            <a:endParaRPr lang="ko-KR" altLang="en-US"/>
          </a:p>
        </p:txBody>
      </p:sp>
    </p:spTree>
    <p:extLst>
      <p:ext uri="{BB962C8B-B14F-4D97-AF65-F5344CB8AC3E}">
        <p14:creationId xmlns:p14="http://schemas.microsoft.com/office/powerpoint/2010/main" val="1840169131"/>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Not</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For a color image, there are three channels; thus 3 ‘layers’ of 2D arrays are required.</a:t>
            </a:r>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In OpenCV, the most commonly used layering scheme is BGR (0=Blue, 1=Green, and 2=Red).</a:t>
            </a:r>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Please, notice that it is </a:t>
            </a:r>
            <a:r>
              <a:rPr lang="en-US" b="1" dirty="0"/>
              <a:t>not</a:t>
            </a:r>
            <a:r>
              <a:rPr lang="en-US" dirty="0"/>
              <a:t> ordered as RGB (0=Red, 1=Green, and 2=Blue)</a:t>
            </a: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111</a:t>
            </a:fld>
            <a:endParaRPr lang="ko-KR" altLang="en-US"/>
          </a:p>
        </p:txBody>
      </p:sp>
    </p:spTree>
    <p:extLst>
      <p:ext uri="{BB962C8B-B14F-4D97-AF65-F5344CB8AC3E}">
        <p14:creationId xmlns:p14="http://schemas.microsoft.com/office/powerpoint/2010/main" val="559015488"/>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Another way of representing a color image is to use the HSV (0=Hue, 1=Saturation and 2=Value) scheme. </a:t>
            </a: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112</a:t>
            </a:fld>
            <a:endParaRPr lang="ko-KR" altLang="en-US"/>
          </a:p>
        </p:txBody>
      </p:sp>
    </p:spTree>
    <p:extLst>
      <p:ext uri="{BB962C8B-B14F-4D97-AF65-F5344CB8AC3E}">
        <p14:creationId xmlns:p14="http://schemas.microsoft.com/office/powerpoint/2010/main" val="3844841268"/>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00150"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Note:</a:t>
            </a:r>
            <a:br>
              <a:rPr lang="en-US" altLang="ko-KR" sz="1200" b="1" dirty="0">
                <a:latin typeface="Times New Roman" panose="02020603050405020304" pitchFamily="18" charset="0"/>
              </a:rPr>
            </a:br>
            <a:r>
              <a:rPr lang="en-US" altLang="ko-KR" sz="1200" b="1" dirty="0">
                <a:latin typeface="Times New Roman" panose="02020603050405020304" pitchFamily="18" charset="0"/>
              </a:rPr>
              <a:t>WHAT THIS PRACTICE ABOUT</a:t>
            </a:r>
            <a:endParaRPr lang="ko-KR" altLang="en-US" dirty="0"/>
          </a:p>
          <a:p>
            <a:pPr algn="l" latinLnBrk="1"/>
            <a:r>
              <a:rPr lang="en-US" altLang="ko-KR" sz="1200" kern="1200" dirty="0">
                <a:solidFill>
                  <a:schemeClr val="tx1"/>
                </a:solidFill>
                <a:effectLst/>
                <a:latin typeface="+mn-lt"/>
                <a:ea typeface="+mn-ea"/>
                <a:cs typeface="+mn-cs"/>
              </a:rPr>
              <a:t>In this practice, we install the OpenCV for Python. Then we carry out some simple tasks such as opening and saving image files, visualization, etc.</a:t>
            </a:r>
          </a:p>
          <a:p>
            <a:pPr algn="l" latinLnBrk="1"/>
            <a:r>
              <a:rPr lang="en-US" altLang="ko-KR" sz="1200" kern="1200" dirty="0">
                <a:solidFill>
                  <a:schemeClr val="tx1"/>
                </a:solidFill>
                <a:effectLst/>
                <a:latin typeface="+mn-lt"/>
                <a:ea typeface="+mn-ea"/>
                <a:cs typeface="+mn-cs"/>
              </a:rPr>
              <a:t>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000" b="1" dirty="0">
                <a:solidFill>
                  <a:prstClr val="black"/>
                </a:solidFill>
                <a:latin typeface="Times New Roman" panose="02020603050405020304" pitchFamily="18" charset="0"/>
              </a:rPr>
              <a:t>PRACTICE INSTRUCTION</a:t>
            </a:r>
            <a:endParaRPr lang="ko-KR" altLang="ko-KR" sz="1000" kern="1200" dirty="0">
              <a:solidFill>
                <a:schemeClr val="tx1"/>
              </a:solidFill>
              <a:effectLst/>
              <a:latin typeface="+mn-lt"/>
              <a:ea typeface="+mn-ea"/>
              <a:cs typeface="+mn-cs"/>
            </a:endParaRPr>
          </a:p>
          <a:p>
            <a:pPr marL="342900" lvl="0" indent="-342900" algn="l" latinLnBrk="1">
              <a:lnSpc>
                <a:spcPct val="107000"/>
              </a:lnSpc>
              <a:spcAft>
                <a:spcPts val="800"/>
              </a:spcAft>
              <a:buFont typeface="+mj-lt"/>
              <a:buAutoNum type="arabicPeriod"/>
            </a:pPr>
            <a:r>
              <a:rPr lang="en-US" altLang="ko-KR" sz="1200" kern="100" dirty="0">
                <a:solidFill>
                  <a:srgbClr val="000000"/>
                </a:solidFill>
                <a:effectLst/>
                <a:latin typeface="Times New Roman" panose="02020603050405020304" pitchFamily="18" charset="0"/>
                <a:ea typeface="+mn-ea"/>
                <a:cs typeface="Times New Roman" panose="02020603050405020304" pitchFamily="18" charset="0"/>
              </a:rPr>
              <a:t>Click </a:t>
            </a:r>
            <a:r>
              <a:rPr lang="en-US" altLang="ko-KR" sz="1200" b="1" kern="100" dirty="0">
                <a:solidFill>
                  <a:srgbClr val="000000"/>
                </a:solidFill>
                <a:effectLst/>
                <a:latin typeface="Times New Roman" panose="02020603050405020304" pitchFamily="18" charset="0"/>
                <a:ea typeface="+mn-ea"/>
                <a:cs typeface="Times New Roman" panose="02020603050405020304" pitchFamily="18" charset="0"/>
              </a:rPr>
              <a:t>Window</a:t>
            </a:r>
            <a:r>
              <a:rPr lang="en-US" altLang="ko-KR" sz="1200" kern="100" dirty="0">
                <a:solidFill>
                  <a:srgbClr val="000000"/>
                </a:solidFill>
                <a:effectLst/>
                <a:latin typeface="Times New Roman" panose="02020603050405020304" pitchFamily="18" charset="0"/>
                <a:ea typeface="+mn-ea"/>
                <a:cs typeface="Times New Roman" panose="02020603050405020304" pitchFamily="18" charset="0"/>
              </a:rPr>
              <a:t> button. </a:t>
            </a:r>
            <a:endParaRPr lang="ko-KR" altLang="ko-KR" sz="1000" kern="100" dirty="0">
              <a:effectLst/>
              <a:latin typeface="맑은 고딕" panose="020B0503020000020004" pitchFamily="50" charset="-127"/>
              <a:ea typeface="+mn-ea"/>
              <a:cs typeface="Times New Roman" panose="02020603050405020304" pitchFamily="18" charset="0"/>
            </a:endParaRPr>
          </a:p>
          <a:p>
            <a:pPr marL="342900" lvl="0" indent="-342900" algn="l" latinLnBrk="1">
              <a:lnSpc>
                <a:spcPct val="107000"/>
              </a:lnSpc>
              <a:spcAft>
                <a:spcPts val="800"/>
              </a:spcAft>
              <a:buFont typeface="+mj-lt"/>
              <a:buAutoNum type="arabicPeriod"/>
            </a:pPr>
            <a:r>
              <a:rPr lang="en-US" altLang="ko-KR" sz="1200" kern="100" dirty="0">
                <a:solidFill>
                  <a:srgbClr val="000000"/>
                </a:solidFill>
                <a:effectLst/>
                <a:latin typeface="Times New Roman" panose="02020603050405020304" pitchFamily="18" charset="0"/>
                <a:ea typeface="+mn-ea"/>
                <a:cs typeface="Times New Roman" panose="02020603050405020304" pitchFamily="18" charset="0"/>
              </a:rPr>
              <a:t>Search the “</a:t>
            </a:r>
            <a:r>
              <a:rPr lang="en-US" altLang="ko-KR" sz="1200" b="1" kern="100" dirty="0">
                <a:solidFill>
                  <a:srgbClr val="000000"/>
                </a:solidFill>
                <a:effectLst/>
                <a:latin typeface="Times New Roman" panose="02020603050405020304" pitchFamily="18" charset="0"/>
                <a:ea typeface="+mn-ea"/>
                <a:cs typeface="Times New Roman" panose="02020603050405020304" pitchFamily="18" charset="0"/>
              </a:rPr>
              <a:t>anaconda prompt</a:t>
            </a:r>
            <a:r>
              <a:rPr lang="en-US" altLang="ko-KR" sz="1200" kern="100" dirty="0">
                <a:solidFill>
                  <a:srgbClr val="000000"/>
                </a:solidFill>
                <a:effectLst/>
                <a:latin typeface="Times New Roman" panose="02020603050405020304" pitchFamily="18" charset="0"/>
                <a:ea typeface="+mn-ea"/>
                <a:cs typeface="Times New Roman" panose="02020603050405020304" pitchFamily="18" charset="0"/>
              </a:rPr>
              <a:t>” and Run it.</a:t>
            </a:r>
            <a:endParaRPr lang="ko-KR" altLang="ko-KR" sz="1000" kern="100" dirty="0">
              <a:effectLst/>
              <a:latin typeface="맑은 고딕" panose="020B0503020000020004" pitchFamily="50" charset="-127"/>
              <a:ea typeface="+mn-ea"/>
              <a:cs typeface="Times New Roman" panose="02020603050405020304" pitchFamily="18" charset="0"/>
            </a:endParaRPr>
          </a:p>
          <a:p>
            <a:pPr marL="342900" lvl="0" indent="-342900" algn="l" latinLnBrk="1">
              <a:lnSpc>
                <a:spcPct val="107000"/>
              </a:lnSpc>
              <a:spcAft>
                <a:spcPts val="800"/>
              </a:spcAft>
              <a:buFont typeface="+mj-lt"/>
              <a:buAutoNum type="arabicPeriod"/>
            </a:pPr>
            <a:r>
              <a:rPr lang="en-US" altLang="ko-KR" sz="1200" kern="100" dirty="0">
                <a:solidFill>
                  <a:srgbClr val="000000"/>
                </a:solidFill>
                <a:effectLst/>
                <a:latin typeface="Times New Roman" panose="02020603050405020304" pitchFamily="18" charset="0"/>
                <a:ea typeface="+mn-ea"/>
                <a:cs typeface="Times New Roman" panose="02020603050405020304" pitchFamily="18" charset="0"/>
              </a:rPr>
              <a:t>In “</a:t>
            </a:r>
            <a:r>
              <a:rPr lang="en-US" altLang="ko-KR" sz="1200" b="1" kern="100" dirty="0">
                <a:solidFill>
                  <a:srgbClr val="000000"/>
                </a:solidFill>
                <a:effectLst/>
                <a:latin typeface="Times New Roman" panose="02020603050405020304" pitchFamily="18" charset="0"/>
                <a:ea typeface="+mn-ea"/>
                <a:cs typeface="Times New Roman" panose="02020603050405020304" pitchFamily="18" charset="0"/>
              </a:rPr>
              <a:t>anaconda prompt”</a:t>
            </a:r>
            <a:r>
              <a:rPr lang="en-US" altLang="ko-KR" sz="1200" kern="100" dirty="0">
                <a:solidFill>
                  <a:srgbClr val="000000"/>
                </a:solidFill>
                <a:effectLst/>
                <a:latin typeface="Times New Roman" panose="02020603050405020304" pitchFamily="18" charset="0"/>
                <a:ea typeface="+mn-ea"/>
                <a:cs typeface="Times New Roman" panose="02020603050405020304" pitchFamily="18" charset="0"/>
              </a:rPr>
              <a:t>, Type “</a:t>
            </a:r>
            <a:r>
              <a:rPr lang="en-US" altLang="ko-KR" sz="1200" b="1" kern="100" dirty="0">
                <a:solidFill>
                  <a:srgbClr val="000000"/>
                </a:solidFill>
                <a:effectLst/>
                <a:latin typeface="Times New Roman" panose="02020603050405020304" pitchFamily="18" charset="0"/>
                <a:ea typeface="+mn-ea"/>
                <a:cs typeface="Times New Roman" panose="02020603050405020304" pitchFamily="18" charset="0"/>
              </a:rPr>
              <a:t>pip install </a:t>
            </a:r>
            <a:r>
              <a:rPr lang="en-US" altLang="ko-KR" sz="1200" b="1" kern="100" dirty="0" err="1">
                <a:solidFill>
                  <a:srgbClr val="000000"/>
                </a:solidFill>
                <a:effectLst/>
                <a:latin typeface="Times New Roman" panose="02020603050405020304" pitchFamily="18" charset="0"/>
                <a:ea typeface="+mn-ea"/>
                <a:cs typeface="Times New Roman" panose="02020603050405020304" pitchFamily="18" charset="0"/>
              </a:rPr>
              <a:t>opencv</a:t>
            </a:r>
            <a:r>
              <a:rPr lang="en-US" altLang="ko-KR" sz="1200" b="1" kern="100" dirty="0">
                <a:solidFill>
                  <a:srgbClr val="000000"/>
                </a:solidFill>
                <a:effectLst/>
                <a:latin typeface="Times New Roman" panose="02020603050405020304" pitchFamily="18" charset="0"/>
                <a:ea typeface="+mn-ea"/>
                <a:cs typeface="Times New Roman" panose="02020603050405020304" pitchFamily="18" charset="0"/>
              </a:rPr>
              <a:t>-</a:t>
            </a:r>
            <a:r>
              <a:rPr lang="en-US" altLang="ko-KR" sz="1200" b="1" kern="100" dirty="0" err="1">
                <a:solidFill>
                  <a:srgbClr val="000000"/>
                </a:solidFill>
                <a:effectLst/>
                <a:latin typeface="Times New Roman" panose="02020603050405020304" pitchFamily="18" charset="0"/>
                <a:ea typeface="+mn-ea"/>
                <a:cs typeface="Times New Roman" panose="02020603050405020304" pitchFamily="18" charset="0"/>
              </a:rPr>
              <a:t>contrib</a:t>
            </a:r>
            <a:r>
              <a:rPr lang="en-US" altLang="ko-KR" sz="1200" b="1" kern="100" dirty="0">
                <a:solidFill>
                  <a:srgbClr val="000000"/>
                </a:solidFill>
                <a:effectLst/>
                <a:latin typeface="Times New Roman" panose="02020603050405020304" pitchFamily="18" charset="0"/>
                <a:ea typeface="+mn-ea"/>
                <a:cs typeface="Times New Roman" panose="02020603050405020304" pitchFamily="18" charset="0"/>
              </a:rPr>
              <a:t>-python</a:t>
            </a:r>
            <a:r>
              <a:rPr lang="en-US" altLang="ko-KR" sz="1200" kern="100" dirty="0">
                <a:solidFill>
                  <a:srgbClr val="000000"/>
                </a:solidFill>
                <a:effectLst/>
                <a:latin typeface="Times New Roman" panose="02020603050405020304" pitchFamily="18" charset="0"/>
                <a:ea typeface="+mn-ea"/>
                <a:cs typeface="Times New Roman" panose="02020603050405020304" pitchFamily="18" charset="0"/>
              </a:rPr>
              <a:t>” and press Enter to install OpenCV.</a:t>
            </a:r>
            <a:br>
              <a:rPr lang="en-US" altLang="ko-KR" sz="1200" kern="100" dirty="0">
                <a:solidFill>
                  <a:srgbClr val="000000"/>
                </a:solidFill>
                <a:effectLst/>
                <a:latin typeface="Times New Roman" panose="02020603050405020304" pitchFamily="18" charset="0"/>
                <a:ea typeface="+mn-ea"/>
                <a:cs typeface="Times New Roman" panose="02020603050405020304" pitchFamily="18" charset="0"/>
              </a:rPr>
            </a:br>
            <a:r>
              <a:rPr lang="en-US" altLang="ko-KR" sz="1200" kern="100" dirty="0">
                <a:solidFill>
                  <a:srgbClr val="000000"/>
                </a:solidFill>
                <a:effectLst/>
                <a:latin typeface="Times New Roman" panose="02020603050405020304" pitchFamily="18" charset="0"/>
                <a:ea typeface="+mn-ea"/>
                <a:cs typeface="Times New Roman" panose="02020603050405020304" pitchFamily="18" charset="0"/>
              </a:rPr>
              <a:t>(For more information, please refer to the website: </a:t>
            </a:r>
            <a:r>
              <a:rPr lang="en-US" altLang="ko-KR" sz="1200" u="sng" kern="100" dirty="0">
                <a:solidFill>
                  <a:srgbClr val="0563C1"/>
                </a:solidFill>
                <a:effectLst/>
                <a:latin typeface="Times New Roman" panose="02020603050405020304" pitchFamily="18" charset="0"/>
                <a:ea typeface="+mn-ea"/>
                <a:cs typeface="Times New Roman" panose="02020603050405020304" pitchFamily="18" charset="0"/>
                <a:hlinkClick r:id="rId3">
                  <a:extLst>
                    <a:ext uri="{A12FA001-AC4F-418D-AE19-62706E023703}">
                      <ahyp:hlinkClr xmlns:ahyp="http://schemas.microsoft.com/office/drawing/2018/hyperlinkcolor" val="tx"/>
                    </a:ext>
                  </a:extLst>
                </a:hlinkClick>
              </a:rPr>
              <a:t>https://opencv.org/</a:t>
            </a:r>
            <a:r>
              <a:rPr lang="en-US" altLang="ko-KR" sz="1200" kern="100" dirty="0">
                <a:solidFill>
                  <a:srgbClr val="000000"/>
                </a:solidFill>
                <a:effectLst/>
                <a:latin typeface="Times New Roman" panose="02020603050405020304" pitchFamily="18" charset="0"/>
                <a:ea typeface="+mn-ea"/>
                <a:cs typeface="Times New Roman" panose="02020603050405020304" pitchFamily="18" charset="0"/>
              </a:rPr>
              <a:t>)</a:t>
            </a:r>
            <a:endParaRPr lang="ko-KR" altLang="ko-KR" sz="1000" kern="100" dirty="0">
              <a:effectLst/>
              <a:latin typeface="맑은 고딕" panose="020B0503020000020004" pitchFamily="50" charset="-127"/>
              <a:ea typeface="+mn-ea"/>
              <a:cs typeface="Times New Roman" panose="02020603050405020304" pitchFamily="18" charset="0"/>
            </a:endParaRPr>
          </a:p>
          <a:p>
            <a:pPr marL="342900" lvl="0" indent="-342900" algn="l" latinLnBrk="1">
              <a:lnSpc>
                <a:spcPct val="107000"/>
              </a:lnSpc>
              <a:spcAft>
                <a:spcPts val="800"/>
              </a:spcAft>
              <a:buFont typeface="+mj-lt"/>
              <a:buAutoNum type="arabicPeriod"/>
            </a:pPr>
            <a:r>
              <a:rPr lang="en-US" altLang="ko-KR" sz="1200" kern="100" dirty="0">
                <a:solidFill>
                  <a:srgbClr val="000000"/>
                </a:solidFill>
                <a:effectLst/>
                <a:latin typeface="Times New Roman" panose="02020603050405020304" pitchFamily="18" charset="0"/>
                <a:ea typeface="+mn-ea"/>
                <a:cs typeface="Times New Roman" panose="02020603050405020304" pitchFamily="18" charset="0"/>
              </a:rPr>
              <a:t>Navigate to the folder containing the </a:t>
            </a:r>
            <a:r>
              <a:rPr lang="en-US" altLang="ko-KR" sz="1200" b="1" kern="100" dirty="0">
                <a:solidFill>
                  <a:srgbClr val="000000"/>
                </a:solidFill>
                <a:effectLst/>
                <a:latin typeface="Times New Roman" panose="02020603050405020304" pitchFamily="18" charset="0"/>
                <a:ea typeface="+mn-ea"/>
                <a:cs typeface="Times New Roman" panose="02020603050405020304" pitchFamily="18" charset="0"/>
              </a:rPr>
              <a:t>ex_0614.py</a:t>
            </a:r>
            <a:r>
              <a:rPr lang="en-US" altLang="ko-KR" sz="1200" kern="100" dirty="0">
                <a:solidFill>
                  <a:srgbClr val="000000"/>
                </a:solidFill>
                <a:effectLst/>
                <a:latin typeface="Times New Roman" panose="02020603050405020304" pitchFamily="18" charset="0"/>
                <a:ea typeface="+mn-ea"/>
                <a:cs typeface="Times New Roman" panose="02020603050405020304" pitchFamily="18" charset="0"/>
              </a:rPr>
              <a:t> file using the “</a:t>
            </a:r>
            <a:r>
              <a:rPr lang="en-US" altLang="ko-KR" sz="1200" b="1" kern="100" dirty="0">
                <a:solidFill>
                  <a:srgbClr val="000000"/>
                </a:solidFill>
                <a:effectLst/>
                <a:latin typeface="Times New Roman" panose="02020603050405020304" pitchFamily="18" charset="0"/>
                <a:ea typeface="+mn-ea"/>
                <a:cs typeface="Times New Roman" panose="02020603050405020304" pitchFamily="18" charset="0"/>
              </a:rPr>
              <a:t>cd</a:t>
            </a:r>
            <a:r>
              <a:rPr lang="en-US" altLang="ko-KR" sz="1200" kern="100" dirty="0">
                <a:solidFill>
                  <a:srgbClr val="000000"/>
                </a:solidFill>
                <a:effectLst/>
                <a:latin typeface="Times New Roman" panose="02020603050405020304" pitchFamily="18" charset="0"/>
                <a:ea typeface="+mn-ea"/>
                <a:cs typeface="Times New Roman" panose="02020603050405020304" pitchFamily="18" charset="0"/>
              </a:rPr>
              <a:t>” command.</a:t>
            </a:r>
            <a:br>
              <a:rPr lang="en-US" altLang="ko-KR" sz="1000" kern="100" dirty="0">
                <a:solidFill>
                  <a:schemeClr val="tx1"/>
                </a:solidFill>
                <a:effectLst/>
                <a:latin typeface="맑은 고딕" panose="020B0503020000020004" pitchFamily="50" charset="-127"/>
                <a:ea typeface="+mn-ea"/>
                <a:cs typeface="Times New Roman" panose="02020603050405020304" pitchFamily="18" charset="0"/>
              </a:rPr>
            </a:br>
            <a:r>
              <a:rPr lang="en-US" altLang="ko-KR" sz="1200" kern="100" dirty="0">
                <a:solidFill>
                  <a:srgbClr val="000000"/>
                </a:solidFill>
                <a:effectLst/>
                <a:latin typeface="Times New Roman" panose="02020603050405020304" pitchFamily="18" charset="0"/>
                <a:ea typeface="+mn-ea"/>
                <a:cs typeface="Times New Roman" panose="02020603050405020304" pitchFamily="18" charset="0"/>
              </a:rPr>
              <a:t>ex) Type "</a:t>
            </a:r>
            <a:r>
              <a:rPr lang="en-US" altLang="ko-KR" sz="1200" b="1" kern="100" dirty="0">
                <a:solidFill>
                  <a:srgbClr val="000000"/>
                </a:solidFill>
                <a:effectLst/>
                <a:latin typeface="Times New Roman" panose="02020603050405020304" pitchFamily="18" charset="0"/>
                <a:ea typeface="+mn-ea"/>
                <a:cs typeface="Times New Roman" panose="02020603050405020304" pitchFamily="18" charset="0"/>
              </a:rPr>
              <a:t>cd C:\Users\Desktop\SIC_AI_Chapter. 03_Coding Exercises</a:t>
            </a:r>
            <a:r>
              <a:rPr lang="en-US" altLang="ko-KR" sz="1200" kern="100" dirty="0">
                <a:solidFill>
                  <a:srgbClr val="000000"/>
                </a:solidFill>
                <a:effectLst/>
                <a:latin typeface="Times New Roman" panose="02020603050405020304" pitchFamily="18" charset="0"/>
                <a:ea typeface="+mn-ea"/>
                <a:cs typeface="Times New Roman" panose="02020603050405020304" pitchFamily="18" charset="0"/>
              </a:rPr>
              <a:t>" and press Enter.</a:t>
            </a:r>
            <a:endParaRPr lang="ko-KR" altLang="ko-KR" sz="1000" kern="100" dirty="0">
              <a:effectLst/>
              <a:latin typeface="맑은 고딕" panose="020B0503020000020004" pitchFamily="50" charset="-127"/>
              <a:ea typeface="+mn-ea"/>
              <a:cs typeface="Times New Roman" panose="02020603050405020304" pitchFamily="18" charset="0"/>
            </a:endParaRPr>
          </a:p>
          <a:p>
            <a:pPr marL="342900" lvl="0" indent="-342900" algn="l" latinLnBrk="1">
              <a:lnSpc>
                <a:spcPct val="107000"/>
              </a:lnSpc>
              <a:spcAft>
                <a:spcPts val="800"/>
              </a:spcAft>
              <a:buFont typeface="+mj-lt"/>
              <a:buAutoNum type="arabicPeriod"/>
            </a:pPr>
            <a:r>
              <a:rPr lang="en-US" altLang="ko-KR" sz="1200" kern="100" dirty="0">
                <a:solidFill>
                  <a:srgbClr val="000000"/>
                </a:solidFill>
                <a:effectLst/>
                <a:latin typeface="Times New Roman" panose="02020603050405020304" pitchFamily="18" charset="0"/>
                <a:ea typeface="+mn-ea"/>
                <a:cs typeface="Times New Roman" panose="02020603050405020304" pitchFamily="18" charset="0"/>
              </a:rPr>
              <a:t>Type “</a:t>
            </a:r>
            <a:r>
              <a:rPr lang="en-US" altLang="ko-KR" sz="1200" b="1" kern="100" dirty="0">
                <a:solidFill>
                  <a:srgbClr val="000000"/>
                </a:solidFill>
                <a:effectLst/>
                <a:latin typeface="Times New Roman" panose="02020603050405020304" pitchFamily="18" charset="0"/>
                <a:ea typeface="+mn-ea"/>
                <a:cs typeface="Times New Roman" panose="02020603050405020304" pitchFamily="18" charset="0"/>
              </a:rPr>
              <a:t>python ex_0614.py</a:t>
            </a:r>
            <a:r>
              <a:rPr lang="en-US" altLang="ko-KR" sz="1200" kern="100" dirty="0">
                <a:solidFill>
                  <a:srgbClr val="000000"/>
                </a:solidFill>
                <a:effectLst/>
                <a:latin typeface="Times New Roman" panose="02020603050405020304" pitchFamily="18" charset="0"/>
                <a:ea typeface="+mn-ea"/>
                <a:cs typeface="Times New Roman" panose="02020603050405020304" pitchFamily="18" charset="0"/>
              </a:rPr>
              <a:t>” and press Enter.</a:t>
            </a:r>
            <a:endParaRPr lang="ko-KR" altLang="ko-KR" sz="1000" kern="100" dirty="0">
              <a:effectLst/>
              <a:latin typeface="맑은 고딕" panose="020B0503020000020004" pitchFamily="50" charset="-127"/>
              <a:ea typeface="+mn-ea"/>
              <a:cs typeface="Times New Roman" panose="02020603050405020304" pitchFamily="18" charset="0"/>
            </a:endParaRPr>
          </a:p>
          <a:p>
            <a:pPr marL="342900" lvl="0" indent="-342900" algn="l" latinLnBrk="1">
              <a:lnSpc>
                <a:spcPct val="107000"/>
              </a:lnSpc>
              <a:spcAft>
                <a:spcPts val="800"/>
              </a:spcAft>
              <a:buFont typeface="+mj-lt"/>
              <a:buAutoNum type="arabicPeriod"/>
            </a:pPr>
            <a:r>
              <a:rPr lang="en-US" altLang="ko-KR" sz="1200" kern="100" dirty="0">
                <a:solidFill>
                  <a:srgbClr val="000000"/>
                </a:solidFill>
                <a:effectLst/>
                <a:latin typeface="Times New Roman" panose="02020603050405020304" pitchFamily="18" charset="0"/>
                <a:ea typeface="+mn-ea"/>
                <a:cs typeface="Times New Roman" panose="02020603050405020304" pitchFamily="18" charset="0"/>
              </a:rPr>
              <a:t>Review the examples on the topics below.</a:t>
            </a:r>
            <a:br>
              <a:rPr lang="en-US" altLang="ko-KR" sz="1200" kern="100" dirty="0">
                <a:solidFill>
                  <a:srgbClr val="000000"/>
                </a:solidFill>
                <a:effectLst/>
                <a:latin typeface="Times New Roman" panose="02020603050405020304" pitchFamily="18" charset="0"/>
                <a:ea typeface="+mn-ea"/>
                <a:cs typeface="Times New Roman" panose="02020603050405020304" pitchFamily="18" charset="0"/>
              </a:rPr>
            </a:br>
            <a:endParaRPr lang="ko-KR" altLang="ko-KR" sz="1000" kern="100" dirty="0">
              <a:effectLst/>
              <a:latin typeface="맑은 고딕" panose="020B0503020000020004" pitchFamily="50" charset="-127"/>
              <a:ea typeface="+mn-ea"/>
              <a:cs typeface="Times New Roman" panose="02020603050405020304" pitchFamily="18" charset="0"/>
            </a:endParaRPr>
          </a:p>
          <a:p>
            <a:pPr marL="742950" lvl="1" indent="-285750" algn="l" latinLnBrk="1">
              <a:lnSpc>
                <a:spcPct val="107000"/>
              </a:lnSpc>
              <a:spcAft>
                <a:spcPts val="800"/>
              </a:spcAft>
              <a:buFont typeface="+mj-lt"/>
              <a:buAutoNum type="alphaUcPeriod"/>
            </a:pPr>
            <a:r>
              <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rPr>
              <a:t>Working with image data.</a:t>
            </a:r>
            <a:endParaRPr lang="ko-KR" altLang="ko-KR" sz="1000" i="1" kern="100" dirty="0">
              <a:effectLst/>
              <a:latin typeface="맑은 고딕" panose="020B0503020000020004" pitchFamily="50" charset="-127"/>
              <a:ea typeface="+mn-ea"/>
              <a:cs typeface="Times New Roman" panose="02020603050405020304" pitchFamily="18" charset="0"/>
            </a:endParaRPr>
          </a:p>
          <a:p>
            <a:pPr marL="1143000" lvl="2" indent="-228600" algn="l" latinLnBrk="1">
              <a:lnSpc>
                <a:spcPct val="107000"/>
              </a:lnSpc>
              <a:spcAft>
                <a:spcPts val="800"/>
              </a:spcAft>
              <a:buFont typeface="+mj-lt"/>
              <a:buAutoNum type="romanLcPeriod"/>
            </a:pPr>
            <a:r>
              <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rPr>
              <a:t>Open an image in B/W and show it.</a:t>
            </a:r>
            <a:endParaRPr lang="ko-KR" altLang="ko-KR" sz="1000" i="1" kern="100" dirty="0">
              <a:effectLst/>
              <a:latin typeface="맑은 고딕" panose="020B0503020000020004" pitchFamily="50" charset="-127"/>
              <a:ea typeface="+mn-ea"/>
              <a:cs typeface="Times New Roman" panose="02020603050405020304" pitchFamily="18" charset="0"/>
            </a:endParaRPr>
          </a:p>
          <a:p>
            <a:pPr marL="1143000" lvl="2" indent="-228600" algn="l" latinLnBrk="1">
              <a:lnSpc>
                <a:spcPct val="107000"/>
              </a:lnSpc>
              <a:spcAft>
                <a:spcPts val="800"/>
              </a:spcAft>
              <a:buFont typeface="+mj-lt"/>
              <a:buAutoNum type="romanLcPeriod"/>
            </a:pPr>
            <a:r>
              <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rPr>
              <a:t>Open an image in color and show it.</a:t>
            </a:r>
            <a:endParaRPr lang="ko-KR" altLang="ko-KR" sz="1000" i="1" kern="100" dirty="0">
              <a:effectLst/>
              <a:latin typeface="맑은 고딕" panose="020B0503020000020004" pitchFamily="50" charset="-127"/>
              <a:ea typeface="+mn-ea"/>
              <a:cs typeface="Times New Roman" panose="02020603050405020304" pitchFamily="18" charset="0"/>
            </a:endParaRPr>
          </a:p>
          <a:p>
            <a:pPr marL="1143000" lvl="2" indent="-228600" algn="l" latinLnBrk="1">
              <a:lnSpc>
                <a:spcPct val="107000"/>
              </a:lnSpc>
              <a:spcAft>
                <a:spcPts val="800"/>
              </a:spcAft>
              <a:buFont typeface="+mj-lt"/>
              <a:buAutoNum type="romanLcPeriod"/>
            </a:pPr>
            <a:r>
              <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rPr>
              <a:t>Split the color channels (BGR and not RGB).</a:t>
            </a:r>
            <a:endParaRPr lang="en-US" altLang="ko-KR" sz="1000" i="1" kern="100" dirty="0">
              <a:solidFill>
                <a:schemeClr val="tx1"/>
              </a:solidFill>
              <a:effectLst/>
              <a:latin typeface="맑은 고딕" panose="020B0503020000020004" pitchFamily="50" charset="-127"/>
              <a:ea typeface="+mn-ea"/>
              <a:cs typeface="Times New Roman" panose="02020603050405020304" pitchFamily="18" charset="0"/>
            </a:endParaRPr>
          </a:p>
          <a:p>
            <a:pPr marL="1143000" lvl="2" indent="-228600" algn="l" latinLnBrk="1">
              <a:lnSpc>
                <a:spcPct val="107000"/>
              </a:lnSpc>
              <a:spcAft>
                <a:spcPts val="800"/>
              </a:spcAft>
              <a:buFont typeface="+mj-lt"/>
              <a:buAutoNum type="romanLcPeriod"/>
            </a:pPr>
            <a:r>
              <a:rPr lang="en-US" altLang="ko-KR" sz="1200" i="1" dirty="0">
                <a:solidFill>
                  <a:srgbClr val="000000"/>
                </a:solidFill>
                <a:effectLst/>
                <a:latin typeface="Times New Roman" panose="02020603050405020304" pitchFamily="18" charset="0"/>
                <a:ea typeface="+mn-ea"/>
              </a:rPr>
              <a:t>Saving the image data in external files.</a:t>
            </a:r>
            <a:endParaRPr lang="ko-KR" altLang="ko-KR" sz="1000" i="1" kern="1200" dirty="0">
              <a:solidFill>
                <a:schemeClr val="tx1"/>
              </a:solidFill>
              <a:effectLst/>
              <a:latin typeface="+mn-lt"/>
              <a:ea typeface="+mn-ea"/>
              <a:cs typeface="+mn-cs"/>
            </a:endParaRPr>
          </a:p>
        </p:txBody>
      </p:sp>
      <p:sp>
        <p:nvSpPr>
          <p:cNvPr id="4" name="슬라이드 번호 개체 틀 3"/>
          <p:cNvSpPr>
            <a:spLocks noGrp="1"/>
          </p:cNvSpPr>
          <p:nvPr>
            <p:ph type="sldNum" sz="quarter" idx="5"/>
          </p:nvPr>
        </p:nvSpPr>
        <p:spPr/>
        <p:txBody>
          <a:bodyPr/>
          <a:lstStyle/>
          <a:p>
            <a:fld id="{5B59C55F-00F1-4985-9065-F2D92AE05D03}" type="slidenum">
              <a:rPr lang="ko-KR" altLang="en-US" smtClean="0"/>
              <a:t>113</a:t>
            </a:fld>
            <a:endParaRPr lang="ko-KR" altLang="en-US"/>
          </a:p>
        </p:txBody>
      </p:sp>
    </p:spTree>
    <p:extLst>
      <p:ext uri="{BB962C8B-B14F-4D97-AF65-F5344CB8AC3E}">
        <p14:creationId xmlns:p14="http://schemas.microsoft.com/office/powerpoint/2010/main" val="2386893588"/>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00150"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Note:</a:t>
            </a:r>
            <a:br>
              <a:rPr lang="en-US" altLang="ko-KR" sz="1200" b="1" dirty="0">
                <a:latin typeface="Times New Roman" panose="02020603050405020304" pitchFamily="18" charset="0"/>
              </a:rPr>
            </a:br>
            <a:r>
              <a:rPr lang="en-US" altLang="ko-KR" sz="1200" b="1" dirty="0">
                <a:latin typeface="Times New Roman" panose="02020603050405020304" pitchFamily="18" charset="0"/>
              </a:rPr>
              <a:t>WHAT THIS PRACTICE ABOUT</a:t>
            </a:r>
            <a:endParaRPr lang="ko-KR" altLang="en-US" dirty="0"/>
          </a:p>
          <a:p>
            <a:pPr algn="l" latinLnBrk="1"/>
            <a:r>
              <a:rPr lang="en-US" altLang="ko-KR" sz="1200" kern="1200" dirty="0">
                <a:solidFill>
                  <a:schemeClr val="tx1"/>
                </a:solidFill>
                <a:effectLst/>
                <a:latin typeface="+mn-lt"/>
                <a:ea typeface="+mn-ea"/>
                <a:cs typeface="+mn-cs"/>
              </a:rPr>
              <a:t>In this practice, we open an image file and convert it to different color representation schemes.</a:t>
            </a:r>
          </a:p>
          <a:p>
            <a:pPr algn="l" latinLnBrk="1"/>
            <a:r>
              <a:rPr lang="en-US" altLang="ko-KR" sz="1200" kern="1200" dirty="0">
                <a:solidFill>
                  <a:schemeClr val="tx1"/>
                </a:solidFill>
                <a:effectLst/>
                <a:latin typeface="+mn-lt"/>
                <a:ea typeface="+mn-ea"/>
                <a:cs typeface="+mn-cs"/>
              </a:rPr>
              <a:t>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000" b="1" dirty="0">
                <a:solidFill>
                  <a:prstClr val="black"/>
                </a:solidFill>
                <a:latin typeface="Times New Roman" panose="02020603050405020304" pitchFamily="18" charset="0"/>
              </a:rPr>
              <a:t>PRACTICE INSTRUCTION</a:t>
            </a:r>
            <a:endParaRPr lang="ko-KR" altLang="ko-KR" sz="1000" kern="1200" dirty="0">
              <a:solidFill>
                <a:schemeClr val="tx1"/>
              </a:solidFill>
              <a:effectLst/>
              <a:latin typeface="+mn-lt"/>
              <a:ea typeface="+mn-ea"/>
              <a:cs typeface="+mn-cs"/>
            </a:endParaRPr>
          </a:p>
          <a:p>
            <a:pPr marL="342900" lvl="0" indent="-342900" algn="l" latinLnBrk="1">
              <a:lnSpc>
                <a:spcPct val="107000"/>
              </a:lnSpc>
              <a:spcAft>
                <a:spcPts val="800"/>
              </a:spcAft>
              <a:buFont typeface="+mj-lt"/>
              <a:buAutoNum type="arabicPeriod"/>
            </a:pPr>
            <a:r>
              <a:rPr lang="en-US" altLang="ko-KR" sz="1200" kern="100" dirty="0">
                <a:solidFill>
                  <a:srgbClr val="000000"/>
                </a:solidFill>
                <a:effectLst/>
                <a:latin typeface="Times New Roman" panose="02020603050405020304" pitchFamily="18" charset="0"/>
                <a:ea typeface="+mn-ea"/>
                <a:cs typeface="Times New Roman" panose="02020603050405020304" pitchFamily="18" charset="0"/>
              </a:rPr>
              <a:t>Click </a:t>
            </a:r>
            <a:r>
              <a:rPr lang="en-US" altLang="ko-KR" sz="1200" b="1" kern="100" dirty="0">
                <a:solidFill>
                  <a:srgbClr val="000000"/>
                </a:solidFill>
                <a:effectLst/>
                <a:latin typeface="Times New Roman" panose="02020603050405020304" pitchFamily="18" charset="0"/>
                <a:ea typeface="+mn-ea"/>
                <a:cs typeface="Times New Roman" panose="02020603050405020304" pitchFamily="18" charset="0"/>
              </a:rPr>
              <a:t>Window</a:t>
            </a:r>
            <a:r>
              <a:rPr lang="en-US" altLang="ko-KR" sz="1200" kern="100" dirty="0">
                <a:solidFill>
                  <a:srgbClr val="000000"/>
                </a:solidFill>
                <a:effectLst/>
                <a:latin typeface="Times New Roman" panose="02020603050405020304" pitchFamily="18" charset="0"/>
                <a:ea typeface="+mn-ea"/>
                <a:cs typeface="Times New Roman" panose="02020603050405020304" pitchFamily="18" charset="0"/>
              </a:rPr>
              <a:t> button. </a:t>
            </a:r>
            <a:endParaRPr lang="ko-KR" altLang="ko-KR" sz="1000" kern="100" dirty="0">
              <a:effectLst/>
              <a:latin typeface="맑은 고딕" panose="020B0503020000020004" pitchFamily="50" charset="-127"/>
              <a:ea typeface="+mn-ea"/>
              <a:cs typeface="Times New Roman" panose="02020603050405020304" pitchFamily="18" charset="0"/>
            </a:endParaRPr>
          </a:p>
          <a:p>
            <a:pPr marL="342900" lvl="0" indent="-342900" algn="l" latinLnBrk="1">
              <a:lnSpc>
                <a:spcPct val="107000"/>
              </a:lnSpc>
              <a:spcAft>
                <a:spcPts val="800"/>
              </a:spcAft>
              <a:buFont typeface="+mj-lt"/>
              <a:buAutoNum type="arabicPeriod"/>
            </a:pPr>
            <a:r>
              <a:rPr lang="en-US" altLang="ko-KR" sz="1200" kern="100" dirty="0">
                <a:solidFill>
                  <a:srgbClr val="000000"/>
                </a:solidFill>
                <a:effectLst/>
                <a:latin typeface="Times New Roman" panose="02020603050405020304" pitchFamily="18" charset="0"/>
                <a:ea typeface="+mn-ea"/>
                <a:cs typeface="Times New Roman" panose="02020603050405020304" pitchFamily="18" charset="0"/>
              </a:rPr>
              <a:t>Search the “</a:t>
            </a:r>
            <a:r>
              <a:rPr lang="en-US" altLang="ko-KR" sz="1200" b="1" kern="100" dirty="0">
                <a:solidFill>
                  <a:srgbClr val="000000"/>
                </a:solidFill>
                <a:effectLst/>
                <a:latin typeface="Times New Roman" panose="02020603050405020304" pitchFamily="18" charset="0"/>
                <a:ea typeface="+mn-ea"/>
                <a:cs typeface="Times New Roman" panose="02020603050405020304" pitchFamily="18" charset="0"/>
              </a:rPr>
              <a:t>anaconda prompt</a:t>
            </a:r>
            <a:r>
              <a:rPr lang="en-US" altLang="ko-KR" sz="1200" kern="100" dirty="0">
                <a:solidFill>
                  <a:srgbClr val="000000"/>
                </a:solidFill>
                <a:effectLst/>
                <a:latin typeface="Times New Roman" panose="02020603050405020304" pitchFamily="18" charset="0"/>
                <a:ea typeface="+mn-ea"/>
                <a:cs typeface="Times New Roman" panose="02020603050405020304" pitchFamily="18" charset="0"/>
              </a:rPr>
              <a:t>” and Run it.</a:t>
            </a:r>
            <a:endParaRPr lang="ko-KR" altLang="ko-KR" sz="1000" kern="100" dirty="0">
              <a:effectLst/>
              <a:latin typeface="맑은 고딕" panose="020B0503020000020004" pitchFamily="50" charset="-127"/>
              <a:ea typeface="+mn-ea"/>
              <a:cs typeface="Times New Roman" panose="02020603050405020304" pitchFamily="18" charset="0"/>
            </a:endParaRPr>
          </a:p>
          <a:p>
            <a:pPr marL="342900" lvl="0" indent="-342900" algn="l" latinLnBrk="1">
              <a:lnSpc>
                <a:spcPct val="107000"/>
              </a:lnSpc>
              <a:spcAft>
                <a:spcPts val="800"/>
              </a:spcAft>
              <a:buFont typeface="+mj-lt"/>
              <a:buAutoNum type="arabicPeriod"/>
            </a:pPr>
            <a:r>
              <a:rPr lang="en-US" altLang="ko-KR" sz="1200" kern="100" dirty="0">
                <a:solidFill>
                  <a:srgbClr val="000000"/>
                </a:solidFill>
                <a:effectLst/>
                <a:latin typeface="Times New Roman" panose="02020603050405020304" pitchFamily="18" charset="0"/>
                <a:ea typeface="+mn-ea"/>
                <a:cs typeface="Times New Roman" panose="02020603050405020304" pitchFamily="18" charset="0"/>
              </a:rPr>
              <a:t>In “</a:t>
            </a:r>
            <a:r>
              <a:rPr lang="en-US" altLang="ko-KR" sz="1200" b="1" kern="100" dirty="0">
                <a:solidFill>
                  <a:srgbClr val="000000"/>
                </a:solidFill>
                <a:effectLst/>
                <a:latin typeface="Times New Roman" panose="02020603050405020304" pitchFamily="18" charset="0"/>
                <a:ea typeface="+mn-ea"/>
                <a:cs typeface="Times New Roman" panose="02020603050405020304" pitchFamily="18" charset="0"/>
              </a:rPr>
              <a:t>anaconda prompt”</a:t>
            </a:r>
            <a:r>
              <a:rPr lang="en-US" altLang="ko-KR" sz="1200" kern="100" dirty="0">
                <a:solidFill>
                  <a:srgbClr val="000000"/>
                </a:solidFill>
                <a:effectLst/>
                <a:latin typeface="Times New Roman" panose="02020603050405020304" pitchFamily="18" charset="0"/>
                <a:ea typeface="+mn-ea"/>
                <a:cs typeface="Times New Roman" panose="02020603050405020304" pitchFamily="18" charset="0"/>
              </a:rPr>
              <a:t>, Type “</a:t>
            </a:r>
            <a:r>
              <a:rPr lang="en-US" altLang="ko-KR" sz="1200" b="1" kern="100" dirty="0">
                <a:solidFill>
                  <a:srgbClr val="000000"/>
                </a:solidFill>
                <a:effectLst/>
                <a:latin typeface="Times New Roman" panose="02020603050405020304" pitchFamily="18" charset="0"/>
                <a:ea typeface="+mn-ea"/>
                <a:cs typeface="Times New Roman" panose="02020603050405020304" pitchFamily="18" charset="0"/>
              </a:rPr>
              <a:t>pip install </a:t>
            </a:r>
            <a:r>
              <a:rPr lang="en-US" altLang="ko-KR" sz="1200" b="1" kern="100" dirty="0" err="1">
                <a:solidFill>
                  <a:srgbClr val="000000"/>
                </a:solidFill>
                <a:effectLst/>
                <a:latin typeface="Times New Roman" panose="02020603050405020304" pitchFamily="18" charset="0"/>
                <a:ea typeface="+mn-ea"/>
                <a:cs typeface="Times New Roman" panose="02020603050405020304" pitchFamily="18" charset="0"/>
              </a:rPr>
              <a:t>opencv</a:t>
            </a:r>
            <a:r>
              <a:rPr lang="en-US" altLang="ko-KR" sz="1200" b="1" kern="100" dirty="0">
                <a:solidFill>
                  <a:srgbClr val="000000"/>
                </a:solidFill>
                <a:effectLst/>
                <a:latin typeface="Times New Roman" panose="02020603050405020304" pitchFamily="18" charset="0"/>
                <a:ea typeface="+mn-ea"/>
                <a:cs typeface="Times New Roman" panose="02020603050405020304" pitchFamily="18" charset="0"/>
              </a:rPr>
              <a:t>-</a:t>
            </a:r>
            <a:r>
              <a:rPr lang="en-US" altLang="ko-KR" sz="1200" b="1" kern="100" dirty="0" err="1">
                <a:solidFill>
                  <a:srgbClr val="000000"/>
                </a:solidFill>
                <a:effectLst/>
                <a:latin typeface="Times New Roman" panose="02020603050405020304" pitchFamily="18" charset="0"/>
                <a:ea typeface="+mn-ea"/>
                <a:cs typeface="Times New Roman" panose="02020603050405020304" pitchFamily="18" charset="0"/>
              </a:rPr>
              <a:t>contrib</a:t>
            </a:r>
            <a:r>
              <a:rPr lang="en-US" altLang="ko-KR" sz="1200" b="1" kern="100" dirty="0">
                <a:solidFill>
                  <a:srgbClr val="000000"/>
                </a:solidFill>
                <a:effectLst/>
                <a:latin typeface="Times New Roman" panose="02020603050405020304" pitchFamily="18" charset="0"/>
                <a:ea typeface="+mn-ea"/>
                <a:cs typeface="Times New Roman" panose="02020603050405020304" pitchFamily="18" charset="0"/>
              </a:rPr>
              <a:t>-python</a:t>
            </a:r>
            <a:r>
              <a:rPr lang="en-US" altLang="ko-KR" sz="1200" kern="100" dirty="0">
                <a:solidFill>
                  <a:srgbClr val="000000"/>
                </a:solidFill>
                <a:effectLst/>
                <a:latin typeface="Times New Roman" panose="02020603050405020304" pitchFamily="18" charset="0"/>
                <a:ea typeface="+mn-ea"/>
                <a:cs typeface="Times New Roman" panose="02020603050405020304" pitchFamily="18" charset="0"/>
              </a:rPr>
              <a:t>” and press Enter to install OpenCV.</a:t>
            </a:r>
            <a:br>
              <a:rPr lang="en-US" altLang="ko-KR" sz="1000" kern="100" dirty="0">
                <a:solidFill>
                  <a:schemeClr val="tx1"/>
                </a:solidFill>
                <a:effectLst/>
                <a:latin typeface="맑은 고딕" panose="020B0503020000020004" pitchFamily="50" charset="-127"/>
                <a:ea typeface="+mn-ea"/>
                <a:cs typeface="Times New Roman" panose="02020603050405020304" pitchFamily="18" charset="0"/>
              </a:rPr>
            </a:br>
            <a:r>
              <a:rPr lang="en-US" altLang="ko-KR" sz="1200" kern="100" dirty="0">
                <a:solidFill>
                  <a:srgbClr val="000000"/>
                </a:solidFill>
                <a:effectLst/>
                <a:latin typeface="Times New Roman" panose="02020603050405020304" pitchFamily="18" charset="0"/>
                <a:ea typeface="+mn-ea"/>
                <a:cs typeface="Times New Roman" panose="02020603050405020304" pitchFamily="18" charset="0"/>
              </a:rPr>
              <a:t>(For more information, please refer to the website: </a:t>
            </a:r>
            <a:r>
              <a:rPr lang="en-US" altLang="ko-KR" sz="1200" u="sng" kern="100" dirty="0">
                <a:solidFill>
                  <a:srgbClr val="0563C1"/>
                </a:solidFill>
                <a:effectLst/>
                <a:latin typeface="Times New Roman" panose="02020603050405020304" pitchFamily="18" charset="0"/>
                <a:ea typeface="+mn-ea"/>
                <a:cs typeface="Times New Roman" panose="02020603050405020304" pitchFamily="18" charset="0"/>
                <a:hlinkClick r:id="rId3">
                  <a:extLst>
                    <a:ext uri="{A12FA001-AC4F-418D-AE19-62706E023703}">
                      <ahyp:hlinkClr xmlns:ahyp="http://schemas.microsoft.com/office/drawing/2018/hyperlinkcolor" val="tx"/>
                    </a:ext>
                  </a:extLst>
                </a:hlinkClick>
              </a:rPr>
              <a:t>https://opencv.org/</a:t>
            </a:r>
            <a:r>
              <a:rPr lang="en-US" altLang="ko-KR" sz="1200" kern="100" dirty="0">
                <a:solidFill>
                  <a:srgbClr val="000000"/>
                </a:solidFill>
                <a:effectLst/>
                <a:latin typeface="Times New Roman" panose="02020603050405020304" pitchFamily="18" charset="0"/>
                <a:ea typeface="+mn-ea"/>
                <a:cs typeface="Times New Roman" panose="02020603050405020304" pitchFamily="18" charset="0"/>
              </a:rPr>
              <a:t>)</a:t>
            </a:r>
            <a:br>
              <a:rPr lang="en-US" altLang="ko-KR" sz="1200" kern="100" dirty="0">
                <a:solidFill>
                  <a:srgbClr val="000000"/>
                </a:solidFill>
                <a:effectLst/>
                <a:latin typeface="Times New Roman" panose="02020603050405020304" pitchFamily="18" charset="0"/>
                <a:ea typeface="+mn-ea"/>
                <a:cs typeface="Times New Roman" panose="02020603050405020304" pitchFamily="18" charset="0"/>
              </a:rPr>
            </a:br>
            <a:r>
              <a:rPr lang="en-US" altLang="ko-KR" sz="1200" kern="100" dirty="0">
                <a:solidFill>
                  <a:srgbClr val="000000"/>
                </a:solidFill>
                <a:effectLst/>
                <a:latin typeface="Times New Roman" panose="02020603050405020304" pitchFamily="18" charset="0"/>
                <a:ea typeface="+mn-ea"/>
                <a:cs typeface="Times New Roman" panose="02020603050405020304" pitchFamily="18" charset="0"/>
              </a:rPr>
              <a:t>(If </a:t>
            </a:r>
            <a:r>
              <a:rPr lang="en-US" altLang="ko-KR" sz="1200" kern="100" dirty="0" err="1">
                <a:solidFill>
                  <a:srgbClr val="000000"/>
                </a:solidFill>
                <a:effectLst/>
                <a:latin typeface="Times New Roman" panose="02020603050405020304" pitchFamily="18" charset="0"/>
                <a:ea typeface="+mn-ea"/>
                <a:cs typeface="Times New Roman" panose="02020603050405020304" pitchFamily="18" charset="0"/>
              </a:rPr>
              <a:t>openCV</a:t>
            </a:r>
            <a:r>
              <a:rPr lang="en-US" altLang="ko-KR" sz="1200" kern="100" dirty="0">
                <a:solidFill>
                  <a:srgbClr val="000000"/>
                </a:solidFill>
                <a:effectLst/>
                <a:latin typeface="Times New Roman" panose="02020603050405020304" pitchFamily="18" charset="0"/>
                <a:ea typeface="+mn-ea"/>
                <a:cs typeface="Times New Roman" panose="02020603050405020304" pitchFamily="18" charset="0"/>
              </a:rPr>
              <a:t> is installed, skip it.)</a:t>
            </a:r>
            <a:endParaRPr lang="ko-KR" altLang="ko-KR" sz="1000" kern="100" dirty="0">
              <a:effectLst/>
              <a:latin typeface="맑은 고딕" panose="020B0503020000020004" pitchFamily="50" charset="-127"/>
              <a:ea typeface="+mn-ea"/>
              <a:cs typeface="Times New Roman" panose="02020603050405020304" pitchFamily="18" charset="0"/>
            </a:endParaRPr>
          </a:p>
          <a:p>
            <a:pPr marL="342900" lvl="0" indent="-342900" algn="l" latinLnBrk="1">
              <a:lnSpc>
                <a:spcPct val="107000"/>
              </a:lnSpc>
              <a:spcAft>
                <a:spcPts val="800"/>
              </a:spcAft>
              <a:buFont typeface="+mj-lt"/>
              <a:buAutoNum type="arabicPeriod"/>
            </a:pPr>
            <a:r>
              <a:rPr lang="en-US" altLang="ko-KR" sz="1200" kern="100" dirty="0">
                <a:solidFill>
                  <a:srgbClr val="000000"/>
                </a:solidFill>
                <a:effectLst/>
                <a:latin typeface="Times New Roman" panose="02020603050405020304" pitchFamily="18" charset="0"/>
                <a:ea typeface="+mn-ea"/>
                <a:cs typeface="Times New Roman" panose="02020603050405020304" pitchFamily="18" charset="0"/>
              </a:rPr>
              <a:t>Navigate to the folder containing the </a:t>
            </a:r>
            <a:r>
              <a:rPr lang="en-US" altLang="ko-KR" sz="1200" b="1" kern="100" dirty="0">
                <a:solidFill>
                  <a:srgbClr val="000000"/>
                </a:solidFill>
                <a:effectLst/>
                <a:latin typeface="Times New Roman" panose="02020603050405020304" pitchFamily="18" charset="0"/>
                <a:ea typeface="+mn-ea"/>
                <a:cs typeface="Times New Roman" panose="02020603050405020304" pitchFamily="18" charset="0"/>
              </a:rPr>
              <a:t>ex_0615.py</a:t>
            </a:r>
            <a:r>
              <a:rPr lang="en-US" altLang="ko-KR" sz="1200" kern="100" dirty="0">
                <a:solidFill>
                  <a:srgbClr val="000000"/>
                </a:solidFill>
                <a:effectLst/>
                <a:latin typeface="Times New Roman" panose="02020603050405020304" pitchFamily="18" charset="0"/>
                <a:ea typeface="+mn-ea"/>
                <a:cs typeface="Times New Roman" panose="02020603050405020304" pitchFamily="18" charset="0"/>
              </a:rPr>
              <a:t> file using the “</a:t>
            </a:r>
            <a:r>
              <a:rPr lang="en-US" altLang="ko-KR" sz="1200" b="1" kern="100" dirty="0">
                <a:solidFill>
                  <a:srgbClr val="000000"/>
                </a:solidFill>
                <a:effectLst/>
                <a:latin typeface="Times New Roman" panose="02020603050405020304" pitchFamily="18" charset="0"/>
                <a:ea typeface="+mn-ea"/>
                <a:cs typeface="Times New Roman" panose="02020603050405020304" pitchFamily="18" charset="0"/>
              </a:rPr>
              <a:t>cd</a:t>
            </a:r>
            <a:r>
              <a:rPr lang="en-US" altLang="ko-KR" sz="1200" kern="100" dirty="0">
                <a:solidFill>
                  <a:srgbClr val="000000"/>
                </a:solidFill>
                <a:effectLst/>
                <a:latin typeface="Times New Roman" panose="02020603050405020304" pitchFamily="18" charset="0"/>
                <a:ea typeface="+mn-ea"/>
                <a:cs typeface="Times New Roman" panose="02020603050405020304" pitchFamily="18" charset="0"/>
              </a:rPr>
              <a:t>” command.</a:t>
            </a:r>
            <a:br>
              <a:rPr lang="en-US" altLang="ko-KR" sz="1200" kern="100" dirty="0">
                <a:solidFill>
                  <a:srgbClr val="000000"/>
                </a:solidFill>
                <a:effectLst/>
                <a:latin typeface="Times New Roman" panose="02020603050405020304" pitchFamily="18" charset="0"/>
                <a:ea typeface="+mn-ea"/>
                <a:cs typeface="Times New Roman" panose="02020603050405020304" pitchFamily="18" charset="0"/>
              </a:rPr>
            </a:br>
            <a:r>
              <a:rPr lang="en-US" altLang="ko-KR" sz="1200" kern="100" dirty="0">
                <a:solidFill>
                  <a:srgbClr val="000000"/>
                </a:solidFill>
                <a:effectLst/>
                <a:latin typeface="Times New Roman" panose="02020603050405020304" pitchFamily="18" charset="0"/>
                <a:ea typeface="+mn-ea"/>
                <a:cs typeface="Times New Roman" panose="02020603050405020304" pitchFamily="18" charset="0"/>
              </a:rPr>
              <a:t>ex) Type "</a:t>
            </a:r>
            <a:r>
              <a:rPr lang="en-US" altLang="ko-KR" sz="1200" b="1" kern="100" dirty="0">
                <a:solidFill>
                  <a:srgbClr val="000000"/>
                </a:solidFill>
                <a:effectLst/>
                <a:latin typeface="Times New Roman" panose="02020603050405020304" pitchFamily="18" charset="0"/>
                <a:ea typeface="+mn-ea"/>
                <a:cs typeface="Times New Roman" panose="02020603050405020304" pitchFamily="18" charset="0"/>
              </a:rPr>
              <a:t>cd C:\Users\Desktop\SIC_AI_Chapter. 03_Coding Exercises</a:t>
            </a:r>
            <a:r>
              <a:rPr lang="en-US" altLang="ko-KR" sz="1200" kern="100" dirty="0">
                <a:solidFill>
                  <a:srgbClr val="000000"/>
                </a:solidFill>
                <a:effectLst/>
                <a:latin typeface="Times New Roman" panose="02020603050405020304" pitchFamily="18" charset="0"/>
                <a:ea typeface="+mn-ea"/>
                <a:cs typeface="Times New Roman" panose="02020603050405020304" pitchFamily="18" charset="0"/>
              </a:rPr>
              <a:t>" and press Enter.</a:t>
            </a:r>
            <a:endParaRPr lang="ko-KR" altLang="ko-KR" sz="1000" kern="100" dirty="0">
              <a:effectLst/>
              <a:latin typeface="맑은 고딕" panose="020B0503020000020004" pitchFamily="50" charset="-127"/>
              <a:ea typeface="+mn-ea"/>
              <a:cs typeface="Times New Roman" panose="02020603050405020304" pitchFamily="18" charset="0"/>
            </a:endParaRPr>
          </a:p>
          <a:p>
            <a:pPr marL="342900" lvl="0" indent="-342900" algn="l" latinLnBrk="1">
              <a:lnSpc>
                <a:spcPct val="107000"/>
              </a:lnSpc>
              <a:spcAft>
                <a:spcPts val="800"/>
              </a:spcAft>
              <a:buFont typeface="+mj-lt"/>
              <a:buAutoNum type="arabicPeriod"/>
            </a:pPr>
            <a:r>
              <a:rPr lang="en-US" altLang="ko-KR" sz="1200" kern="100" dirty="0">
                <a:solidFill>
                  <a:srgbClr val="000000"/>
                </a:solidFill>
                <a:effectLst/>
                <a:latin typeface="Times New Roman" panose="02020603050405020304" pitchFamily="18" charset="0"/>
                <a:ea typeface="+mn-ea"/>
                <a:cs typeface="Times New Roman" panose="02020603050405020304" pitchFamily="18" charset="0"/>
              </a:rPr>
              <a:t>Type “</a:t>
            </a:r>
            <a:r>
              <a:rPr lang="en-US" altLang="ko-KR" sz="1200" b="1" kern="100" dirty="0">
                <a:solidFill>
                  <a:srgbClr val="000000"/>
                </a:solidFill>
                <a:effectLst/>
                <a:latin typeface="Times New Roman" panose="02020603050405020304" pitchFamily="18" charset="0"/>
                <a:ea typeface="+mn-ea"/>
                <a:cs typeface="Times New Roman" panose="02020603050405020304" pitchFamily="18" charset="0"/>
              </a:rPr>
              <a:t>python ex_0615.py</a:t>
            </a:r>
            <a:r>
              <a:rPr lang="en-US" altLang="ko-KR" sz="1200" kern="100" dirty="0">
                <a:solidFill>
                  <a:srgbClr val="000000"/>
                </a:solidFill>
                <a:effectLst/>
                <a:latin typeface="Times New Roman" panose="02020603050405020304" pitchFamily="18" charset="0"/>
                <a:ea typeface="+mn-ea"/>
                <a:cs typeface="Times New Roman" panose="02020603050405020304" pitchFamily="18" charset="0"/>
              </a:rPr>
              <a:t>” and press Enter.</a:t>
            </a:r>
            <a:endParaRPr lang="ko-KR" altLang="ko-KR" sz="1000" kern="100" dirty="0">
              <a:effectLst/>
              <a:latin typeface="맑은 고딕" panose="020B0503020000020004" pitchFamily="50" charset="-127"/>
              <a:ea typeface="+mn-ea"/>
              <a:cs typeface="Times New Roman" panose="02020603050405020304" pitchFamily="18" charset="0"/>
            </a:endParaRPr>
          </a:p>
          <a:p>
            <a:pPr marL="342900" lvl="0" indent="-342900" algn="l" latinLnBrk="1">
              <a:lnSpc>
                <a:spcPct val="107000"/>
              </a:lnSpc>
              <a:spcAft>
                <a:spcPts val="800"/>
              </a:spcAft>
              <a:buFont typeface="+mj-lt"/>
              <a:buAutoNum type="arabicPeriod"/>
            </a:pPr>
            <a:r>
              <a:rPr lang="en-US" altLang="ko-KR" sz="1200" kern="100" dirty="0">
                <a:solidFill>
                  <a:srgbClr val="000000"/>
                </a:solidFill>
                <a:effectLst/>
                <a:latin typeface="Times New Roman" panose="02020603050405020304" pitchFamily="18" charset="0"/>
                <a:ea typeface="+mn-ea"/>
                <a:cs typeface="Times New Roman" panose="02020603050405020304" pitchFamily="18" charset="0"/>
              </a:rPr>
              <a:t>Review the examples on the topics below.</a:t>
            </a:r>
            <a:br>
              <a:rPr lang="en-US" altLang="ko-KR" sz="1200" kern="100" dirty="0">
                <a:solidFill>
                  <a:srgbClr val="000000"/>
                </a:solidFill>
                <a:effectLst/>
                <a:latin typeface="Times New Roman" panose="02020603050405020304" pitchFamily="18" charset="0"/>
                <a:ea typeface="+mn-ea"/>
                <a:cs typeface="Times New Roman" panose="02020603050405020304" pitchFamily="18" charset="0"/>
              </a:rPr>
            </a:br>
            <a:endParaRPr lang="ko-KR" altLang="ko-KR" sz="1000" kern="100" dirty="0">
              <a:effectLst/>
              <a:latin typeface="맑은 고딕" panose="020B0503020000020004" pitchFamily="50" charset="-127"/>
              <a:ea typeface="+mn-ea"/>
              <a:cs typeface="Times New Roman" panose="02020603050405020304" pitchFamily="18" charset="0"/>
            </a:endParaRPr>
          </a:p>
          <a:p>
            <a:pPr marL="742950" lvl="1" indent="-285750" algn="l" latinLnBrk="1">
              <a:lnSpc>
                <a:spcPct val="107000"/>
              </a:lnSpc>
              <a:spcAft>
                <a:spcPts val="800"/>
              </a:spcAft>
              <a:buFont typeface="+mj-lt"/>
              <a:buAutoNum type="alphaUcPeriod"/>
            </a:pPr>
            <a:r>
              <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rPr>
              <a:t>Working with image data.</a:t>
            </a:r>
            <a:endParaRPr lang="ko-KR" altLang="ko-KR" sz="1000" i="1" kern="100" dirty="0">
              <a:effectLst/>
              <a:latin typeface="맑은 고딕" panose="020B0503020000020004" pitchFamily="50" charset="-127"/>
              <a:ea typeface="+mn-ea"/>
              <a:cs typeface="Times New Roman" panose="02020603050405020304" pitchFamily="18" charset="0"/>
            </a:endParaRPr>
          </a:p>
          <a:p>
            <a:pPr marL="1143000" lvl="2" indent="-228600" algn="l" latinLnBrk="1">
              <a:lnSpc>
                <a:spcPct val="107000"/>
              </a:lnSpc>
              <a:spcAft>
                <a:spcPts val="800"/>
              </a:spcAft>
              <a:buFont typeface="+mj-lt"/>
              <a:buAutoNum type="romanLcPeriod"/>
            </a:pPr>
            <a:r>
              <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rPr>
              <a:t>Open an image in color (BGR) and show it.</a:t>
            </a:r>
            <a:endParaRPr lang="ko-KR" altLang="ko-KR" sz="1000" i="1" kern="100" dirty="0">
              <a:effectLst/>
              <a:latin typeface="맑은 고딕" panose="020B0503020000020004" pitchFamily="50" charset="-127"/>
              <a:ea typeface="+mn-ea"/>
              <a:cs typeface="Times New Roman" panose="02020603050405020304" pitchFamily="18" charset="0"/>
            </a:endParaRPr>
          </a:p>
          <a:p>
            <a:pPr marL="1143000" lvl="2" indent="-228600" algn="l" latinLnBrk="1">
              <a:lnSpc>
                <a:spcPct val="107000"/>
              </a:lnSpc>
              <a:spcAft>
                <a:spcPts val="800"/>
              </a:spcAft>
              <a:buFont typeface="+mj-lt"/>
              <a:buAutoNum type="romanLcPeriod"/>
            </a:pPr>
            <a:r>
              <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rPr>
              <a:t>Convert to B/W (gray scale) and show it.</a:t>
            </a:r>
          </a:p>
          <a:p>
            <a:pPr marL="1143000" lvl="2" indent="-228600" algn="l" latinLnBrk="1">
              <a:lnSpc>
                <a:spcPct val="107000"/>
              </a:lnSpc>
              <a:spcAft>
                <a:spcPts val="800"/>
              </a:spcAft>
              <a:buFont typeface="+mj-lt"/>
              <a:buAutoNum type="romanLcPeriod"/>
            </a:pPr>
            <a:r>
              <a:rPr lang="en-US" altLang="ko-KR" sz="1200" i="1" dirty="0">
                <a:solidFill>
                  <a:srgbClr val="000000"/>
                </a:solidFill>
                <a:effectLst/>
                <a:latin typeface="Times New Roman" panose="02020603050405020304" pitchFamily="18" charset="0"/>
                <a:ea typeface="+mn-ea"/>
              </a:rPr>
              <a:t>Convert to HSV and split the channels: Hue, Saturation, Value.</a:t>
            </a:r>
            <a:endParaRPr lang="ko-KR" altLang="ko-KR" sz="1000" i="1" kern="1200" dirty="0">
              <a:solidFill>
                <a:schemeClr val="tx1"/>
              </a:solidFill>
              <a:effectLst/>
              <a:latin typeface="+mn-lt"/>
              <a:ea typeface="+mn-ea"/>
              <a:cs typeface="+mn-cs"/>
            </a:endParaRPr>
          </a:p>
        </p:txBody>
      </p:sp>
      <p:sp>
        <p:nvSpPr>
          <p:cNvPr id="4" name="슬라이드 번호 개체 틀 3"/>
          <p:cNvSpPr>
            <a:spLocks noGrp="1"/>
          </p:cNvSpPr>
          <p:nvPr>
            <p:ph type="sldNum" sz="quarter" idx="5"/>
          </p:nvPr>
        </p:nvSpPr>
        <p:spPr/>
        <p:txBody>
          <a:bodyPr/>
          <a:lstStyle/>
          <a:p>
            <a:fld id="{5B59C55F-00F1-4985-9065-F2D92AE05D03}" type="slidenum">
              <a:rPr lang="ko-KR" altLang="en-US" smtClean="0"/>
              <a:t>114</a:t>
            </a:fld>
            <a:endParaRPr lang="ko-KR" altLang="en-US"/>
          </a:p>
        </p:txBody>
      </p:sp>
    </p:spTree>
    <p:extLst>
      <p:ext uri="{BB962C8B-B14F-4D97-AF65-F5344CB8AC3E}">
        <p14:creationId xmlns:p14="http://schemas.microsoft.com/office/powerpoint/2010/main" val="3296030242"/>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00150" y="1143000"/>
            <a:ext cx="4457700" cy="3086100"/>
          </a:xfrm>
        </p:spPr>
      </p:sp>
      <p:sp>
        <p:nvSpPr>
          <p:cNvPr id="3" name="슬라이드 노트 개체 틀 2"/>
          <p:cNvSpPr>
            <a:spLocks noGrp="1"/>
          </p:cNvSpPr>
          <p:nvPr>
            <p:ph type="body" idx="1"/>
          </p:nvPr>
        </p:nvSpPr>
        <p:spPr/>
        <p:txBody>
          <a:bodyPr/>
          <a:lstStyle/>
          <a:p>
            <a:r>
              <a:rPr lang="en-US" altLang="ko-KR" dirty="0"/>
              <a:t>Note:</a:t>
            </a:r>
            <a:endParaRPr lang="ko-KR" altLang="en-US" dirty="0"/>
          </a:p>
        </p:txBody>
      </p:sp>
      <p:sp>
        <p:nvSpPr>
          <p:cNvPr id="4" name="슬라이드 번호 개체 틀 3"/>
          <p:cNvSpPr>
            <a:spLocks noGrp="1"/>
          </p:cNvSpPr>
          <p:nvPr>
            <p:ph type="sldNum" sz="quarter" idx="5"/>
          </p:nvPr>
        </p:nvSpPr>
        <p:spPr/>
        <p:txBody>
          <a:bodyPr/>
          <a:lstStyle/>
          <a:p>
            <a:fld id="{5B59C55F-00F1-4985-9065-F2D92AE05D03}" type="slidenum">
              <a:rPr lang="ko-KR" altLang="en-US" smtClean="0"/>
              <a:t>115</a:t>
            </a:fld>
            <a:endParaRPr lang="ko-KR" altLang="en-US"/>
          </a:p>
        </p:txBody>
      </p:sp>
    </p:spTree>
    <p:extLst>
      <p:ext uri="{BB962C8B-B14F-4D97-AF65-F5344CB8AC3E}">
        <p14:creationId xmlns:p14="http://schemas.microsoft.com/office/powerpoint/2010/main" val="3455324561"/>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Here, we define ‘convolution’ mathematically.</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It is an operation that can be understood as filtering operation.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A kernel is usually a 2D matrix of finite size (</a:t>
                </a:r>
                <a14:m>
                  <m:oMath xmlns:m="http://schemas.openxmlformats.org/officeDocument/2006/math">
                    <m:r>
                      <a:rPr lang="en-US" altLang="ko-KR" b="0" i="1" smtClean="0">
                        <a:latin typeface="Cambria Math" panose="02040503050406030204" pitchFamily="18" charset="0"/>
                      </a:rPr>
                      <m:t>𝑜𝑑𝑑</m:t>
                    </m:r>
                    <m:r>
                      <a:rPr lang="en-US" altLang="ko-KR" b="0" i="1" smtClean="0">
                        <a:latin typeface="Cambria Math" panose="02040503050406030204" pitchFamily="18" charset="0"/>
                      </a:rPr>
                      <m:t> </m:t>
                    </m:r>
                    <m:r>
                      <a:rPr lang="en-US" altLang="ko-KR" b="0" i="1" smtClean="0">
                        <a:latin typeface="Cambria Math" panose="02040503050406030204" pitchFamily="18" charset="0"/>
                      </a:rPr>
                      <m:t>𝑛𝑢𝑚𝑏𝑒𝑟</m:t>
                    </m:r>
                    <m:r>
                      <a:rPr lang="en-US" altLang="ko-KR" b="0" i="1" smtClean="0">
                        <a:latin typeface="Cambria Math" panose="02040503050406030204" pitchFamily="18" charset="0"/>
                        <a:ea typeface="Cambria Math" panose="02040503050406030204" pitchFamily="18" charset="0"/>
                      </a:rPr>
                      <m:t>×</m:t>
                    </m:r>
                    <m:r>
                      <a:rPr lang="en-US" altLang="ko-KR" b="0" i="1" smtClean="0">
                        <a:latin typeface="Cambria Math" panose="02040503050406030204" pitchFamily="18" charset="0"/>
                        <a:ea typeface="Cambria Math" panose="02040503050406030204" pitchFamily="18" charset="0"/>
                      </a:rPr>
                      <m:t>𝑜𝑑𝑑</m:t>
                    </m:r>
                    <m:r>
                      <a:rPr lang="en-US" altLang="ko-KR" b="0" i="1" smtClean="0">
                        <a:latin typeface="Cambria Math" panose="02040503050406030204" pitchFamily="18" charset="0"/>
                        <a:ea typeface="Cambria Math" panose="02040503050406030204" pitchFamily="18" charset="0"/>
                      </a:rPr>
                      <m:t> </m:t>
                    </m:r>
                    <m:r>
                      <a:rPr lang="en-US" altLang="ko-KR" b="0" i="1" smtClean="0">
                        <a:latin typeface="Cambria Math" panose="02040503050406030204" pitchFamily="18" charset="0"/>
                        <a:ea typeface="Cambria Math" panose="02040503050406030204" pitchFamily="18" charset="0"/>
                      </a:rPr>
                      <m:t>𝑛𝑢𝑚𝑏𝑒𝑟</m:t>
                    </m:r>
                  </m:oMath>
                </a14:m>
                <a:r>
                  <a:rPr lang="en-US" altLang="ko-KR" dirty="0"/>
                  <a:t>) that acts like a local ‘filter’.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The kernel is applied with its center at </a:t>
                </a:r>
                <a14:m>
                  <m:oMath xmlns:m="http://schemas.openxmlformats.org/officeDocument/2006/math">
                    <m:r>
                      <a:rPr lang="en-US" altLang="ko-KR" i="1" dirty="0" smtClean="0">
                        <a:latin typeface="Cambria Math" panose="02040503050406030204" pitchFamily="18" charset="0"/>
                      </a:rPr>
                      <m:t>(</m:t>
                    </m:r>
                    <m:r>
                      <a:rPr lang="en-US" altLang="ko-KR" i="1" dirty="0" err="1" smtClean="0">
                        <a:latin typeface="Cambria Math" panose="02040503050406030204" pitchFamily="18" charset="0"/>
                      </a:rPr>
                      <m:t>𝑖</m:t>
                    </m:r>
                    <m:r>
                      <a:rPr lang="en-US" altLang="ko-KR" i="1" dirty="0" err="1" smtClean="0">
                        <a:latin typeface="Cambria Math" panose="02040503050406030204" pitchFamily="18" charset="0"/>
                      </a:rPr>
                      <m:t>,</m:t>
                    </m:r>
                    <m:r>
                      <a:rPr lang="en-US" altLang="ko-KR" i="1" dirty="0" err="1" smtClean="0">
                        <a:latin typeface="Cambria Math" panose="02040503050406030204" pitchFamily="18" charset="0"/>
                      </a:rPr>
                      <m:t>𝑗</m:t>
                    </m:r>
                    <m:r>
                      <a:rPr lang="en-US" altLang="ko-KR" i="1" dirty="0" smtClean="0">
                        <a:latin typeface="Cambria Math" panose="02040503050406030204" pitchFamily="18" charset="0"/>
                      </a:rPr>
                      <m:t>)</m:t>
                    </m:r>
                  </m:oMath>
                </a14:m>
                <a:r>
                  <a:rPr lang="en-US" altLang="ko-KR" dirty="0"/>
                  <a:t>. </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Here, we define ‘convolution’ mathematically.</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It is an operation that can be understood as filtering operation.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A kernel is usually a 2D matrix of finite size (</a:t>
                </a:r>
                <a:r>
                  <a:rPr lang="en-US" altLang="ko-KR" b="0" i="0">
                    <a:latin typeface="Cambria Math" panose="02040503050406030204" pitchFamily="18" charset="0"/>
                  </a:rPr>
                  <a:t>𝑜𝑑𝑑 𝑛𝑢𝑚𝑏𝑒𝑟</a:t>
                </a:r>
                <a:r>
                  <a:rPr lang="en-US" altLang="ko-KR" b="0" i="0">
                    <a:latin typeface="Cambria Math" panose="02040503050406030204" pitchFamily="18" charset="0"/>
                    <a:ea typeface="Cambria Math" panose="02040503050406030204" pitchFamily="18" charset="0"/>
                  </a:rPr>
                  <a:t>×𝑜𝑑𝑑 𝑛𝑢𝑚𝑏𝑒𝑟</a:t>
                </a:r>
                <a:r>
                  <a:rPr lang="en-US" altLang="ko-KR" dirty="0"/>
                  <a:t>) that acts like a local ‘filter’.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The kernel is applied with its center at </a:t>
                </a:r>
                <a:r>
                  <a:rPr lang="en-US" altLang="ko-KR" i="0" dirty="0">
                    <a:latin typeface="Cambria Math" panose="02040503050406030204" pitchFamily="18" charset="0"/>
                  </a:rPr>
                  <a:t>(</a:t>
                </a:r>
                <a:r>
                  <a:rPr lang="en-US" altLang="ko-KR" i="0" dirty="0" err="1">
                    <a:latin typeface="Cambria Math" panose="02040503050406030204" pitchFamily="18" charset="0"/>
                  </a:rPr>
                  <a:t>𝑖,𝑗</a:t>
                </a:r>
                <a:r>
                  <a:rPr lang="en-US" altLang="ko-KR" i="0" dirty="0">
                    <a:latin typeface="Cambria Math" panose="02040503050406030204" pitchFamily="18" charset="0"/>
                  </a:rPr>
                  <a:t>)</a:t>
                </a:r>
                <a:r>
                  <a:rPr lang="en-US" altLang="ko-KR" dirty="0"/>
                  <a:t>. </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mc:Fallback>
      </mc:AlternateContent>
      <p:sp>
        <p:nvSpPr>
          <p:cNvPr id="4" name="Slide Number Placeholder 3"/>
          <p:cNvSpPr>
            <a:spLocks noGrp="1"/>
          </p:cNvSpPr>
          <p:nvPr>
            <p:ph type="sldNum" sz="quarter" idx="10"/>
          </p:nvPr>
        </p:nvSpPr>
        <p:spPr/>
        <p:txBody>
          <a:bodyPr/>
          <a:lstStyle/>
          <a:p>
            <a:fld id="{5B59C55F-00F1-4985-9065-F2D92AE05D03}" type="slidenum">
              <a:rPr lang="ko-KR" altLang="en-US" smtClean="0"/>
              <a:t>116</a:t>
            </a:fld>
            <a:endParaRPr lang="ko-KR" altLang="en-US"/>
          </a:p>
        </p:txBody>
      </p:sp>
    </p:spTree>
    <p:extLst>
      <p:ext uri="{BB962C8B-B14F-4D97-AF65-F5344CB8AC3E}">
        <p14:creationId xmlns:p14="http://schemas.microsoft.com/office/powerpoint/2010/main" val="3702484071"/>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As a kernel is a locally applied filter, we can sweep through the image and filter the whole image.</a:t>
                </a:r>
              </a:p>
              <a:p>
                <a:pPr marL="0" marR="0" lvl="0" indent="0" algn="l" defTabSz="914400" rtl="0" eaLnBrk="1" fontAlgn="auto" latinLnBrk="1" hangingPunct="1">
                  <a:lnSpc>
                    <a:spcPct val="100000"/>
                  </a:lnSpc>
                  <a:spcBef>
                    <a:spcPts val="0"/>
                  </a:spcBef>
                  <a:spcAft>
                    <a:spcPts val="0"/>
                  </a:spcAft>
                  <a:buClrTx/>
                  <a:buSzTx/>
                  <a:buFontTx/>
                  <a:buNone/>
                  <a:tabLst/>
                  <a:defRPr/>
                </a:pPr>
                <a14:m>
                  <m:oMath xmlns:m="http://schemas.openxmlformats.org/officeDocument/2006/math">
                    <m:r>
                      <a:rPr lang="en-US" altLang="ko-KR" i="1" dirty="0" smtClean="0">
                        <a:latin typeface="Cambria Math" panose="02040503050406030204" pitchFamily="18" charset="0"/>
                      </a:rPr>
                      <m:t>(</m:t>
                    </m:r>
                    <m:r>
                      <a:rPr lang="en-US" altLang="ko-KR" i="1" dirty="0" err="1" smtClean="0">
                        <a:latin typeface="Cambria Math" panose="02040503050406030204" pitchFamily="18" charset="0"/>
                      </a:rPr>
                      <m:t>𝑖</m:t>
                    </m:r>
                    <m:r>
                      <a:rPr lang="en-US" altLang="ko-KR" i="1" dirty="0" err="1" smtClean="0">
                        <a:latin typeface="Cambria Math" panose="02040503050406030204" pitchFamily="18" charset="0"/>
                      </a:rPr>
                      <m:t>,</m:t>
                    </m:r>
                    <m:r>
                      <a:rPr lang="en-US" altLang="ko-KR" i="1" dirty="0" err="1" smtClean="0">
                        <a:latin typeface="Cambria Math" panose="02040503050406030204" pitchFamily="18" charset="0"/>
                      </a:rPr>
                      <m:t>𝑗</m:t>
                    </m:r>
                    <m:r>
                      <a:rPr lang="en-US" altLang="ko-KR" i="1" dirty="0" smtClean="0">
                        <a:latin typeface="Cambria Math" panose="02040503050406030204" pitchFamily="18" charset="0"/>
                      </a:rPr>
                      <m:t>)</m:t>
                    </m:r>
                  </m:oMath>
                </a14:m>
                <a:r>
                  <a:rPr lang="en-US" altLang="ko-KR" dirty="0"/>
                  <a:t> is the center of the kernel.</a:t>
                </a:r>
                <a:r>
                  <a:rPr lang="en-US" altLang="ko-KR" baseline="0" dirty="0"/>
                  <a:t> </a:t>
                </a:r>
                <a:endParaRPr lang="en-US" altLang="ko-KR"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As a kernel is a locally applied filter, we can sweep through the image and filter the whole image.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i="0" dirty="0">
                    <a:latin typeface="Cambria Math" panose="02040503050406030204" pitchFamily="18" charset="0"/>
                  </a:rPr>
                  <a:t>(</a:t>
                </a:r>
                <a:r>
                  <a:rPr lang="en-US" altLang="ko-KR" i="0" dirty="0" err="1">
                    <a:latin typeface="Cambria Math" panose="02040503050406030204" pitchFamily="18" charset="0"/>
                  </a:rPr>
                  <a:t>𝑖,𝑗</a:t>
                </a:r>
                <a:r>
                  <a:rPr lang="en-US" altLang="ko-KR" i="0" dirty="0">
                    <a:latin typeface="Cambria Math" panose="02040503050406030204" pitchFamily="18" charset="0"/>
                  </a:rPr>
                  <a:t>)</a:t>
                </a:r>
                <a:r>
                  <a:rPr lang="en-US" altLang="ko-KR" dirty="0"/>
                  <a:t> is the center of the kernel.</a:t>
                </a:r>
                <a:r>
                  <a:rPr lang="en-US" altLang="ko-KR" baseline="0" dirty="0"/>
                  <a:t> </a:t>
                </a:r>
                <a:endParaRPr lang="en-US" altLang="ko-KR" dirty="0"/>
              </a:p>
            </p:txBody>
          </p:sp>
        </mc:Fallback>
      </mc:AlternateContent>
      <p:sp>
        <p:nvSpPr>
          <p:cNvPr id="4" name="Slide Number Placeholder 3"/>
          <p:cNvSpPr>
            <a:spLocks noGrp="1"/>
          </p:cNvSpPr>
          <p:nvPr>
            <p:ph type="sldNum" sz="quarter" idx="10"/>
          </p:nvPr>
        </p:nvSpPr>
        <p:spPr/>
        <p:txBody>
          <a:bodyPr/>
          <a:lstStyle/>
          <a:p>
            <a:fld id="{5B59C55F-00F1-4985-9065-F2D92AE05D03}" type="slidenum">
              <a:rPr lang="ko-KR" altLang="en-US" smtClean="0"/>
              <a:t>117</a:t>
            </a:fld>
            <a:endParaRPr lang="ko-KR" altLang="en-US"/>
          </a:p>
        </p:txBody>
      </p:sp>
    </p:spTree>
    <p:extLst>
      <p:ext uri="{BB962C8B-B14F-4D97-AF65-F5344CB8AC3E}">
        <p14:creationId xmlns:p14="http://schemas.microsoft.com/office/powerpoint/2010/main" val="3007354771"/>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A Gaussian blur kernel roughly follows the Gaussian function in 2D.</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As the kernel has a finite size, the actual values of the kernel matrix are normalized such that the total sum becomes equal to one.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Ex). A </a:t>
                </a:r>
                <a14:m>
                  <m:oMath xmlns:m="http://schemas.openxmlformats.org/officeDocument/2006/math">
                    <m:r>
                      <a:rPr lang="en-US" altLang="ko-KR" b="0" i="0" smtClean="0">
                        <a:latin typeface="Cambria Math" panose="02040503050406030204" pitchFamily="18" charset="0"/>
                        <a:ea typeface="Cambria Math" panose="02040503050406030204" pitchFamily="18" charset="0"/>
                      </a:rPr>
                      <m:t>3</m:t>
                    </m:r>
                    <m:r>
                      <a:rPr lang="en-US" altLang="ko-KR" b="0" i="1" smtClean="0">
                        <a:latin typeface="Cambria Math" panose="02040503050406030204" pitchFamily="18" charset="0"/>
                        <a:ea typeface="Cambria Math" panose="02040503050406030204" pitchFamily="18" charset="0"/>
                      </a:rPr>
                      <m:t>×3</m:t>
                    </m:r>
                  </m:oMath>
                </a14:m>
                <a:r>
                  <a:rPr lang="en-US" altLang="ko-KR" dirty="0"/>
                  <a:t> isotropic</a:t>
                </a:r>
                <a:r>
                  <a:rPr lang="en-US" altLang="ko-KR" baseline="0" dirty="0"/>
                  <a:t> </a:t>
                </a:r>
                <a:r>
                  <a:rPr lang="en-US" altLang="ko-KR" dirty="0"/>
                  <a:t>Gaussian blur kernel = </a:t>
                </a:r>
                <a14:m>
                  <m:oMath xmlns:m="http://schemas.openxmlformats.org/officeDocument/2006/math">
                    <m:f>
                      <m:fPr>
                        <m:ctrlPr>
                          <a:rPr lang="en-US" altLang="ko-KR" i="1" smtClean="0">
                            <a:latin typeface="Cambria Math" panose="02040503050406030204" pitchFamily="18" charset="0"/>
                          </a:rPr>
                        </m:ctrlPr>
                      </m:fPr>
                      <m:num>
                        <m:r>
                          <a:rPr lang="en-US" altLang="ko-KR" b="0" i="1" smtClean="0">
                            <a:latin typeface="Cambria Math" panose="02040503050406030204" pitchFamily="18" charset="0"/>
                          </a:rPr>
                          <m:t>3</m:t>
                        </m:r>
                      </m:num>
                      <m:den>
                        <m:r>
                          <a:rPr lang="en-US" altLang="ko-KR" b="0" i="1" smtClean="0">
                            <a:latin typeface="Cambria Math" panose="02040503050406030204" pitchFamily="18" charset="0"/>
                          </a:rPr>
                          <m:t>16</m:t>
                        </m:r>
                      </m:den>
                    </m:f>
                    <m:d>
                      <m:dPr>
                        <m:begChr m:val="["/>
                        <m:endChr m:val="]"/>
                        <m:ctrlPr>
                          <a:rPr lang="en-US" altLang="ko-KR" i="1" smtClean="0">
                            <a:latin typeface="Cambria Math" panose="02040503050406030204" pitchFamily="18" charset="0"/>
                          </a:rPr>
                        </m:ctrlPr>
                      </m:dPr>
                      <m:e>
                        <m:m>
                          <m:mPr>
                            <m:mcs>
                              <m:mc>
                                <m:mcPr>
                                  <m:count m:val="3"/>
                                  <m:mcJc m:val="center"/>
                                </m:mcPr>
                              </m:mc>
                            </m:mcs>
                            <m:ctrlPr>
                              <a:rPr lang="en-US" altLang="ko-KR" i="1" smtClean="0">
                                <a:latin typeface="Cambria Math" panose="02040503050406030204" pitchFamily="18" charset="0"/>
                              </a:rPr>
                            </m:ctrlPr>
                          </m:mPr>
                          <m:mr>
                            <m:e>
                              <m:r>
                                <m:rPr>
                                  <m:brk m:alnAt="7"/>
                                </m:rPr>
                                <a:rPr lang="en-US" altLang="ko-KR" b="0" i="1" smtClean="0">
                                  <a:latin typeface="Cambria Math" panose="02040503050406030204" pitchFamily="18" charset="0"/>
                                </a:rPr>
                                <m:t>1</m:t>
                              </m:r>
                            </m:e>
                            <m:e>
                              <m:r>
                                <a:rPr lang="en-US" altLang="ko-KR" b="0" i="1" smtClean="0">
                                  <a:latin typeface="Cambria Math" panose="02040503050406030204" pitchFamily="18" charset="0"/>
                                </a:rPr>
                                <m:t>2</m:t>
                              </m:r>
                            </m:e>
                            <m:e>
                              <m:r>
                                <a:rPr lang="en-US" altLang="ko-KR" b="0" i="1" smtClean="0">
                                  <a:latin typeface="Cambria Math" panose="02040503050406030204" pitchFamily="18" charset="0"/>
                                </a:rPr>
                                <m:t>1</m:t>
                              </m:r>
                            </m:e>
                          </m:mr>
                          <m:mr>
                            <m:e>
                              <m:r>
                                <a:rPr lang="en-US" altLang="ko-KR" b="0" i="1" smtClean="0">
                                  <a:latin typeface="Cambria Math" panose="02040503050406030204" pitchFamily="18" charset="0"/>
                                </a:rPr>
                                <m:t>2</m:t>
                              </m:r>
                            </m:e>
                            <m:e>
                              <m:r>
                                <a:rPr lang="en-US" altLang="ko-KR" b="0" i="1" smtClean="0">
                                  <a:latin typeface="Cambria Math" panose="02040503050406030204" pitchFamily="18" charset="0"/>
                                </a:rPr>
                                <m:t>4</m:t>
                              </m:r>
                            </m:e>
                            <m:e>
                              <m:r>
                                <a:rPr lang="en-US" altLang="ko-KR" b="0" i="1" smtClean="0">
                                  <a:latin typeface="Cambria Math" panose="02040503050406030204" pitchFamily="18" charset="0"/>
                                </a:rPr>
                                <m:t>2</m:t>
                              </m:r>
                            </m:e>
                          </m:mr>
                          <m:mr>
                            <m:e>
                              <m:r>
                                <a:rPr lang="en-US" altLang="ko-KR" b="0" i="1" smtClean="0">
                                  <a:latin typeface="Cambria Math" panose="02040503050406030204" pitchFamily="18" charset="0"/>
                                </a:rPr>
                                <m:t>1</m:t>
                              </m:r>
                            </m:e>
                            <m:e>
                              <m:r>
                                <a:rPr lang="en-US" altLang="ko-KR" b="0" i="1" smtClean="0">
                                  <a:latin typeface="Cambria Math" panose="02040503050406030204" pitchFamily="18" charset="0"/>
                                </a:rPr>
                                <m:t>2</m:t>
                              </m:r>
                            </m:e>
                            <m:e>
                              <m:r>
                                <a:rPr lang="en-US" altLang="ko-KR" b="0" i="1" smtClean="0">
                                  <a:latin typeface="Cambria Math" panose="02040503050406030204" pitchFamily="18" charset="0"/>
                                </a:rPr>
                                <m:t>1</m:t>
                              </m:r>
                            </m:e>
                          </m:mr>
                        </m:m>
                      </m:e>
                    </m:d>
                  </m:oMath>
                </a14:m>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The larger the kernel size and the </a:t>
                </a:r>
                <a14:m>
                  <m:oMath xmlns:m="http://schemas.openxmlformats.org/officeDocument/2006/math">
                    <m:r>
                      <a:rPr lang="en-US" i="1" smtClean="0">
                        <a:latin typeface="Cambria Math" panose="02040503050406030204" pitchFamily="18" charset="0"/>
                        <a:ea typeface="Cambria Math" panose="02040503050406030204" pitchFamily="18" charset="0"/>
                      </a:rPr>
                      <m:t>𝜎</m:t>
                    </m:r>
                  </m:oMath>
                </a14:m>
                <a:r>
                  <a:rPr lang="en-US" dirty="0"/>
                  <a:t>, the more blurred destination</a:t>
                </a:r>
                <a:r>
                  <a:rPr lang="en-US" baseline="0" dirty="0"/>
                  <a:t> image becomes. </a:t>
                </a:r>
                <a:endParaRPr lang="en-US"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A Gaussian blur kernel roughly follows the Gaussian function in 2D.</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As the kernel has a finite size, the actual values of the kernel matrix are normalized such that the total sum becomes equal to one.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Ex). A </a:t>
                </a:r>
                <a:r>
                  <a:rPr lang="en-US" altLang="ko-KR" b="0" i="0">
                    <a:latin typeface="Cambria Math" panose="02040503050406030204" pitchFamily="18" charset="0"/>
                    <a:ea typeface="Cambria Math" panose="02040503050406030204" pitchFamily="18" charset="0"/>
                  </a:rPr>
                  <a:t>3×3</a:t>
                </a:r>
                <a:r>
                  <a:rPr lang="en-US" altLang="ko-KR" dirty="0"/>
                  <a:t> isotropic</a:t>
                </a:r>
                <a:r>
                  <a:rPr lang="en-US" altLang="ko-KR" baseline="0" dirty="0"/>
                  <a:t> </a:t>
                </a:r>
                <a:r>
                  <a:rPr lang="en-US" altLang="ko-KR" dirty="0"/>
                  <a:t>Gaussian blur kernel = </a:t>
                </a:r>
                <a:r>
                  <a:rPr lang="en-US" altLang="ko-KR" b="0" i="0">
                    <a:latin typeface="Cambria Math" panose="02040503050406030204" pitchFamily="18" charset="0"/>
                  </a:rPr>
                  <a:t>3/16 </a:t>
                </a:r>
                <a:r>
                  <a:rPr lang="en-US" altLang="ko-KR" i="0">
                    <a:latin typeface="Cambria Math" panose="02040503050406030204" pitchFamily="18" charset="0"/>
                  </a:rPr>
                  <a:t>[■8(</a:t>
                </a:r>
                <a:r>
                  <a:rPr lang="en-US" altLang="ko-KR" b="0" i="0">
                    <a:latin typeface="Cambria Math" panose="02040503050406030204" pitchFamily="18" charset="0"/>
                  </a:rPr>
                  <a:t>1&amp;2&amp;1@2&amp;4&amp;2@1&amp;2&amp;1)]</a:t>
                </a: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The larger the kernel size and the </a:t>
                </a:r>
                <a:r>
                  <a:rPr lang="en-US" i="0">
                    <a:latin typeface="Cambria Math" panose="02040503050406030204" pitchFamily="18" charset="0"/>
                    <a:ea typeface="Cambria Math" panose="02040503050406030204" pitchFamily="18" charset="0"/>
                  </a:rPr>
                  <a:t>𝜎</a:t>
                </a:r>
                <a:r>
                  <a:rPr lang="en-US" dirty="0"/>
                  <a:t>, the more blurred destination</a:t>
                </a:r>
                <a:r>
                  <a:rPr lang="en-US" baseline="0" dirty="0"/>
                  <a:t> image becomes. </a:t>
                </a:r>
                <a:endParaRPr lang="en-US" dirty="0"/>
              </a:p>
            </p:txBody>
          </p:sp>
        </mc:Fallback>
      </mc:AlternateContent>
      <p:sp>
        <p:nvSpPr>
          <p:cNvPr id="4" name="Slide Number Placeholder 3"/>
          <p:cNvSpPr>
            <a:spLocks noGrp="1"/>
          </p:cNvSpPr>
          <p:nvPr>
            <p:ph type="sldNum" sz="quarter" idx="10"/>
          </p:nvPr>
        </p:nvSpPr>
        <p:spPr/>
        <p:txBody>
          <a:bodyPr/>
          <a:lstStyle/>
          <a:p>
            <a:fld id="{5B59C55F-00F1-4985-9065-F2D92AE05D03}" type="slidenum">
              <a:rPr lang="ko-KR" altLang="en-US" smtClean="0"/>
              <a:t>118</a:t>
            </a:fld>
            <a:endParaRPr lang="ko-KR" altLang="en-US"/>
          </a:p>
        </p:txBody>
      </p:sp>
    </p:spTree>
    <p:extLst>
      <p:ext uri="{BB962C8B-B14F-4D97-AF65-F5344CB8AC3E}">
        <p14:creationId xmlns:p14="http://schemas.microsoft.com/office/powerpoint/2010/main" val="4136107029"/>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This kernel sharpens the image. </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119</a:t>
            </a:fld>
            <a:endParaRPr lang="ko-KR" altLang="en-US"/>
          </a:p>
        </p:txBody>
      </p:sp>
    </p:spTree>
    <p:extLst>
      <p:ext uri="{BB962C8B-B14F-4D97-AF65-F5344CB8AC3E}">
        <p14:creationId xmlns:p14="http://schemas.microsoft.com/office/powerpoint/2010/main" val="329759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 ] is useful for detecting characters excluding a given set.</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 </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12</a:t>
            </a:fld>
            <a:endParaRPr lang="ko-KR" altLang="en-US"/>
          </a:p>
        </p:txBody>
      </p:sp>
    </p:spTree>
    <p:extLst>
      <p:ext uri="{BB962C8B-B14F-4D97-AF65-F5344CB8AC3E}">
        <p14:creationId xmlns:p14="http://schemas.microsoft.com/office/powerpoint/2010/main" val="528065715"/>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This kernel outlines the edges of an image.</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120</a:t>
            </a:fld>
            <a:endParaRPr lang="ko-KR" altLang="en-US"/>
          </a:p>
        </p:txBody>
      </p:sp>
    </p:spTree>
    <p:extLst>
      <p:ext uri="{BB962C8B-B14F-4D97-AF65-F5344CB8AC3E}">
        <p14:creationId xmlns:p14="http://schemas.microsoft.com/office/powerpoint/2010/main" val="4593479"/>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Another kernel useful in outlining the edges of an image.</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There is a recommended site as linked below where one can try out the different kernels interactively.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hlinkClick r:id="rId3"/>
              </a:rPr>
              <a:t>http://setosa.io/ev/image-kernels/</a:t>
            </a: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121</a:t>
            </a:fld>
            <a:endParaRPr lang="ko-KR" altLang="en-US"/>
          </a:p>
        </p:txBody>
      </p:sp>
    </p:spTree>
    <p:extLst>
      <p:ext uri="{BB962C8B-B14F-4D97-AF65-F5344CB8AC3E}">
        <p14:creationId xmlns:p14="http://schemas.microsoft.com/office/powerpoint/2010/main" val="945702363"/>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00150"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Note:</a:t>
            </a:r>
            <a:br>
              <a:rPr lang="en-US" altLang="ko-KR" sz="1200" b="1" dirty="0">
                <a:latin typeface="Times New Roman" panose="02020603050405020304" pitchFamily="18" charset="0"/>
              </a:rPr>
            </a:br>
            <a:r>
              <a:rPr lang="en-US" altLang="ko-KR" sz="1200" b="1" dirty="0">
                <a:latin typeface="Times New Roman" panose="02020603050405020304" pitchFamily="18" charset="0"/>
              </a:rPr>
              <a:t>WHAT THIS PRACTICE ABOUT</a:t>
            </a:r>
            <a:endParaRPr lang="ko-KR" altLang="en-US" dirty="0"/>
          </a:p>
          <a:p>
            <a:pPr algn="l" latinLnBrk="1"/>
            <a:r>
              <a:rPr lang="en-US" altLang="ko-KR" sz="1200" kern="1200" dirty="0">
                <a:solidFill>
                  <a:schemeClr val="tx1"/>
                </a:solidFill>
                <a:effectLst/>
                <a:latin typeface="+mn-lt"/>
                <a:ea typeface="+mn-ea"/>
                <a:cs typeface="+mn-cs"/>
              </a:rPr>
              <a:t>In this practice, we apply some of the most commonly used convolution filters.</a:t>
            </a:r>
          </a:p>
          <a:p>
            <a:pPr algn="l" latinLnBrk="1"/>
            <a:r>
              <a:rPr lang="en-US" altLang="ko-KR" sz="1200" kern="1200" dirty="0">
                <a:solidFill>
                  <a:schemeClr val="tx1"/>
                </a:solidFill>
                <a:effectLst/>
                <a:latin typeface="+mn-lt"/>
                <a:ea typeface="+mn-ea"/>
                <a:cs typeface="+mn-cs"/>
              </a:rPr>
              <a:t>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000" b="1" dirty="0">
                <a:solidFill>
                  <a:prstClr val="black"/>
                </a:solidFill>
                <a:latin typeface="Times New Roman" panose="02020603050405020304" pitchFamily="18" charset="0"/>
              </a:rPr>
              <a:t>PRACTICE INSTRUCTION</a:t>
            </a:r>
            <a:endParaRPr lang="ko-KR" altLang="ko-KR" sz="1000" kern="1200" dirty="0">
              <a:solidFill>
                <a:schemeClr val="tx1"/>
              </a:solidFill>
              <a:effectLst/>
              <a:latin typeface="+mn-lt"/>
              <a:ea typeface="+mn-ea"/>
              <a:cs typeface="+mn-cs"/>
            </a:endParaRPr>
          </a:p>
          <a:p>
            <a:pPr marL="342900" lvl="0" indent="-342900" algn="l" latinLnBrk="1">
              <a:lnSpc>
                <a:spcPct val="107000"/>
              </a:lnSpc>
              <a:spcAft>
                <a:spcPts val="800"/>
              </a:spcAft>
              <a:buFont typeface="+mj-lt"/>
              <a:buAutoNum type="arabicPeriod"/>
            </a:pPr>
            <a:r>
              <a:rPr lang="en-US" altLang="ko-KR" sz="1200" kern="100" dirty="0">
                <a:solidFill>
                  <a:srgbClr val="000000"/>
                </a:solidFill>
                <a:effectLst/>
                <a:latin typeface="Times New Roman" panose="02020603050405020304" pitchFamily="18" charset="0"/>
                <a:ea typeface="+mn-ea"/>
                <a:cs typeface="Times New Roman" panose="02020603050405020304" pitchFamily="18" charset="0"/>
              </a:rPr>
              <a:t>Click </a:t>
            </a:r>
            <a:r>
              <a:rPr lang="en-US" altLang="ko-KR" sz="1200" b="1" kern="100" dirty="0">
                <a:solidFill>
                  <a:srgbClr val="000000"/>
                </a:solidFill>
                <a:effectLst/>
                <a:latin typeface="Times New Roman" panose="02020603050405020304" pitchFamily="18" charset="0"/>
                <a:ea typeface="+mn-ea"/>
                <a:cs typeface="Times New Roman" panose="02020603050405020304" pitchFamily="18" charset="0"/>
              </a:rPr>
              <a:t>Window</a:t>
            </a:r>
            <a:r>
              <a:rPr lang="en-US" altLang="ko-KR" sz="1200" kern="100" dirty="0">
                <a:solidFill>
                  <a:srgbClr val="000000"/>
                </a:solidFill>
                <a:effectLst/>
                <a:latin typeface="Times New Roman" panose="02020603050405020304" pitchFamily="18" charset="0"/>
                <a:ea typeface="+mn-ea"/>
                <a:cs typeface="Times New Roman" panose="02020603050405020304" pitchFamily="18" charset="0"/>
              </a:rPr>
              <a:t> button. </a:t>
            </a:r>
            <a:endParaRPr lang="ko-KR" altLang="ko-KR" sz="1000" kern="100" dirty="0">
              <a:effectLst/>
              <a:latin typeface="맑은 고딕" panose="020B0503020000020004" pitchFamily="50" charset="-127"/>
              <a:ea typeface="+mn-ea"/>
              <a:cs typeface="Times New Roman" panose="02020603050405020304" pitchFamily="18" charset="0"/>
            </a:endParaRPr>
          </a:p>
          <a:p>
            <a:pPr marL="342900" lvl="0" indent="-342900" algn="l" latinLnBrk="1">
              <a:lnSpc>
                <a:spcPct val="107000"/>
              </a:lnSpc>
              <a:spcAft>
                <a:spcPts val="800"/>
              </a:spcAft>
              <a:buFont typeface="+mj-lt"/>
              <a:buAutoNum type="arabicPeriod"/>
            </a:pPr>
            <a:r>
              <a:rPr lang="en-US" altLang="ko-KR" sz="1200" kern="100" dirty="0">
                <a:solidFill>
                  <a:srgbClr val="000000"/>
                </a:solidFill>
                <a:effectLst/>
                <a:latin typeface="Times New Roman" panose="02020603050405020304" pitchFamily="18" charset="0"/>
                <a:ea typeface="+mn-ea"/>
                <a:cs typeface="Times New Roman" panose="02020603050405020304" pitchFamily="18" charset="0"/>
              </a:rPr>
              <a:t>Search the “</a:t>
            </a:r>
            <a:r>
              <a:rPr lang="en-US" altLang="ko-KR" sz="1200" b="1" kern="100" dirty="0">
                <a:solidFill>
                  <a:srgbClr val="000000"/>
                </a:solidFill>
                <a:effectLst/>
                <a:latin typeface="Times New Roman" panose="02020603050405020304" pitchFamily="18" charset="0"/>
                <a:ea typeface="+mn-ea"/>
                <a:cs typeface="Times New Roman" panose="02020603050405020304" pitchFamily="18" charset="0"/>
              </a:rPr>
              <a:t>anaconda prompt</a:t>
            </a:r>
            <a:r>
              <a:rPr lang="en-US" altLang="ko-KR" sz="1200" kern="100" dirty="0">
                <a:solidFill>
                  <a:srgbClr val="000000"/>
                </a:solidFill>
                <a:effectLst/>
                <a:latin typeface="Times New Roman" panose="02020603050405020304" pitchFamily="18" charset="0"/>
                <a:ea typeface="+mn-ea"/>
                <a:cs typeface="Times New Roman" panose="02020603050405020304" pitchFamily="18" charset="0"/>
              </a:rPr>
              <a:t>” and Run it.</a:t>
            </a:r>
            <a:endParaRPr lang="ko-KR" altLang="ko-KR" sz="1000" kern="100" dirty="0">
              <a:effectLst/>
              <a:latin typeface="맑은 고딕" panose="020B0503020000020004" pitchFamily="50" charset="-127"/>
              <a:ea typeface="+mn-ea"/>
              <a:cs typeface="Times New Roman" panose="02020603050405020304" pitchFamily="18" charset="0"/>
            </a:endParaRPr>
          </a:p>
          <a:p>
            <a:pPr marL="342900" lvl="0" indent="-342900" algn="l" latinLnBrk="1">
              <a:lnSpc>
                <a:spcPct val="107000"/>
              </a:lnSpc>
              <a:spcAft>
                <a:spcPts val="800"/>
              </a:spcAft>
              <a:buFont typeface="+mj-lt"/>
              <a:buAutoNum type="arabicPeriod"/>
            </a:pPr>
            <a:r>
              <a:rPr lang="en-US" altLang="ko-KR" sz="1200" kern="100" dirty="0">
                <a:solidFill>
                  <a:srgbClr val="000000"/>
                </a:solidFill>
                <a:effectLst/>
                <a:latin typeface="Times New Roman" panose="02020603050405020304" pitchFamily="18" charset="0"/>
                <a:ea typeface="+mn-ea"/>
                <a:cs typeface="Times New Roman" panose="02020603050405020304" pitchFamily="18" charset="0"/>
              </a:rPr>
              <a:t>In “</a:t>
            </a:r>
            <a:r>
              <a:rPr lang="en-US" altLang="ko-KR" sz="1200" b="1" kern="100" dirty="0">
                <a:solidFill>
                  <a:srgbClr val="000000"/>
                </a:solidFill>
                <a:effectLst/>
                <a:latin typeface="Times New Roman" panose="02020603050405020304" pitchFamily="18" charset="0"/>
                <a:ea typeface="+mn-ea"/>
                <a:cs typeface="Times New Roman" panose="02020603050405020304" pitchFamily="18" charset="0"/>
              </a:rPr>
              <a:t>anaconda prompt”</a:t>
            </a:r>
            <a:r>
              <a:rPr lang="en-US" altLang="ko-KR" sz="1200" kern="100" dirty="0">
                <a:solidFill>
                  <a:srgbClr val="000000"/>
                </a:solidFill>
                <a:effectLst/>
                <a:latin typeface="Times New Roman" panose="02020603050405020304" pitchFamily="18" charset="0"/>
                <a:ea typeface="+mn-ea"/>
                <a:cs typeface="Times New Roman" panose="02020603050405020304" pitchFamily="18" charset="0"/>
              </a:rPr>
              <a:t>, Type “</a:t>
            </a:r>
            <a:r>
              <a:rPr lang="en-US" altLang="ko-KR" sz="1200" b="1" kern="100" dirty="0">
                <a:solidFill>
                  <a:srgbClr val="000000"/>
                </a:solidFill>
                <a:effectLst/>
                <a:latin typeface="Times New Roman" panose="02020603050405020304" pitchFamily="18" charset="0"/>
                <a:ea typeface="+mn-ea"/>
                <a:cs typeface="Times New Roman" panose="02020603050405020304" pitchFamily="18" charset="0"/>
              </a:rPr>
              <a:t>pip install </a:t>
            </a:r>
            <a:r>
              <a:rPr lang="en-US" altLang="ko-KR" sz="1200" b="1" kern="100" dirty="0" err="1">
                <a:solidFill>
                  <a:srgbClr val="000000"/>
                </a:solidFill>
                <a:effectLst/>
                <a:latin typeface="Times New Roman" panose="02020603050405020304" pitchFamily="18" charset="0"/>
                <a:ea typeface="+mn-ea"/>
                <a:cs typeface="Times New Roman" panose="02020603050405020304" pitchFamily="18" charset="0"/>
              </a:rPr>
              <a:t>opencv</a:t>
            </a:r>
            <a:r>
              <a:rPr lang="en-US" altLang="ko-KR" sz="1200" b="1" kern="100" dirty="0">
                <a:solidFill>
                  <a:srgbClr val="000000"/>
                </a:solidFill>
                <a:effectLst/>
                <a:latin typeface="Times New Roman" panose="02020603050405020304" pitchFamily="18" charset="0"/>
                <a:ea typeface="+mn-ea"/>
                <a:cs typeface="Times New Roman" panose="02020603050405020304" pitchFamily="18" charset="0"/>
              </a:rPr>
              <a:t>-</a:t>
            </a:r>
            <a:r>
              <a:rPr lang="en-US" altLang="ko-KR" sz="1200" b="1" kern="100" dirty="0" err="1">
                <a:solidFill>
                  <a:srgbClr val="000000"/>
                </a:solidFill>
                <a:effectLst/>
                <a:latin typeface="Times New Roman" panose="02020603050405020304" pitchFamily="18" charset="0"/>
                <a:ea typeface="+mn-ea"/>
                <a:cs typeface="Times New Roman" panose="02020603050405020304" pitchFamily="18" charset="0"/>
              </a:rPr>
              <a:t>contrib</a:t>
            </a:r>
            <a:r>
              <a:rPr lang="en-US" altLang="ko-KR" sz="1200" b="1" kern="100" dirty="0">
                <a:solidFill>
                  <a:srgbClr val="000000"/>
                </a:solidFill>
                <a:effectLst/>
                <a:latin typeface="Times New Roman" panose="02020603050405020304" pitchFamily="18" charset="0"/>
                <a:ea typeface="+mn-ea"/>
                <a:cs typeface="Times New Roman" panose="02020603050405020304" pitchFamily="18" charset="0"/>
              </a:rPr>
              <a:t>-python</a:t>
            </a:r>
            <a:r>
              <a:rPr lang="en-US" altLang="ko-KR" sz="1200" kern="100" dirty="0">
                <a:solidFill>
                  <a:srgbClr val="000000"/>
                </a:solidFill>
                <a:effectLst/>
                <a:latin typeface="Times New Roman" panose="02020603050405020304" pitchFamily="18" charset="0"/>
                <a:ea typeface="+mn-ea"/>
                <a:cs typeface="Times New Roman" panose="02020603050405020304" pitchFamily="18" charset="0"/>
              </a:rPr>
              <a:t>” and press Enter to install OpenCV.</a:t>
            </a:r>
            <a:br>
              <a:rPr lang="en-US" altLang="ko-KR" sz="1000" kern="100" dirty="0">
                <a:solidFill>
                  <a:schemeClr val="tx1"/>
                </a:solidFill>
                <a:effectLst/>
                <a:latin typeface="맑은 고딕" panose="020B0503020000020004" pitchFamily="50" charset="-127"/>
                <a:ea typeface="+mn-ea"/>
                <a:cs typeface="Times New Roman" panose="02020603050405020304" pitchFamily="18" charset="0"/>
              </a:rPr>
            </a:br>
            <a:r>
              <a:rPr lang="en-US" altLang="ko-KR" sz="1200" kern="100" dirty="0">
                <a:solidFill>
                  <a:srgbClr val="000000"/>
                </a:solidFill>
                <a:effectLst/>
                <a:latin typeface="Times New Roman" panose="02020603050405020304" pitchFamily="18" charset="0"/>
                <a:ea typeface="+mn-ea"/>
                <a:cs typeface="Times New Roman" panose="02020603050405020304" pitchFamily="18" charset="0"/>
              </a:rPr>
              <a:t>(For more information, please refer to the website: </a:t>
            </a:r>
            <a:r>
              <a:rPr lang="en-US" altLang="ko-KR" sz="1200" u="sng" kern="100" dirty="0">
                <a:solidFill>
                  <a:srgbClr val="0563C1"/>
                </a:solidFill>
                <a:effectLst/>
                <a:latin typeface="Times New Roman" panose="02020603050405020304" pitchFamily="18" charset="0"/>
                <a:ea typeface="+mn-ea"/>
                <a:cs typeface="Times New Roman" panose="02020603050405020304" pitchFamily="18" charset="0"/>
                <a:hlinkClick r:id="rId3">
                  <a:extLst>
                    <a:ext uri="{A12FA001-AC4F-418D-AE19-62706E023703}">
                      <ahyp:hlinkClr xmlns:ahyp="http://schemas.microsoft.com/office/drawing/2018/hyperlinkcolor" val="tx"/>
                    </a:ext>
                  </a:extLst>
                </a:hlinkClick>
              </a:rPr>
              <a:t>https://opencv.org/</a:t>
            </a:r>
            <a:r>
              <a:rPr lang="en-US" altLang="ko-KR" sz="1200" kern="100" dirty="0">
                <a:solidFill>
                  <a:srgbClr val="000000"/>
                </a:solidFill>
                <a:effectLst/>
                <a:latin typeface="Times New Roman" panose="02020603050405020304" pitchFamily="18" charset="0"/>
                <a:ea typeface="+mn-ea"/>
                <a:cs typeface="Times New Roman" panose="02020603050405020304" pitchFamily="18" charset="0"/>
              </a:rPr>
              <a:t>)</a:t>
            </a:r>
            <a:br>
              <a:rPr lang="en-US" altLang="ko-KR" sz="1200" kern="100" dirty="0">
                <a:solidFill>
                  <a:srgbClr val="000000"/>
                </a:solidFill>
                <a:effectLst/>
                <a:latin typeface="Times New Roman" panose="02020603050405020304" pitchFamily="18" charset="0"/>
                <a:ea typeface="+mn-ea"/>
                <a:cs typeface="Times New Roman" panose="02020603050405020304" pitchFamily="18" charset="0"/>
              </a:rPr>
            </a:br>
            <a:r>
              <a:rPr lang="en-US" altLang="ko-KR" sz="1200" kern="100" dirty="0">
                <a:solidFill>
                  <a:srgbClr val="000000"/>
                </a:solidFill>
                <a:effectLst/>
                <a:latin typeface="Times New Roman" panose="02020603050405020304" pitchFamily="18" charset="0"/>
                <a:ea typeface="+mn-ea"/>
                <a:cs typeface="Times New Roman" panose="02020603050405020304" pitchFamily="18" charset="0"/>
              </a:rPr>
              <a:t>(If </a:t>
            </a:r>
            <a:r>
              <a:rPr lang="en-US" altLang="ko-KR" sz="1200" kern="100" dirty="0" err="1">
                <a:solidFill>
                  <a:srgbClr val="000000"/>
                </a:solidFill>
                <a:effectLst/>
                <a:latin typeface="Times New Roman" panose="02020603050405020304" pitchFamily="18" charset="0"/>
                <a:ea typeface="+mn-ea"/>
                <a:cs typeface="Times New Roman" panose="02020603050405020304" pitchFamily="18" charset="0"/>
              </a:rPr>
              <a:t>openCV</a:t>
            </a:r>
            <a:r>
              <a:rPr lang="en-US" altLang="ko-KR" sz="1200" kern="100" dirty="0">
                <a:solidFill>
                  <a:srgbClr val="000000"/>
                </a:solidFill>
                <a:effectLst/>
                <a:latin typeface="Times New Roman" panose="02020603050405020304" pitchFamily="18" charset="0"/>
                <a:ea typeface="+mn-ea"/>
                <a:cs typeface="Times New Roman" panose="02020603050405020304" pitchFamily="18" charset="0"/>
              </a:rPr>
              <a:t> is installed, skip it.)</a:t>
            </a:r>
            <a:endParaRPr lang="ko-KR" altLang="ko-KR" sz="1000" kern="100" dirty="0">
              <a:effectLst/>
              <a:latin typeface="맑은 고딕" panose="020B0503020000020004" pitchFamily="50" charset="-127"/>
              <a:ea typeface="+mn-ea"/>
              <a:cs typeface="Times New Roman" panose="02020603050405020304" pitchFamily="18" charset="0"/>
            </a:endParaRPr>
          </a:p>
          <a:p>
            <a:pPr marL="342900" lvl="0" indent="-342900" algn="l" latinLnBrk="1">
              <a:lnSpc>
                <a:spcPct val="107000"/>
              </a:lnSpc>
              <a:spcAft>
                <a:spcPts val="800"/>
              </a:spcAft>
              <a:buFont typeface="+mj-lt"/>
              <a:buAutoNum type="arabicPeriod"/>
            </a:pPr>
            <a:r>
              <a:rPr lang="en-US" altLang="ko-KR" sz="1200" kern="100" dirty="0">
                <a:solidFill>
                  <a:srgbClr val="000000"/>
                </a:solidFill>
                <a:effectLst/>
                <a:latin typeface="Times New Roman" panose="02020603050405020304" pitchFamily="18" charset="0"/>
                <a:ea typeface="+mn-ea"/>
                <a:cs typeface="Times New Roman" panose="02020603050405020304" pitchFamily="18" charset="0"/>
              </a:rPr>
              <a:t>Navigate to the folder containing the </a:t>
            </a:r>
            <a:r>
              <a:rPr lang="en-US" altLang="ko-KR" sz="1200" b="1" kern="100" dirty="0">
                <a:solidFill>
                  <a:srgbClr val="000000"/>
                </a:solidFill>
                <a:effectLst/>
                <a:latin typeface="Times New Roman" panose="02020603050405020304" pitchFamily="18" charset="0"/>
                <a:ea typeface="+mn-ea"/>
                <a:cs typeface="Times New Roman" panose="02020603050405020304" pitchFamily="18" charset="0"/>
              </a:rPr>
              <a:t>ex_0616.py</a:t>
            </a:r>
            <a:r>
              <a:rPr lang="en-US" altLang="ko-KR" sz="1200" kern="100" dirty="0">
                <a:solidFill>
                  <a:srgbClr val="000000"/>
                </a:solidFill>
                <a:effectLst/>
                <a:latin typeface="Times New Roman" panose="02020603050405020304" pitchFamily="18" charset="0"/>
                <a:ea typeface="+mn-ea"/>
                <a:cs typeface="Times New Roman" panose="02020603050405020304" pitchFamily="18" charset="0"/>
              </a:rPr>
              <a:t> file using the “</a:t>
            </a:r>
            <a:r>
              <a:rPr lang="en-US" altLang="ko-KR" sz="1200" b="1" kern="100" dirty="0">
                <a:solidFill>
                  <a:srgbClr val="000000"/>
                </a:solidFill>
                <a:effectLst/>
                <a:latin typeface="Times New Roman" panose="02020603050405020304" pitchFamily="18" charset="0"/>
                <a:ea typeface="+mn-ea"/>
                <a:cs typeface="Times New Roman" panose="02020603050405020304" pitchFamily="18" charset="0"/>
              </a:rPr>
              <a:t>cd</a:t>
            </a:r>
            <a:r>
              <a:rPr lang="en-US" altLang="ko-KR" sz="1200" kern="100" dirty="0">
                <a:solidFill>
                  <a:srgbClr val="000000"/>
                </a:solidFill>
                <a:effectLst/>
                <a:latin typeface="Times New Roman" panose="02020603050405020304" pitchFamily="18" charset="0"/>
                <a:ea typeface="+mn-ea"/>
                <a:cs typeface="Times New Roman" panose="02020603050405020304" pitchFamily="18" charset="0"/>
              </a:rPr>
              <a:t>” command.</a:t>
            </a:r>
            <a:br>
              <a:rPr lang="en-US" altLang="ko-KR" sz="1200" kern="100" dirty="0">
                <a:solidFill>
                  <a:srgbClr val="000000"/>
                </a:solidFill>
                <a:effectLst/>
                <a:latin typeface="Times New Roman" panose="02020603050405020304" pitchFamily="18" charset="0"/>
                <a:ea typeface="+mn-ea"/>
                <a:cs typeface="Times New Roman" panose="02020603050405020304" pitchFamily="18" charset="0"/>
              </a:rPr>
            </a:br>
            <a:r>
              <a:rPr lang="en-US" altLang="ko-KR" sz="1200" kern="100" dirty="0">
                <a:solidFill>
                  <a:srgbClr val="000000"/>
                </a:solidFill>
                <a:effectLst/>
                <a:latin typeface="Times New Roman" panose="02020603050405020304" pitchFamily="18" charset="0"/>
                <a:ea typeface="+mn-ea"/>
                <a:cs typeface="Times New Roman" panose="02020603050405020304" pitchFamily="18" charset="0"/>
              </a:rPr>
              <a:t>ex) Type "</a:t>
            </a:r>
            <a:r>
              <a:rPr lang="en-US" altLang="ko-KR" sz="1200" b="1" kern="100" dirty="0">
                <a:solidFill>
                  <a:srgbClr val="000000"/>
                </a:solidFill>
                <a:effectLst/>
                <a:latin typeface="Times New Roman" panose="02020603050405020304" pitchFamily="18" charset="0"/>
                <a:ea typeface="+mn-ea"/>
                <a:cs typeface="Times New Roman" panose="02020603050405020304" pitchFamily="18" charset="0"/>
              </a:rPr>
              <a:t>cd C:\Users\Desktop\SIC_AI_Chapter. 03_Coding Exercises</a:t>
            </a:r>
            <a:r>
              <a:rPr lang="en-US" altLang="ko-KR" sz="1200" kern="100" dirty="0">
                <a:solidFill>
                  <a:srgbClr val="000000"/>
                </a:solidFill>
                <a:effectLst/>
                <a:latin typeface="Times New Roman" panose="02020603050405020304" pitchFamily="18" charset="0"/>
                <a:ea typeface="+mn-ea"/>
                <a:cs typeface="Times New Roman" panose="02020603050405020304" pitchFamily="18" charset="0"/>
              </a:rPr>
              <a:t>" and press Enter.</a:t>
            </a:r>
            <a:endParaRPr lang="ko-KR" altLang="ko-KR" sz="1000" kern="100" dirty="0">
              <a:effectLst/>
              <a:latin typeface="맑은 고딕" panose="020B0503020000020004" pitchFamily="50" charset="-127"/>
              <a:ea typeface="+mn-ea"/>
              <a:cs typeface="Times New Roman" panose="02020603050405020304" pitchFamily="18" charset="0"/>
            </a:endParaRPr>
          </a:p>
          <a:p>
            <a:pPr marL="342900" lvl="0" indent="-342900" algn="l" latinLnBrk="1">
              <a:lnSpc>
                <a:spcPct val="107000"/>
              </a:lnSpc>
              <a:spcAft>
                <a:spcPts val="800"/>
              </a:spcAft>
              <a:buFont typeface="+mj-lt"/>
              <a:buAutoNum type="arabicPeriod"/>
            </a:pPr>
            <a:r>
              <a:rPr lang="en-US" altLang="ko-KR" sz="1200" kern="100" dirty="0">
                <a:solidFill>
                  <a:srgbClr val="000000"/>
                </a:solidFill>
                <a:effectLst/>
                <a:latin typeface="Times New Roman" panose="02020603050405020304" pitchFamily="18" charset="0"/>
                <a:ea typeface="+mn-ea"/>
                <a:cs typeface="Times New Roman" panose="02020603050405020304" pitchFamily="18" charset="0"/>
              </a:rPr>
              <a:t>Type “</a:t>
            </a:r>
            <a:r>
              <a:rPr lang="en-US" altLang="ko-KR" sz="1200" b="1" kern="100" dirty="0">
                <a:solidFill>
                  <a:srgbClr val="000000"/>
                </a:solidFill>
                <a:effectLst/>
                <a:latin typeface="Times New Roman" panose="02020603050405020304" pitchFamily="18" charset="0"/>
                <a:ea typeface="+mn-ea"/>
                <a:cs typeface="Times New Roman" panose="02020603050405020304" pitchFamily="18" charset="0"/>
              </a:rPr>
              <a:t>python ex_0616.py</a:t>
            </a:r>
            <a:r>
              <a:rPr lang="en-US" altLang="ko-KR" sz="1200" kern="100" dirty="0">
                <a:solidFill>
                  <a:srgbClr val="000000"/>
                </a:solidFill>
                <a:effectLst/>
                <a:latin typeface="Times New Roman" panose="02020603050405020304" pitchFamily="18" charset="0"/>
                <a:ea typeface="+mn-ea"/>
                <a:cs typeface="Times New Roman" panose="02020603050405020304" pitchFamily="18" charset="0"/>
              </a:rPr>
              <a:t>” and press Enter.</a:t>
            </a:r>
            <a:endParaRPr lang="ko-KR" altLang="ko-KR" sz="1000" kern="100" dirty="0">
              <a:effectLst/>
              <a:latin typeface="맑은 고딕" panose="020B0503020000020004" pitchFamily="50" charset="-127"/>
              <a:ea typeface="+mn-ea"/>
              <a:cs typeface="Times New Roman" panose="02020603050405020304" pitchFamily="18" charset="0"/>
            </a:endParaRPr>
          </a:p>
          <a:p>
            <a:pPr marL="342900" lvl="0" indent="-342900" algn="l" latinLnBrk="1">
              <a:lnSpc>
                <a:spcPct val="107000"/>
              </a:lnSpc>
              <a:spcAft>
                <a:spcPts val="800"/>
              </a:spcAft>
              <a:buFont typeface="+mj-lt"/>
              <a:buAutoNum type="arabicPeriod"/>
            </a:pPr>
            <a:r>
              <a:rPr lang="en-US" altLang="ko-KR" sz="1200" kern="100" dirty="0">
                <a:solidFill>
                  <a:srgbClr val="000000"/>
                </a:solidFill>
                <a:effectLst/>
                <a:latin typeface="Times New Roman" panose="02020603050405020304" pitchFamily="18" charset="0"/>
                <a:ea typeface="+mn-ea"/>
                <a:cs typeface="Times New Roman" panose="02020603050405020304" pitchFamily="18" charset="0"/>
              </a:rPr>
              <a:t>Review the examples on the topics below.</a:t>
            </a:r>
            <a:br>
              <a:rPr lang="en-US" altLang="ko-KR" sz="1200" kern="100" dirty="0">
                <a:solidFill>
                  <a:srgbClr val="000000"/>
                </a:solidFill>
                <a:effectLst/>
                <a:latin typeface="Times New Roman" panose="02020603050405020304" pitchFamily="18" charset="0"/>
                <a:ea typeface="+mn-ea"/>
                <a:cs typeface="Times New Roman" panose="02020603050405020304" pitchFamily="18" charset="0"/>
              </a:rPr>
            </a:br>
            <a:endParaRPr lang="ko-KR" altLang="ko-KR" sz="1000" kern="100" dirty="0">
              <a:effectLst/>
              <a:latin typeface="맑은 고딕" panose="020B0503020000020004" pitchFamily="50" charset="-127"/>
              <a:ea typeface="+mn-ea"/>
              <a:cs typeface="Times New Roman" panose="02020603050405020304" pitchFamily="18" charset="0"/>
            </a:endParaRPr>
          </a:p>
          <a:p>
            <a:pPr marL="742950" lvl="1" indent="-285750" algn="just" latinLnBrk="1">
              <a:lnSpc>
                <a:spcPct val="107000"/>
              </a:lnSpc>
              <a:spcAft>
                <a:spcPts val="800"/>
              </a:spcAft>
              <a:buFont typeface="+mj-lt"/>
              <a:buAutoNum type="alphaUcPeriod"/>
            </a:pPr>
            <a:r>
              <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rPr>
              <a:t>Convolutional filtering.</a:t>
            </a:r>
            <a:endParaRPr lang="ko-KR" altLang="ko-KR" sz="1000" i="1" kern="100" dirty="0">
              <a:effectLst/>
              <a:latin typeface="맑은 고딕" panose="020B0503020000020004" pitchFamily="50" charset="-127"/>
              <a:ea typeface="+mn-ea"/>
              <a:cs typeface="Times New Roman" panose="02020603050405020304" pitchFamily="18" charset="0"/>
            </a:endParaRPr>
          </a:p>
          <a:p>
            <a:pPr marL="1143000" lvl="2" indent="-228600" algn="just" latinLnBrk="1">
              <a:lnSpc>
                <a:spcPct val="107000"/>
              </a:lnSpc>
              <a:spcAft>
                <a:spcPts val="800"/>
              </a:spcAft>
              <a:buFont typeface="+mj-lt"/>
              <a:buAutoNum type="romanLcPeriod"/>
            </a:pPr>
            <a:r>
              <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rPr>
              <a:t>Applying the Gaussian blur kernel.</a:t>
            </a:r>
            <a:endParaRPr lang="ko-KR" altLang="ko-KR" sz="1000" i="1" kern="100" dirty="0">
              <a:effectLst/>
              <a:latin typeface="맑은 고딕" panose="020B0503020000020004" pitchFamily="50" charset="-127"/>
              <a:ea typeface="+mn-ea"/>
              <a:cs typeface="Times New Roman" panose="02020603050405020304" pitchFamily="18" charset="0"/>
            </a:endParaRPr>
          </a:p>
          <a:p>
            <a:pPr marL="1143000" lvl="2" indent="-228600" algn="just" latinLnBrk="1">
              <a:lnSpc>
                <a:spcPct val="107000"/>
              </a:lnSpc>
              <a:spcAft>
                <a:spcPts val="800"/>
              </a:spcAft>
              <a:buFont typeface="+mj-lt"/>
              <a:buAutoNum type="romanLcPeriod"/>
            </a:pPr>
            <a:r>
              <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rPr>
              <a:t>Applying the Sharpening kernel.</a:t>
            </a:r>
            <a:endParaRPr lang="ko-KR" altLang="ko-KR" sz="1000" i="1" kern="100" dirty="0">
              <a:effectLst/>
              <a:latin typeface="맑은 고딕" panose="020B0503020000020004" pitchFamily="50" charset="-127"/>
              <a:ea typeface="+mn-ea"/>
              <a:cs typeface="Times New Roman" panose="02020603050405020304" pitchFamily="18" charset="0"/>
            </a:endParaRPr>
          </a:p>
          <a:p>
            <a:pPr marL="1143000" lvl="2" indent="-228600" algn="just" latinLnBrk="1">
              <a:lnSpc>
                <a:spcPct val="107000"/>
              </a:lnSpc>
              <a:spcAft>
                <a:spcPts val="800"/>
              </a:spcAft>
              <a:buFont typeface="+mj-lt"/>
              <a:buAutoNum type="romanLcPeriod"/>
            </a:pPr>
            <a:r>
              <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rPr>
              <a:t>Applying the Outline kernel #1.</a:t>
            </a:r>
          </a:p>
          <a:p>
            <a:pPr marL="1143000" lvl="2" indent="-228600" algn="just" latinLnBrk="1">
              <a:lnSpc>
                <a:spcPct val="107000"/>
              </a:lnSpc>
              <a:spcAft>
                <a:spcPts val="800"/>
              </a:spcAft>
              <a:buFont typeface="+mj-lt"/>
              <a:buAutoNum type="romanLcPeriod"/>
            </a:pPr>
            <a:r>
              <a:rPr lang="en-US" altLang="ko-KR" sz="1200" i="1" dirty="0">
                <a:solidFill>
                  <a:srgbClr val="000000"/>
                </a:solidFill>
                <a:effectLst/>
                <a:latin typeface="Times New Roman" panose="02020603050405020304" pitchFamily="18" charset="0"/>
                <a:ea typeface="+mn-ea"/>
              </a:rPr>
              <a:t>Applying the Outline kernel #2.</a:t>
            </a:r>
            <a:endParaRPr lang="ko-KR" altLang="ko-KR" sz="1000" i="1" kern="1200" dirty="0">
              <a:solidFill>
                <a:schemeClr val="tx1"/>
              </a:solidFill>
              <a:effectLst/>
              <a:latin typeface="+mn-lt"/>
              <a:ea typeface="+mn-ea"/>
              <a:cs typeface="+mn-cs"/>
            </a:endParaRPr>
          </a:p>
        </p:txBody>
      </p:sp>
      <p:sp>
        <p:nvSpPr>
          <p:cNvPr id="4" name="슬라이드 번호 개체 틀 3"/>
          <p:cNvSpPr>
            <a:spLocks noGrp="1"/>
          </p:cNvSpPr>
          <p:nvPr>
            <p:ph type="sldNum" sz="quarter" idx="5"/>
          </p:nvPr>
        </p:nvSpPr>
        <p:spPr/>
        <p:txBody>
          <a:bodyPr/>
          <a:lstStyle/>
          <a:p>
            <a:fld id="{5B59C55F-00F1-4985-9065-F2D92AE05D03}" type="slidenum">
              <a:rPr lang="ko-KR" altLang="en-US" smtClean="0"/>
              <a:t>122</a:t>
            </a:fld>
            <a:endParaRPr lang="ko-KR" altLang="en-US"/>
          </a:p>
        </p:txBody>
      </p:sp>
    </p:spTree>
    <p:extLst>
      <p:ext uri="{BB962C8B-B14F-4D97-AF65-F5344CB8AC3E}">
        <p14:creationId xmlns:p14="http://schemas.microsoft.com/office/powerpoint/2010/main" val="3696783769"/>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Dilation is a so-called ‘morphological filtering’ operation.</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By dilation, the white area tends to expand.</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123</a:t>
            </a:fld>
            <a:endParaRPr lang="ko-KR" altLang="en-US"/>
          </a:p>
        </p:txBody>
      </p:sp>
    </p:spTree>
    <p:extLst>
      <p:ext uri="{BB962C8B-B14F-4D97-AF65-F5344CB8AC3E}">
        <p14:creationId xmlns:p14="http://schemas.microsoft.com/office/powerpoint/2010/main" val="2920193"/>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Erosion is another example of ‘morphological filtering’.</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By erosion, the white area tends to shrink.</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Erosion and dilation can be useful in dealing with the noise pixels.</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124</a:t>
            </a:fld>
            <a:endParaRPr lang="ko-KR" altLang="en-US"/>
          </a:p>
        </p:txBody>
      </p:sp>
    </p:spTree>
    <p:extLst>
      <p:ext uri="{BB962C8B-B14F-4D97-AF65-F5344CB8AC3E}">
        <p14:creationId xmlns:p14="http://schemas.microsoft.com/office/powerpoint/2010/main" val="3663210817"/>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Here, we see examples of dilation and erosion.</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125</a:t>
            </a:fld>
            <a:endParaRPr lang="ko-KR" altLang="en-US"/>
          </a:p>
        </p:txBody>
      </p:sp>
    </p:spTree>
    <p:extLst>
      <p:ext uri="{BB962C8B-B14F-4D97-AF65-F5344CB8AC3E}">
        <p14:creationId xmlns:p14="http://schemas.microsoft.com/office/powerpoint/2010/main" val="2387645393"/>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00150"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Note:</a:t>
            </a:r>
            <a:br>
              <a:rPr lang="en-US" altLang="ko-KR" sz="1200" b="1" dirty="0">
                <a:latin typeface="Times New Roman" panose="02020603050405020304" pitchFamily="18" charset="0"/>
              </a:rPr>
            </a:br>
            <a:r>
              <a:rPr lang="en-US" altLang="ko-KR" sz="1200" b="1" dirty="0">
                <a:latin typeface="Times New Roman" panose="02020603050405020304" pitchFamily="18" charset="0"/>
              </a:rPr>
              <a:t>WHAT THIS PRACTICE ABOUT</a:t>
            </a:r>
            <a:endParaRPr lang="ko-KR" altLang="en-US" dirty="0"/>
          </a:p>
          <a:p>
            <a:pPr algn="l" latinLnBrk="1"/>
            <a:r>
              <a:rPr lang="en-US" altLang="ko-KR" sz="1200" kern="1200" dirty="0">
                <a:solidFill>
                  <a:schemeClr val="tx1"/>
                </a:solidFill>
                <a:effectLst/>
                <a:latin typeface="+mn-lt"/>
                <a:ea typeface="+mn-ea"/>
                <a:cs typeface="+mn-cs"/>
              </a:rPr>
              <a:t>In this practice, we treat the image with erosion and dilation.</a:t>
            </a:r>
          </a:p>
          <a:p>
            <a:pPr algn="l" latinLnBrk="1"/>
            <a:r>
              <a:rPr lang="en-US" altLang="ko-KR" sz="1200" kern="1200" dirty="0">
                <a:solidFill>
                  <a:schemeClr val="tx1"/>
                </a:solidFill>
                <a:effectLst/>
                <a:latin typeface="+mn-lt"/>
                <a:ea typeface="+mn-ea"/>
                <a:cs typeface="+mn-cs"/>
              </a:rPr>
              <a:t>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000" b="1" dirty="0">
                <a:solidFill>
                  <a:prstClr val="black"/>
                </a:solidFill>
                <a:latin typeface="Times New Roman" panose="02020603050405020304" pitchFamily="18" charset="0"/>
              </a:rPr>
              <a:t>PRACTICE INSTRUCTION</a:t>
            </a:r>
            <a:endParaRPr lang="ko-KR" altLang="ko-KR" sz="1000" kern="1200" dirty="0">
              <a:solidFill>
                <a:schemeClr val="tx1"/>
              </a:solidFill>
              <a:effectLst/>
              <a:latin typeface="+mn-lt"/>
              <a:ea typeface="+mn-ea"/>
              <a:cs typeface="+mn-cs"/>
            </a:endParaRPr>
          </a:p>
          <a:p>
            <a:pPr marL="342900" lvl="0" indent="-342900" algn="l" latinLnBrk="1">
              <a:lnSpc>
                <a:spcPct val="107000"/>
              </a:lnSpc>
              <a:spcAft>
                <a:spcPts val="800"/>
              </a:spcAft>
              <a:buFont typeface="+mj-lt"/>
              <a:buAutoNum type="arabicPeriod"/>
            </a:pPr>
            <a:r>
              <a:rPr lang="en-US" altLang="ko-KR" sz="1200" kern="100" dirty="0">
                <a:solidFill>
                  <a:srgbClr val="000000"/>
                </a:solidFill>
                <a:effectLst/>
                <a:latin typeface="Times New Roman" panose="02020603050405020304" pitchFamily="18" charset="0"/>
                <a:ea typeface="+mn-ea"/>
                <a:cs typeface="Times New Roman" panose="02020603050405020304" pitchFamily="18" charset="0"/>
              </a:rPr>
              <a:t>Click </a:t>
            </a:r>
            <a:r>
              <a:rPr lang="en-US" altLang="ko-KR" sz="1200" b="1" kern="100" dirty="0">
                <a:solidFill>
                  <a:srgbClr val="000000"/>
                </a:solidFill>
                <a:effectLst/>
                <a:latin typeface="Times New Roman" panose="02020603050405020304" pitchFamily="18" charset="0"/>
                <a:ea typeface="+mn-ea"/>
                <a:cs typeface="Times New Roman" panose="02020603050405020304" pitchFamily="18" charset="0"/>
              </a:rPr>
              <a:t>Window</a:t>
            </a:r>
            <a:r>
              <a:rPr lang="en-US" altLang="ko-KR" sz="1200" kern="100" dirty="0">
                <a:solidFill>
                  <a:srgbClr val="000000"/>
                </a:solidFill>
                <a:effectLst/>
                <a:latin typeface="Times New Roman" panose="02020603050405020304" pitchFamily="18" charset="0"/>
                <a:ea typeface="+mn-ea"/>
                <a:cs typeface="Times New Roman" panose="02020603050405020304" pitchFamily="18" charset="0"/>
              </a:rPr>
              <a:t> button. </a:t>
            </a:r>
            <a:endParaRPr lang="ko-KR" altLang="ko-KR" sz="1000" kern="100" dirty="0">
              <a:effectLst/>
              <a:latin typeface="맑은 고딕" panose="020B0503020000020004" pitchFamily="50" charset="-127"/>
              <a:ea typeface="+mn-ea"/>
              <a:cs typeface="Times New Roman" panose="02020603050405020304" pitchFamily="18" charset="0"/>
            </a:endParaRPr>
          </a:p>
          <a:p>
            <a:pPr marL="342900" lvl="0" indent="-342900" algn="l" latinLnBrk="1">
              <a:lnSpc>
                <a:spcPct val="107000"/>
              </a:lnSpc>
              <a:spcAft>
                <a:spcPts val="800"/>
              </a:spcAft>
              <a:buFont typeface="+mj-lt"/>
              <a:buAutoNum type="arabicPeriod"/>
            </a:pPr>
            <a:r>
              <a:rPr lang="en-US" altLang="ko-KR" sz="1200" kern="100" dirty="0">
                <a:solidFill>
                  <a:srgbClr val="000000"/>
                </a:solidFill>
                <a:effectLst/>
                <a:latin typeface="Times New Roman" panose="02020603050405020304" pitchFamily="18" charset="0"/>
                <a:ea typeface="+mn-ea"/>
                <a:cs typeface="Times New Roman" panose="02020603050405020304" pitchFamily="18" charset="0"/>
              </a:rPr>
              <a:t>Search the “</a:t>
            </a:r>
            <a:r>
              <a:rPr lang="en-US" altLang="ko-KR" sz="1200" b="1" kern="100" dirty="0">
                <a:solidFill>
                  <a:srgbClr val="000000"/>
                </a:solidFill>
                <a:effectLst/>
                <a:latin typeface="Times New Roman" panose="02020603050405020304" pitchFamily="18" charset="0"/>
                <a:ea typeface="+mn-ea"/>
                <a:cs typeface="Times New Roman" panose="02020603050405020304" pitchFamily="18" charset="0"/>
              </a:rPr>
              <a:t>anaconda prompt</a:t>
            </a:r>
            <a:r>
              <a:rPr lang="en-US" altLang="ko-KR" sz="1200" kern="100" dirty="0">
                <a:solidFill>
                  <a:srgbClr val="000000"/>
                </a:solidFill>
                <a:effectLst/>
                <a:latin typeface="Times New Roman" panose="02020603050405020304" pitchFamily="18" charset="0"/>
                <a:ea typeface="+mn-ea"/>
                <a:cs typeface="Times New Roman" panose="02020603050405020304" pitchFamily="18" charset="0"/>
              </a:rPr>
              <a:t>” and Run it.</a:t>
            </a:r>
            <a:endParaRPr lang="ko-KR" altLang="ko-KR" sz="1000" kern="100" dirty="0">
              <a:effectLst/>
              <a:latin typeface="맑은 고딕" panose="020B0503020000020004" pitchFamily="50" charset="-127"/>
              <a:ea typeface="+mn-ea"/>
              <a:cs typeface="Times New Roman" panose="02020603050405020304" pitchFamily="18" charset="0"/>
            </a:endParaRPr>
          </a:p>
          <a:p>
            <a:pPr marL="342900" lvl="0" indent="-342900" algn="l" latinLnBrk="1">
              <a:lnSpc>
                <a:spcPct val="107000"/>
              </a:lnSpc>
              <a:spcAft>
                <a:spcPts val="800"/>
              </a:spcAft>
              <a:buFont typeface="+mj-lt"/>
              <a:buAutoNum type="arabicPeriod"/>
            </a:pPr>
            <a:r>
              <a:rPr lang="en-US" altLang="ko-KR" sz="1200" kern="100" dirty="0">
                <a:solidFill>
                  <a:srgbClr val="000000"/>
                </a:solidFill>
                <a:effectLst/>
                <a:latin typeface="Times New Roman" panose="02020603050405020304" pitchFamily="18" charset="0"/>
                <a:ea typeface="+mn-ea"/>
                <a:cs typeface="Times New Roman" panose="02020603050405020304" pitchFamily="18" charset="0"/>
              </a:rPr>
              <a:t>In “</a:t>
            </a:r>
            <a:r>
              <a:rPr lang="en-US" altLang="ko-KR" sz="1200" b="1" kern="100" dirty="0">
                <a:solidFill>
                  <a:srgbClr val="000000"/>
                </a:solidFill>
                <a:effectLst/>
                <a:latin typeface="Times New Roman" panose="02020603050405020304" pitchFamily="18" charset="0"/>
                <a:ea typeface="+mn-ea"/>
                <a:cs typeface="Times New Roman" panose="02020603050405020304" pitchFamily="18" charset="0"/>
              </a:rPr>
              <a:t>anaconda prompt”</a:t>
            </a:r>
            <a:r>
              <a:rPr lang="en-US" altLang="ko-KR" sz="1200" kern="100" dirty="0">
                <a:solidFill>
                  <a:srgbClr val="000000"/>
                </a:solidFill>
                <a:effectLst/>
                <a:latin typeface="Times New Roman" panose="02020603050405020304" pitchFamily="18" charset="0"/>
                <a:ea typeface="+mn-ea"/>
                <a:cs typeface="Times New Roman" panose="02020603050405020304" pitchFamily="18" charset="0"/>
              </a:rPr>
              <a:t>, Type “</a:t>
            </a:r>
            <a:r>
              <a:rPr lang="en-US" altLang="ko-KR" sz="1200" b="1" kern="100" dirty="0">
                <a:solidFill>
                  <a:srgbClr val="000000"/>
                </a:solidFill>
                <a:effectLst/>
                <a:latin typeface="Times New Roman" panose="02020603050405020304" pitchFamily="18" charset="0"/>
                <a:ea typeface="+mn-ea"/>
                <a:cs typeface="Times New Roman" panose="02020603050405020304" pitchFamily="18" charset="0"/>
              </a:rPr>
              <a:t>pip install </a:t>
            </a:r>
            <a:r>
              <a:rPr lang="en-US" altLang="ko-KR" sz="1200" b="1" kern="100" dirty="0" err="1">
                <a:solidFill>
                  <a:srgbClr val="000000"/>
                </a:solidFill>
                <a:effectLst/>
                <a:latin typeface="Times New Roman" panose="02020603050405020304" pitchFamily="18" charset="0"/>
                <a:ea typeface="+mn-ea"/>
                <a:cs typeface="Times New Roman" panose="02020603050405020304" pitchFamily="18" charset="0"/>
              </a:rPr>
              <a:t>opencv</a:t>
            </a:r>
            <a:r>
              <a:rPr lang="en-US" altLang="ko-KR" sz="1200" b="1" kern="100" dirty="0">
                <a:solidFill>
                  <a:srgbClr val="000000"/>
                </a:solidFill>
                <a:effectLst/>
                <a:latin typeface="Times New Roman" panose="02020603050405020304" pitchFamily="18" charset="0"/>
                <a:ea typeface="+mn-ea"/>
                <a:cs typeface="Times New Roman" panose="02020603050405020304" pitchFamily="18" charset="0"/>
              </a:rPr>
              <a:t>-</a:t>
            </a:r>
            <a:r>
              <a:rPr lang="en-US" altLang="ko-KR" sz="1200" b="1" kern="100" dirty="0" err="1">
                <a:solidFill>
                  <a:srgbClr val="000000"/>
                </a:solidFill>
                <a:effectLst/>
                <a:latin typeface="Times New Roman" panose="02020603050405020304" pitchFamily="18" charset="0"/>
                <a:ea typeface="+mn-ea"/>
                <a:cs typeface="Times New Roman" panose="02020603050405020304" pitchFamily="18" charset="0"/>
              </a:rPr>
              <a:t>contrib</a:t>
            </a:r>
            <a:r>
              <a:rPr lang="en-US" altLang="ko-KR" sz="1200" b="1" kern="100" dirty="0">
                <a:solidFill>
                  <a:srgbClr val="000000"/>
                </a:solidFill>
                <a:effectLst/>
                <a:latin typeface="Times New Roman" panose="02020603050405020304" pitchFamily="18" charset="0"/>
                <a:ea typeface="+mn-ea"/>
                <a:cs typeface="Times New Roman" panose="02020603050405020304" pitchFamily="18" charset="0"/>
              </a:rPr>
              <a:t>-python</a:t>
            </a:r>
            <a:r>
              <a:rPr lang="en-US" altLang="ko-KR" sz="1200" kern="100" dirty="0">
                <a:solidFill>
                  <a:srgbClr val="000000"/>
                </a:solidFill>
                <a:effectLst/>
                <a:latin typeface="Times New Roman" panose="02020603050405020304" pitchFamily="18" charset="0"/>
                <a:ea typeface="+mn-ea"/>
                <a:cs typeface="Times New Roman" panose="02020603050405020304" pitchFamily="18" charset="0"/>
              </a:rPr>
              <a:t>” and press Enter to install OpenCV.</a:t>
            </a:r>
            <a:br>
              <a:rPr lang="en-US" altLang="ko-KR" sz="1000" kern="100" dirty="0">
                <a:solidFill>
                  <a:schemeClr val="tx1"/>
                </a:solidFill>
                <a:effectLst/>
                <a:latin typeface="맑은 고딕" panose="020B0503020000020004" pitchFamily="50" charset="-127"/>
                <a:ea typeface="+mn-ea"/>
                <a:cs typeface="Times New Roman" panose="02020603050405020304" pitchFamily="18" charset="0"/>
              </a:rPr>
            </a:br>
            <a:r>
              <a:rPr lang="en-US" altLang="ko-KR" sz="1200" kern="100" dirty="0">
                <a:solidFill>
                  <a:srgbClr val="000000"/>
                </a:solidFill>
                <a:effectLst/>
                <a:latin typeface="Times New Roman" panose="02020603050405020304" pitchFamily="18" charset="0"/>
                <a:ea typeface="+mn-ea"/>
                <a:cs typeface="Times New Roman" panose="02020603050405020304" pitchFamily="18" charset="0"/>
              </a:rPr>
              <a:t>(For more information, please refer to the website: </a:t>
            </a:r>
            <a:r>
              <a:rPr lang="en-US" altLang="ko-KR" sz="1200" u="sng" kern="100" dirty="0">
                <a:solidFill>
                  <a:srgbClr val="0563C1"/>
                </a:solidFill>
                <a:effectLst/>
                <a:latin typeface="Times New Roman" panose="02020603050405020304" pitchFamily="18" charset="0"/>
                <a:ea typeface="+mn-ea"/>
                <a:cs typeface="Times New Roman" panose="02020603050405020304" pitchFamily="18" charset="0"/>
                <a:hlinkClick r:id="rId3">
                  <a:extLst>
                    <a:ext uri="{A12FA001-AC4F-418D-AE19-62706E023703}">
                      <ahyp:hlinkClr xmlns:ahyp="http://schemas.microsoft.com/office/drawing/2018/hyperlinkcolor" val="tx"/>
                    </a:ext>
                  </a:extLst>
                </a:hlinkClick>
              </a:rPr>
              <a:t>https://opencv.org/</a:t>
            </a:r>
            <a:r>
              <a:rPr lang="en-US" altLang="ko-KR" sz="1200" kern="100" dirty="0">
                <a:solidFill>
                  <a:srgbClr val="000000"/>
                </a:solidFill>
                <a:effectLst/>
                <a:latin typeface="Times New Roman" panose="02020603050405020304" pitchFamily="18" charset="0"/>
                <a:ea typeface="+mn-ea"/>
                <a:cs typeface="Times New Roman" panose="02020603050405020304" pitchFamily="18" charset="0"/>
              </a:rPr>
              <a:t>)</a:t>
            </a:r>
            <a:br>
              <a:rPr lang="en-US" altLang="ko-KR" sz="1200" kern="100" dirty="0">
                <a:solidFill>
                  <a:srgbClr val="000000"/>
                </a:solidFill>
                <a:effectLst/>
                <a:latin typeface="Times New Roman" panose="02020603050405020304" pitchFamily="18" charset="0"/>
                <a:ea typeface="+mn-ea"/>
                <a:cs typeface="Times New Roman" panose="02020603050405020304" pitchFamily="18" charset="0"/>
              </a:rPr>
            </a:br>
            <a:r>
              <a:rPr lang="en-US" altLang="ko-KR" sz="1200" kern="100" dirty="0">
                <a:solidFill>
                  <a:srgbClr val="000000"/>
                </a:solidFill>
                <a:effectLst/>
                <a:latin typeface="Times New Roman" panose="02020603050405020304" pitchFamily="18" charset="0"/>
                <a:ea typeface="+mn-ea"/>
                <a:cs typeface="Times New Roman" panose="02020603050405020304" pitchFamily="18" charset="0"/>
              </a:rPr>
              <a:t>(If </a:t>
            </a:r>
            <a:r>
              <a:rPr lang="en-US" altLang="ko-KR" sz="1200" kern="100" dirty="0" err="1">
                <a:solidFill>
                  <a:srgbClr val="000000"/>
                </a:solidFill>
                <a:effectLst/>
                <a:latin typeface="Times New Roman" panose="02020603050405020304" pitchFamily="18" charset="0"/>
                <a:ea typeface="+mn-ea"/>
                <a:cs typeface="Times New Roman" panose="02020603050405020304" pitchFamily="18" charset="0"/>
              </a:rPr>
              <a:t>openCV</a:t>
            </a:r>
            <a:r>
              <a:rPr lang="en-US" altLang="ko-KR" sz="1200" kern="100" dirty="0">
                <a:solidFill>
                  <a:srgbClr val="000000"/>
                </a:solidFill>
                <a:effectLst/>
                <a:latin typeface="Times New Roman" panose="02020603050405020304" pitchFamily="18" charset="0"/>
                <a:ea typeface="+mn-ea"/>
                <a:cs typeface="Times New Roman" panose="02020603050405020304" pitchFamily="18" charset="0"/>
              </a:rPr>
              <a:t> is installed, skip it.)</a:t>
            </a:r>
            <a:endParaRPr lang="ko-KR" altLang="ko-KR" sz="1000" kern="100" dirty="0">
              <a:effectLst/>
              <a:latin typeface="맑은 고딕" panose="020B0503020000020004" pitchFamily="50" charset="-127"/>
              <a:ea typeface="+mn-ea"/>
              <a:cs typeface="Times New Roman" panose="02020603050405020304" pitchFamily="18" charset="0"/>
            </a:endParaRPr>
          </a:p>
          <a:p>
            <a:pPr marL="342900" lvl="0" indent="-342900" algn="l" latinLnBrk="1">
              <a:lnSpc>
                <a:spcPct val="107000"/>
              </a:lnSpc>
              <a:spcAft>
                <a:spcPts val="800"/>
              </a:spcAft>
              <a:buFont typeface="+mj-lt"/>
              <a:buAutoNum type="arabicPeriod"/>
            </a:pPr>
            <a:r>
              <a:rPr lang="en-US" altLang="ko-KR" sz="1200" kern="100" dirty="0">
                <a:solidFill>
                  <a:srgbClr val="000000"/>
                </a:solidFill>
                <a:effectLst/>
                <a:latin typeface="Times New Roman" panose="02020603050405020304" pitchFamily="18" charset="0"/>
                <a:ea typeface="+mn-ea"/>
                <a:cs typeface="Times New Roman" panose="02020603050405020304" pitchFamily="18" charset="0"/>
              </a:rPr>
              <a:t>Navigate to the folder containing the </a:t>
            </a:r>
            <a:r>
              <a:rPr lang="en-US" altLang="ko-KR" sz="1200" b="1" kern="100" dirty="0">
                <a:solidFill>
                  <a:srgbClr val="000000"/>
                </a:solidFill>
                <a:effectLst/>
                <a:latin typeface="Times New Roman" panose="02020603050405020304" pitchFamily="18" charset="0"/>
                <a:ea typeface="+mn-ea"/>
                <a:cs typeface="Times New Roman" panose="02020603050405020304" pitchFamily="18" charset="0"/>
              </a:rPr>
              <a:t>ex_0617.py</a:t>
            </a:r>
            <a:r>
              <a:rPr lang="en-US" altLang="ko-KR" sz="1200" kern="100" dirty="0">
                <a:solidFill>
                  <a:srgbClr val="000000"/>
                </a:solidFill>
                <a:effectLst/>
                <a:latin typeface="Times New Roman" panose="02020603050405020304" pitchFamily="18" charset="0"/>
                <a:ea typeface="+mn-ea"/>
                <a:cs typeface="Times New Roman" panose="02020603050405020304" pitchFamily="18" charset="0"/>
              </a:rPr>
              <a:t> file using the “</a:t>
            </a:r>
            <a:r>
              <a:rPr lang="en-US" altLang="ko-KR" sz="1200" b="1" kern="100" dirty="0">
                <a:solidFill>
                  <a:srgbClr val="000000"/>
                </a:solidFill>
                <a:effectLst/>
                <a:latin typeface="Times New Roman" panose="02020603050405020304" pitchFamily="18" charset="0"/>
                <a:ea typeface="+mn-ea"/>
                <a:cs typeface="Times New Roman" panose="02020603050405020304" pitchFamily="18" charset="0"/>
              </a:rPr>
              <a:t>cd</a:t>
            </a:r>
            <a:r>
              <a:rPr lang="en-US" altLang="ko-KR" sz="1200" kern="100" dirty="0">
                <a:solidFill>
                  <a:srgbClr val="000000"/>
                </a:solidFill>
                <a:effectLst/>
                <a:latin typeface="Times New Roman" panose="02020603050405020304" pitchFamily="18" charset="0"/>
                <a:ea typeface="+mn-ea"/>
                <a:cs typeface="Times New Roman" panose="02020603050405020304" pitchFamily="18" charset="0"/>
              </a:rPr>
              <a:t>” command.</a:t>
            </a:r>
            <a:br>
              <a:rPr lang="en-US" altLang="ko-KR" sz="1200" kern="100" dirty="0">
                <a:solidFill>
                  <a:srgbClr val="000000"/>
                </a:solidFill>
                <a:effectLst/>
                <a:latin typeface="Times New Roman" panose="02020603050405020304" pitchFamily="18" charset="0"/>
                <a:ea typeface="+mn-ea"/>
                <a:cs typeface="Times New Roman" panose="02020603050405020304" pitchFamily="18" charset="0"/>
              </a:rPr>
            </a:br>
            <a:r>
              <a:rPr lang="en-US" altLang="ko-KR" sz="1200" kern="100" dirty="0">
                <a:solidFill>
                  <a:srgbClr val="000000"/>
                </a:solidFill>
                <a:effectLst/>
                <a:latin typeface="Times New Roman" panose="02020603050405020304" pitchFamily="18" charset="0"/>
                <a:ea typeface="+mn-ea"/>
                <a:cs typeface="Times New Roman" panose="02020603050405020304" pitchFamily="18" charset="0"/>
              </a:rPr>
              <a:t>ex) Type "</a:t>
            </a:r>
            <a:r>
              <a:rPr lang="en-US" altLang="ko-KR" sz="1200" b="1" kern="100" dirty="0">
                <a:solidFill>
                  <a:srgbClr val="000000"/>
                </a:solidFill>
                <a:effectLst/>
                <a:latin typeface="Times New Roman" panose="02020603050405020304" pitchFamily="18" charset="0"/>
                <a:ea typeface="+mn-ea"/>
                <a:cs typeface="Times New Roman" panose="02020603050405020304" pitchFamily="18" charset="0"/>
              </a:rPr>
              <a:t>cd C:\Users\Desktop\SIC_AI_Chapter. 03_Coding Exercises</a:t>
            </a:r>
            <a:r>
              <a:rPr lang="en-US" altLang="ko-KR" sz="1200" kern="100" dirty="0">
                <a:solidFill>
                  <a:srgbClr val="000000"/>
                </a:solidFill>
                <a:effectLst/>
                <a:latin typeface="Times New Roman" panose="02020603050405020304" pitchFamily="18" charset="0"/>
                <a:ea typeface="+mn-ea"/>
                <a:cs typeface="Times New Roman" panose="02020603050405020304" pitchFamily="18" charset="0"/>
              </a:rPr>
              <a:t>" and press Enter.</a:t>
            </a:r>
            <a:endParaRPr lang="ko-KR" altLang="ko-KR" sz="1000" kern="100" dirty="0">
              <a:effectLst/>
              <a:latin typeface="맑은 고딕" panose="020B0503020000020004" pitchFamily="50" charset="-127"/>
              <a:ea typeface="+mn-ea"/>
              <a:cs typeface="Times New Roman" panose="02020603050405020304" pitchFamily="18" charset="0"/>
            </a:endParaRPr>
          </a:p>
          <a:p>
            <a:pPr marL="342900" lvl="0" indent="-342900" algn="l" latinLnBrk="1">
              <a:lnSpc>
                <a:spcPct val="107000"/>
              </a:lnSpc>
              <a:spcAft>
                <a:spcPts val="800"/>
              </a:spcAft>
              <a:buFont typeface="+mj-lt"/>
              <a:buAutoNum type="arabicPeriod"/>
            </a:pPr>
            <a:r>
              <a:rPr lang="en-US" altLang="ko-KR" sz="1200" kern="100" dirty="0">
                <a:solidFill>
                  <a:srgbClr val="000000"/>
                </a:solidFill>
                <a:effectLst/>
                <a:latin typeface="Times New Roman" panose="02020603050405020304" pitchFamily="18" charset="0"/>
                <a:ea typeface="+mn-ea"/>
                <a:cs typeface="Times New Roman" panose="02020603050405020304" pitchFamily="18" charset="0"/>
              </a:rPr>
              <a:t>Type “</a:t>
            </a:r>
            <a:r>
              <a:rPr lang="en-US" altLang="ko-KR" sz="1200" b="1" kern="100" dirty="0">
                <a:solidFill>
                  <a:srgbClr val="000000"/>
                </a:solidFill>
                <a:effectLst/>
                <a:latin typeface="Times New Roman" panose="02020603050405020304" pitchFamily="18" charset="0"/>
                <a:ea typeface="+mn-ea"/>
                <a:cs typeface="Times New Roman" panose="02020603050405020304" pitchFamily="18" charset="0"/>
              </a:rPr>
              <a:t>python ex_0617.py</a:t>
            </a:r>
            <a:r>
              <a:rPr lang="en-US" altLang="ko-KR" sz="1200" kern="100" dirty="0">
                <a:solidFill>
                  <a:srgbClr val="000000"/>
                </a:solidFill>
                <a:effectLst/>
                <a:latin typeface="Times New Roman" panose="02020603050405020304" pitchFamily="18" charset="0"/>
                <a:ea typeface="+mn-ea"/>
                <a:cs typeface="Times New Roman" panose="02020603050405020304" pitchFamily="18" charset="0"/>
              </a:rPr>
              <a:t>” and press Enter.</a:t>
            </a:r>
            <a:endParaRPr lang="ko-KR" altLang="ko-KR" sz="1000" kern="100" dirty="0">
              <a:effectLst/>
              <a:latin typeface="맑은 고딕" panose="020B0503020000020004" pitchFamily="50" charset="-127"/>
              <a:ea typeface="+mn-ea"/>
              <a:cs typeface="Times New Roman" panose="02020603050405020304" pitchFamily="18" charset="0"/>
            </a:endParaRPr>
          </a:p>
          <a:p>
            <a:pPr marL="342900" lvl="0" indent="-342900" algn="l" latinLnBrk="1">
              <a:lnSpc>
                <a:spcPct val="107000"/>
              </a:lnSpc>
              <a:spcAft>
                <a:spcPts val="800"/>
              </a:spcAft>
              <a:buFont typeface="+mj-lt"/>
              <a:buAutoNum type="arabicPeriod"/>
            </a:pPr>
            <a:r>
              <a:rPr lang="en-US" altLang="ko-KR" sz="1200" kern="100" dirty="0">
                <a:solidFill>
                  <a:srgbClr val="000000"/>
                </a:solidFill>
                <a:effectLst/>
                <a:latin typeface="Times New Roman" panose="02020603050405020304" pitchFamily="18" charset="0"/>
                <a:ea typeface="+mn-ea"/>
                <a:cs typeface="Times New Roman" panose="02020603050405020304" pitchFamily="18" charset="0"/>
              </a:rPr>
              <a:t>Review the examples on the topics below.</a:t>
            </a:r>
            <a:br>
              <a:rPr lang="en-US" altLang="ko-KR" sz="1200" kern="100" dirty="0">
                <a:solidFill>
                  <a:srgbClr val="000000"/>
                </a:solidFill>
                <a:effectLst/>
                <a:latin typeface="Times New Roman" panose="02020603050405020304" pitchFamily="18" charset="0"/>
                <a:ea typeface="+mn-ea"/>
                <a:cs typeface="Times New Roman" panose="02020603050405020304" pitchFamily="18" charset="0"/>
              </a:rPr>
            </a:br>
            <a:endParaRPr lang="ko-KR" altLang="ko-KR" sz="1000" kern="100" dirty="0">
              <a:effectLst/>
              <a:latin typeface="맑은 고딕" panose="020B0503020000020004" pitchFamily="50" charset="-127"/>
              <a:ea typeface="+mn-ea"/>
              <a:cs typeface="Times New Roman" panose="02020603050405020304" pitchFamily="18" charset="0"/>
            </a:endParaRPr>
          </a:p>
          <a:p>
            <a:pPr marL="742950" lvl="1" indent="-285750" algn="just" latinLnBrk="1">
              <a:lnSpc>
                <a:spcPct val="107000"/>
              </a:lnSpc>
              <a:spcAft>
                <a:spcPts val="800"/>
              </a:spcAft>
              <a:buFont typeface="+mj-lt"/>
              <a:buAutoNum type="alphaUcPeriod"/>
            </a:pPr>
            <a:r>
              <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rPr>
              <a:t>Morphological filtering.</a:t>
            </a:r>
            <a:endParaRPr lang="ko-KR" altLang="ko-KR" sz="1000" i="1" kern="100" dirty="0">
              <a:effectLst/>
              <a:latin typeface="맑은 고딕" panose="020B0503020000020004" pitchFamily="50" charset="-127"/>
              <a:ea typeface="+mn-ea"/>
              <a:cs typeface="Times New Roman" panose="02020603050405020304" pitchFamily="18" charset="0"/>
            </a:endParaRPr>
          </a:p>
          <a:p>
            <a:pPr marL="1143000" lvl="2" indent="-228600" algn="just" latinLnBrk="1">
              <a:lnSpc>
                <a:spcPct val="107000"/>
              </a:lnSpc>
              <a:spcAft>
                <a:spcPts val="800"/>
              </a:spcAft>
              <a:buFont typeface="+mj-lt"/>
              <a:buAutoNum type="romanLcPeriod"/>
            </a:pPr>
            <a:r>
              <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rPr>
              <a:t>Erosion and dilation.</a:t>
            </a:r>
            <a:endParaRPr lang="ko-KR" altLang="ko-KR" sz="1000" i="1" kern="1200" dirty="0">
              <a:solidFill>
                <a:schemeClr val="tx1"/>
              </a:solidFill>
              <a:effectLst/>
              <a:latin typeface="+mn-lt"/>
              <a:ea typeface="+mn-ea"/>
              <a:cs typeface="+mn-cs"/>
            </a:endParaRPr>
          </a:p>
        </p:txBody>
      </p:sp>
      <p:sp>
        <p:nvSpPr>
          <p:cNvPr id="4" name="슬라이드 번호 개체 틀 3"/>
          <p:cNvSpPr>
            <a:spLocks noGrp="1"/>
          </p:cNvSpPr>
          <p:nvPr>
            <p:ph type="sldNum" sz="quarter" idx="5"/>
          </p:nvPr>
        </p:nvSpPr>
        <p:spPr/>
        <p:txBody>
          <a:bodyPr/>
          <a:lstStyle/>
          <a:p>
            <a:fld id="{5B59C55F-00F1-4985-9065-F2D92AE05D03}" type="slidenum">
              <a:rPr lang="ko-KR" altLang="en-US" smtClean="0"/>
              <a:t>126</a:t>
            </a:fld>
            <a:endParaRPr lang="ko-KR" altLang="en-US"/>
          </a:p>
        </p:txBody>
      </p:sp>
    </p:spTree>
    <p:extLst>
      <p:ext uri="{BB962C8B-B14F-4D97-AF65-F5344CB8AC3E}">
        <p14:creationId xmlns:p14="http://schemas.microsoft.com/office/powerpoint/2010/main" val="2499001456"/>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00150" y="1143000"/>
            <a:ext cx="4457700" cy="3086100"/>
          </a:xfrm>
        </p:spPr>
      </p:sp>
      <p:sp>
        <p:nvSpPr>
          <p:cNvPr id="3" name="슬라이드 노트 개체 틀 2"/>
          <p:cNvSpPr>
            <a:spLocks noGrp="1"/>
          </p:cNvSpPr>
          <p:nvPr>
            <p:ph type="body" idx="1"/>
          </p:nvPr>
        </p:nvSpPr>
        <p:spPr/>
        <p:txBody>
          <a:bodyPr/>
          <a:lstStyle/>
          <a:p>
            <a:r>
              <a:rPr lang="en-US" altLang="ko-KR" dirty="0"/>
              <a:t>Note:</a:t>
            </a:r>
            <a:endParaRPr lang="ko-KR" altLang="en-US" dirty="0"/>
          </a:p>
        </p:txBody>
      </p:sp>
      <p:sp>
        <p:nvSpPr>
          <p:cNvPr id="4" name="슬라이드 번호 개체 틀 3"/>
          <p:cNvSpPr>
            <a:spLocks noGrp="1"/>
          </p:cNvSpPr>
          <p:nvPr>
            <p:ph type="sldNum" sz="quarter" idx="5"/>
          </p:nvPr>
        </p:nvSpPr>
        <p:spPr/>
        <p:txBody>
          <a:bodyPr/>
          <a:lstStyle/>
          <a:p>
            <a:fld id="{5B59C55F-00F1-4985-9065-F2D92AE05D03}" type="slidenum">
              <a:rPr lang="ko-KR" altLang="en-US" smtClean="0"/>
              <a:t>127</a:t>
            </a:fld>
            <a:endParaRPr lang="ko-KR" altLang="en-US"/>
          </a:p>
        </p:txBody>
      </p:sp>
    </p:spTree>
    <p:extLst>
      <p:ext uri="{BB962C8B-B14F-4D97-AF65-F5344CB8AC3E}">
        <p14:creationId xmlns:p14="http://schemas.microsoft.com/office/powerpoint/2010/main" val="3873126267"/>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One of the simplest image transformation methods is resizing.</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We may resize keeping the aspect ratio constant.</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Or, we may resize independently on the vertical and the horizontal directions.</a:t>
            </a: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128</a:t>
            </a:fld>
            <a:endParaRPr lang="ko-KR" altLang="en-US"/>
          </a:p>
        </p:txBody>
      </p:sp>
    </p:spTree>
    <p:extLst>
      <p:ext uri="{BB962C8B-B14F-4D97-AF65-F5344CB8AC3E}">
        <p14:creationId xmlns:p14="http://schemas.microsoft.com/office/powerpoint/2010/main" val="2491084514"/>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The so-called ‘affine transformation’ is defined.</a:t>
            </a:r>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Here, we show that a rotation operation is in fact an affine transformation.</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129</a:t>
            </a:fld>
            <a:endParaRPr lang="ko-KR" altLang="en-US"/>
          </a:p>
        </p:txBody>
      </p:sp>
    </p:spTree>
    <p:extLst>
      <p:ext uri="{BB962C8B-B14F-4D97-AF65-F5344CB8AC3E}">
        <p14:creationId xmlns:p14="http://schemas.microsoft.com/office/powerpoint/2010/main" val="8746451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There are shorthand expressions that start with the backslash.</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We can specify a range of characters as the match pattern. </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13</a:t>
            </a:fld>
            <a:endParaRPr lang="ko-KR" altLang="en-US"/>
          </a:p>
        </p:txBody>
      </p:sp>
    </p:spTree>
    <p:extLst>
      <p:ext uri="{BB962C8B-B14F-4D97-AF65-F5344CB8AC3E}">
        <p14:creationId xmlns:p14="http://schemas.microsoft.com/office/powerpoint/2010/main" val="2522539441"/>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Here, we see examples of rotation.</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Rotation by a negative angle goes in the clockwise direction.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Rotation by a positive angle goes in the counter-clockwise direction. </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130</a:t>
            </a:fld>
            <a:endParaRPr lang="ko-KR" altLang="en-US"/>
          </a:p>
        </p:txBody>
      </p:sp>
    </p:spTree>
    <p:extLst>
      <p:ext uri="{BB962C8B-B14F-4D97-AF65-F5344CB8AC3E}">
        <p14:creationId xmlns:p14="http://schemas.microsoft.com/office/powerpoint/2010/main" val="2665091931"/>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00150"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Note:</a:t>
            </a:r>
            <a:br>
              <a:rPr lang="en-US" altLang="ko-KR" sz="1200" b="1" dirty="0">
                <a:latin typeface="Times New Roman" panose="02020603050405020304" pitchFamily="18" charset="0"/>
              </a:rPr>
            </a:br>
            <a:r>
              <a:rPr lang="en-US" altLang="ko-KR" sz="1200" b="1" dirty="0">
                <a:latin typeface="Times New Roman" panose="02020603050405020304" pitchFamily="18" charset="0"/>
              </a:rPr>
              <a:t>WHAT THIS PRACTICE ABOUT</a:t>
            </a:r>
            <a:endParaRPr lang="ko-KR" altLang="en-US" dirty="0"/>
          </a:p>
          <a:p>
            <a:pPr algn="l" latinLnBrk="1"/>
            <a:r>
              <a:rPr lang="en-US" altLang="ko-KR" sz="1200" kern="1200" dirty="0">
                <a:solidFill>
                  <a:schemeClr val="tx1"/>
                </a:solidFill>
                <a:effectLst/>
                <a:latin typeface="+mn-lt"/>
                <a:ea typeface="+mn-ea"/>
                <a:cs typeface="+mn-cs"/>
              </a:rPr>
              <a:t>In this practice, we transform the image with resizing and rotation. </a:t>
            </a:r>
          </a:p>
          <a:p>
            <a:pPr algn="l" latinLnBrk="1"/>
            <a:r>
              <a:rPr lang="en-US" altLang="ko-KR" sz="1200" kern="1200" dirty="0">
                <a:solidFill>
                  <a:schemeClr val="tx1"/>
                </a:solidFill>
                <a:effectLst/>
                <a:latin typeface="+mn-lt"/>
                <a:ea typeface="+mn-ea"/>
                <a:cs typeface="+mn-cs"/>
              </a:rPr>
              <a:t>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000" b="1" dirty="0">
                <a:solidFill>
                  <a:prstClr val="black"/>
                </a:solidFill>
                <a:latin typeface="Times New Roman" panose="02020603050405020304" pitchFamily="18" charset="0"/>
              </a:rPr>
              <a:t>PRACTICE INSTRUCTION</a:t>
            </a:r>
            <a:endParaRPr lang="ko-KR" altLang="ko-KR" sz="1000" kern="1200" dirty="0">
              <a:solidFill>
                <a:schemeClr val="tx1"/>
              </a:solidFill>
              <a:effectLst/>
              <a:latin typeface="+mn-lt"/>
              <a:ea typeface="+mn-ea"/>
              <a:cs typeface="+mn-cs"/>
            </a:endParaRPr>
          </a:p>
          <a:p>
            <a:pPr marL="342900" lvl="0" indent="-342900" algn="l" latinLnBrk="1">
              <a:lnSpc>
                <a:spcPct val="107000"/>
              </a:lnSpc>
              <a:spcAft>
                <a:spcPts val="800"/>
              </a:spcAft>
              <a:buFont typeface="+mj-lt"/>
              <a:buAutoNum type="arabicPeriod"/>
            </a:pPr>
            <a:r>
              <a:rPr lang="en-US" altLang="ko-KR" sz="1200" kern="100" dirty="0">
                <a:solidFill>
                  <a:srgbClr val="000000"/>
                </a:solidFill>
                <a:effectLst/>
                <a:latin typeface="Times New Roman" panose="02020603050405020304" pitchFamily="18" charset="0"/>
                <a:ea typeface="+mn-ea"/>
                <a:cs typeface="Times New Roman" panose="02020603050405020304" pitchFamily="18" charset="0"/>
              </a:rPr>
              <a:t>Click </a:t>
            </a:r>
            <a:r>
              <a:rPr lang="en-US" altLang="ko-KR" sz="1200" b="1" kern="100" dirty="0">
                <a:solidFill>
                  <a:srgbClr val="000000"/>
                </a:solidFill>
                <a:effectLst/>
                <a:latin typeface="Times New Roman" panose="02020603050405020304" pitchFamily="18" charset="0"/>
                <a:ea typeface="+mn-ea"/>
                <a:cs typeface="Times New Roman" panose="02020603050405020304" pitchFamily="18" charset="0"/>
              </a:rPr>
              <a:t>Window</a:t>
            </a:r>
            <a:r>
              <a:rPr lang="en-US" altLang="ko-KR" sz="1200" kern="100" dirty="0">
                <a:solidFill>
                  <a:srgbClr val="000000"/>
                </a:solidFill>
                <a:effectLst/>
                <a:latin typeface="Times New Roman" panose="02020603050405020304" pitchFamily="18" charset="0"/>
                <a:ea typeface="+mn-ea"/>
                <a:cs typeface="Times New Roman" panose="02020603050405020304" pitchFamily="18" charset="0"/>
              </a:rPr>
              <a:t> button. </a:t>
            </a:r>
            <a:endParaRPr lang="ko-KR" altLang="ko-KR" sz="1000" kern="100" dirty="0">
              <a:effectLst/>
              <a:latin typeface="맑은 고딕" panose="020B0503020000020004" pitchFamily="50" charset="-127"/>
              <a:ea typeface="+mn-ea"/>
              <a:cs typeface="Times New Roman" panose="02020603050405020304" pitchFamily="18" charset="0"/>
            </a:endParaRPr>
          </a:p>
          <a:p>
            <a:pPr marL="342900" lvl="0" indent="-342900" algn="l" latinLnBrk="1">
              <a:lnSpc>
                <a:spcPct val="107000"/>
              </a:lnSpc>
              <a:spcAft>
                <a:spcPts val="800"/>
              </a:spcAft>
              <a:buFont typeface="+mj-lt"/>
              <a:buAutoNum type="arabicPeriod"/>
            </a:pPr>
            <a:r>
              <a:rPr lang="en-US" altLang="ko-KR" sz="1200" kern="100" dirty="0">
                <a:solidFill>
                  <a:srgbClr val="000000"/>
                </a:solidFill>
                <a:effectLst/>
                <a:latin typeface="Times New Roman" panose="02020603050405020304" pitchFamily="18" charset="0"/>
                <a:ea typeface="+mn-ea"/>
                <a:cs typeface="Times New Roman" panose="02020603050405020304" pitchFamily="18" charset="0"/>
              </a:rPr>
              <a:t>Search the “</a:t>
            </a:r>
            <a:r>
              <a:rPr lang="en-US" altLang="ko-KR" sz="1200" b="1" kern="100" dirty="0">
                <a:solidFill>
                  <a:srgbClr val="000000"/>
                </a:solidFill>
                <a:effectLst/>
                <a:latin typeface="Times New Roman" panose="02020603050405020304" pitchFamily="18" charset="0"/>
                <a:ea typeface="+mn-ea"/>
                <a:cs typeface="Times New Roman" panose="02020603050405020304" pitchFamily="18" charset="0"/>
              </a:rPr>
              <a:t>anaconda prompt</a:t>
            </a:r>
            <a:r>
              <a:rPr lang="en-US" altLang="ko-KR" sz="1200" kern="100" dirty="0">
                <a:solidFill>
                  <a:srgbClr val="000000"/>
                </a:solidFill>
                <a:effectLst/>
                <a:latin typeface="Times New Roman" panose="02020603050405020304" pitchFamily="18" charset="0"/>
                <a:ea typeface="+mn-ea"/>
                <a:cs typeface="Times New Roman" panose="02020603050405020304" pitchFamily="18" charset="0"/>
              </a:rPr>
              <a:t>” and Run it.</a:t>
            </a:r>
            <a:endParaRPr lang="ko-KR" altLang="ko-KR" sz="1000" kern="100" dirty="0">
              <a:effectLst/>
              <a:latin typeface="맑은 고딕" panose="020B0503020000020004" pitchFamily="50" charset="-127"/>
              <a:ea typeface="+mn-ea"/>
              <a:cs typeface="Times New Roman" panose="02020603050405020304" pitchFamily="18" charset="0"/>
            </a:endParaRPr>
          </a:p>
          <a:p>
            <a:pPr marL="342900" lvl="0" indent="-342900" algn="l" latinLnBrk="1">
              <a:lnSpc>
                <a:spcPct val="107000"/>
              </a:lnSpc>
              <a:spcAft>
                <a:spcPts val="800"/>
              </a:spcAft>
              <a:buFont typeface="+mj-lt"/>
              <a:buAutoNum type="arabicPeriod"/>
            </a:pPr>
            <a:r>
              <a:rPr lang="en-US" altLang="ko-KR" sz="1200" kern="100" dirty="0">
                <a:solidFill>
                  <a:srgbClr val="000000"/>
                </a:solidFill>
                <a:effectLst/>
                <a:latin typeface="Times New Roman" panose="02020603050405020304" pitchFamily="18" charset="0"/>
                <a:ea typeface="+mn-ea"/>
                <a:cs typeface="Times New Roman" panose="02020603050405020304" pitchFamily="18" charset="0"/>
              </a:rPr>
              <a:t>In “</a:t>
            </a:r>
            <a:r>
              <a:rPr lang="en-US" altLang="ko-KR" sz="1200" b="1" kern="100" dirty="0">
                <a:solidFill>
                  <a:srgbClr val="000000"/>
                </a:solidFill>
                <a:effectLst/>
                <a:latin typeface="Times New Roman" panose="02020603050405020304" pitchFamily="18" charset="0"/>
                <a:ea typeface="+mn-ea"/>
                <a:cs typeface="Times New Roman" panose="02020603050405020304" pitchFamily="18" charset="0"/>
              </a:rPr>
              <a:t>anaconda prompt”</a:t>
            </a:r>
            <a:r>
              <a:rPr lang="en-US" altLang="ko-KR" sz="1200" kern="100" dirty="0">
                <a:solidFill>
                  <a:srgbClr val="000000"/>
                </a:solidFill>
                <a:effectLst/>
                <a:latin typeface="Times New Roman" panose="02020603050405020304" pitchFamily="18" charset="0"/>
                <a:ea typeface="+mn-ea"/>
                <a:cs typeface="Times New Roman" panose="02020603050405020304" pitchFamily="18" charset="0"/>
              </a:rPr>
              <a:t>, Type “</a:t>
            </a:r>
            <a:r>
              <a:rPr lang="en-US" altLang="ko-KR" sz="1200" b="1" kern="100" dirty="0">
                <a:solidFill>
                  <a:srgbClr val="000000"/>
                </a:solidFill>
                <a:effectLst/>
                <a:latin typeface="Times New Roman" panose="02020603050405020304" pitchFamily="18" charset="0"/>
                <a:ea typeface="+mn-ea"/>
                <a:cs typeface="Times New Roman" panose="02020603050405020304" pitchFamily="18" charset="0"/>
              </a:rPr>
              <a:t>pip install </a:t>
            </a:r>
            <a:r>
              <a:rPr lang="en-US" altLang="ko-KR" sz="1200" b="1" kern="100" dirty="0" err="1">
                <a:solidFill>
                  <a:srgbClr val="000000"/>
                </a:solidFill>
                <a:effectLst/>
                <a:latin typeface="Times New Roman" panose="02020603050405020304" pitchFamily="18" charset="0"/>
                <a:ea typeface="+mn-ea"/>
                <a:cs typeface="Times New Roman" panose="02020603050405020304" pitchFamily="18" charset="0"/>
              </a:rPr>
              <a:t>opencv</a:t>
            </a:r>
            <a:r>
              <a:rPr lang="en-US" altLang="ko-KR" sz="1200" b="1" kern="100" dirty="0">
                <a:solidFill>
                  <a:srgbClr val="000000"/>
                </a:solidFill>
                <a:effectLst/>
                <a:latin typeface="Times New Roman" panose="02020603050405020304" pitchFamily="18" charset="0"/>
                <a:ea typeface="+mn-ea"/>
                <a:cs typeface="Times New Roman" panose="02020603050405020304" pitchFamily="18" charset="0"/>
              </a:rPr>
              <a:t>-</a:t>
            </a:r>
            <a:r>
              <a:rPr lang="en-US" altLang="ko-KR" sz="1200" b="1" kern="100" dirty="0" err="1">
                <a:solidFill>
                  <a:srgbClr val="000000"/>
                </a:solidFill>
                <a:effectLst/>
                <a:latin typeface="Times New Roman" panose="02020603050405020304" pitchFamily="18" charset="0"/>
                <a:ea typeface="+mn-ea"/>
                <a:cs typeface="Times New Roman" panose="02020603050405020304" pitchFamily="18" charset="0"/>
              </a:rPr>
              <a:t>contrib</a:t>
            </a:r>
            <a:r>
              <a:rPr lang="en-US" altLang="ko-KR" sz="1200" b="1" kern="100" dirty="0">
                <a:solidFill>
                  <a:srgbClr val="000000"/>
                </a:solidFill>
                <a:effectLst/>
                <a:latin typeface="Times New Roman" panose="02020603050405020304" pitchFamily="18" charset="0"/>
                <a:ea typeface="+mn-ea"/>
                <a:cs typeface="Times New Roman" panose="02020603050405020304" pitchFamily="18" charset="0"/>
              </a:rPr>
              <a:t>-python</a:t>
            </a:r>
            <a:r>
              <a:rPr lang="en-US" altLang="ko-KR" sz="1200" kern="100" dirty="0">
                <a:solidFill>
                  <a:srgbClr val="000000"/>
                </a:solidFill>
                <a:effectLst/>
                <a:latin typeface="Times New Roman" panose="02020603050405020304" pitchFamily="18" charset="0"/>
                <a:ea typeface="+mn-ea"/>
                <a:cs typeface="Times New Roman" panose="02020603050405020304" pitchFamily="18" charset="0"/>
              </a:rPr>
              <a:t>” and press Enter to install OpenCV.</a:t>
            </a:r>
            <a:br>
              <a:rPr lang="en-US" altLang="ko-KR" sz="1000" kern="100" dirty="0">
                <a:solidFill>
                  <a:schemeClr val="tx1"/>
                </a:solidFill>
                <a:effectLst/>
                <a:latin typeface="맑은 고딕" panose="020B0503020000020004" pitchFamily="50" charset="-127"/>
                <a:ea typeface="+mn-ea"/>
                <a:cs typeface="Times New Roman" panose="02020603050405020304" pitchFamily="18" charset="0"/>
              </a:rPr>
            </a:br>
            <a:r>
              <a:rPr lang="en-US" altLang="ko-KR" sz="1200" kern="100" dirty="0">
                <a:solidFill>
                  <a:srgbClr val="000000"/>
                </a:solidFill>
                <a:effectLst/>
                <a:latin typeface="Times New Roman" panose="02020603050405020304" pitchFamily="18" charset="0"/>
                <a:ea typeface="+mn-ea"/>
                <a:cs typeface="Times New Roman" panose="02020603050405020304" pitchFamily="18" charset="0"/>
              </a:rPr>
              <a:t>(For more information, please refer to the website: </a:t>
            </a:r>
            <a:r>
              <a:rPr lang="en-US" altLang="ko-KR" sz="1200" u="sng" kern="100" dirty="0">
                <a:solidFill>
                  <a:srgbClr val="0563C1"/>
                </a:solidFill>
                <a:effectLst/>
                <a:latin typeface="Times New Roman" panose="02020603050405020304" pitchFamily="18" charset="0"/>
                <a:ea typeface="+mn-ea"/>
                <a:cs typeface="Times New Roman" panose="02020603050405020304" pitchFamily="18" charset="0"/>
                <a:hlinkClick r:id="rId3">
                  <a:extLst>
                    <a:ext uri="{A12FA001-AC4F-418D-AE19-62706E023703}">
                      <ahyp:hlinkClr xmlns:ahyp="http://schemas.microsoft.com/office/drawing/2018/hyperlinkcolor" val="tx"/>
                    </a:ext>
                  </a:extLst>
                </a:hlinkClick>
              </a:rPr>
              <a:t>https://opencv.org/</a:t>
            </a:r>
            <a:r>
              <a:rPr lang="en-US" altLang="ko-KR" sz="1200" kern="100" dirty="0">
                <a:solidFill>
                  <a:srgbClr val="000000"/>
                </a:solidFill>
                <a:effectLst/>
                <a:latin typeface="Times New Roman" panose="02020603050405020304" pitchFamily="18" charset="0"/>
                <a:ea typeface="+mn-ea"/>
                <a:cs typeface="Times New Roman" panose="02020603050405020304" pitchFamily="18" charset="0"/>
              </a:rPr>
              <a:t>)</a:t>
            </a:r>
            <a:br>
              <a:rPr lang="en-US" altLang="ko-KR" sz="1200" kern="100" dirty="0">
                <a:solidFill>
                  <a:srgbClr val="000000"/>
                </a:solidFill>
                <a:effectLst/>
                <a:latin typeface="Times New Roman" panose="02020603050405020304" pitchFamily="18" charset="0"/>
                <a:ea typeface="+mn-ea"/>
                <a:cs typeface="Times New Roman" panose="02020603050405020304" pitchFamily="18" charset="0"/>
              </a:rPr>
            </a:br>
            <a:r>
              <a:rPr lang="en-US" altLang="ko-KR" sz="1200" kern="100" dirty="0">
                <a:solidFill>
                  <a:srgbClr val="000000"/>
                </a:solidFill>
                <a:effectLst/>
                <a:latin typeface="Times New Roman" panose="02020603050405020304" pitchFamily="18" charset="0"/>
                <a:ea typeface="+mn-ea"/>
                <a:cs typeface="Times New Roman" panose="02020603050405020304" pitchFamily="18" charset="0"/>
              </a:rPr>
              <a:t>(If </a:t>
            </a:r>
            <a:r>
              <a:rPr lang="en-US" altLang="ko-KR" sz="1200" kern="100" dirty="0" err="1">
                <a:solidFill>
                  <a:srgbClr val="000000"/>
                </a:solidFill>
                <a:effectLst/>
                <a:latin typeface="Times New Roman" panose="02020603050405020304" pitchFamily="18" charset="0"/>
                <a:ea typeface="+mn-ea"/>
                <a:cs typeface="Times New Roman" panose="02020603050405020304" pitchFamily="18" charset="0"/>
              </a:rPr>
              <a:t>openCV</a:t>
            </a:r>
            <a:r>
              <a:rPr lang="en-US" altLang="ko-KR" sz="1200" kern="100" dirty="0">
                <a:solidFill>
                  <a:srgbClr val="000000"/>
                </a:solidFill>
                <a:effectLst/>
                <a:latin typeface="Times New Roman" panose="02020603050405020304" pitchFamily="18" charset="0"/>
                <a:ea typeface="+mn-ea"/>
                <a:cs typeface="Times New Roman" panose="02020603050405020304" pitchFamily="18" charset="0"/>
              </a:rPr>
              <a:t> is installed, skip it.)</a:t>
            </a:r>
            <a:endParaRPr lang="ko-KR" altLang="ko-KR" sz="1000" kern="100" dirty="0">
              <a:effectLst/>
              <a:latin typeface="맑은 고딕" panose="020B0503020000020004" pitchFamily="50" charset="-127"/>
              <a:ea typeface="+mn-ea"/>
              <a:cs typeface="Times New Roman" panose="02020603050405020304" pitchFamily="18" charset="0"/>
            </a:endParaRPr>
          </a:p>
          <a:p>
            <a:pPr marL="342900" lvl="0" indent="-342900" algn="l" latinLnBrk="1">
              <a:lnSpc>
                <a:spcPct val="107000"/>
              </a:lnSpc>
              <a:spcAft>
                <a:spcPts val="800"/>
              </a:spcAft>
              <a:buFont typeface="+mj-lt"/>
              <a:buAutoNum type="arabicPeriod"/>
            </a:pPr>
            <a:r>
              <a:rPr lang="en-US" altLang="ko-KR" sz="1200" kern="100" dirty="0">
                <a:solidFill>
                  <a:srgbClr val="000000"/>
                </a:solidFill>
                <a:effectLst/>
                <a:latin typeface="Times New Roman" panose="02020603050405020304" pitchFamily="18" charset="0"/>
                <a:ea typeface="+mn-ea"/>
                <a:cs typeface="Times New Roman" panose="02020603050405020304" pitchFamily="18" charset="0"/>
              </a:rPr>
              <a:t>Navigate to the folder containing the </a:t>
            </a:r>
            <a:r>
              <a:rPr lang="en-US" altLang="ko-KR" sz="1200" b="1" kern="100" dirty="0">
                <a:solidFill>
                  <a:srgbClr val="000000"/>
                </a:solidFill>
                <a:effectLst/>
                <a:latin typeface="Times New Roman" panose="02020603050405020304" pitchFamily="18" charset="0"/>
                <a:ea typeface="+mn-ea"/>
                <a:cs typeface="Times New Roman" panose="02020603050405020304" pitchFamily="18" charset="0"/>
              </a:rPr>
              <a:t>ex_0618.py</a:t>
            </a:r>
            <a:r>
              <a:rPr lang="en-US" altLang="ko-KR" sz="1200" kern="100" dirty="0">
                <a:solidFill>
                  <a:srgbClr val="000000"/>
                </a:solidFill>
                <a:effectLst/>
                <a:latin typeface="Times New Roman" panose="02020603050405020304" pitchFamily="18" charset="0"/>
                <a:ea typeface="+mn-ea"/>
                <a:cs typeface="Times New Roman" panose="02020603050405020304" pitchFamily="18" charset="0"/>
              </a:rPr>
              <a:t> file using the “</a:t>
            </a:r>
            <a:r>
              <a:rPr lang="en-US" altLang="ko-KR" sz="1200" b="1" kern="100" dirty="0">
                <a:solidFill>
                  <a:srgbClr val="000000"/>
                </a:solidFill>
                <a:effectLst/>
                <a:latin typeface="Times New Roman" panose="02020603050405020304" pitchFamily="18" charset="0"/>
                <a:ea typeface="+mn-ea"/>
                <a:cs typeface="Times New Roman" panose="02020603050405020304" pitchFamily="18" charset="0"/>
              </a:rPr>
              <a:t>cd</a:t>
            </a:r>
            <a:r>
              <a:rPr lang="en-US" altLang="ko-KR" sz="1200" kern="100" dirty="0">
                <a:solidFill>
                  <a:srgbClr val="000000"/>
                </a:solidFill>
                <a:effectLst/>
                <a:latin typeface="Times New Roman" panose="02020603050405020304" pitchFamily="18" charset="0"/>
                <a:ea typeface="+mn-ea"/>
                <a:cs typeface="Times New Roman" panose="02020603050405020304" pitchFamily="18" charset="0"/>
              </a:rPr>
              <a:t>” command.</a:t>
            </a:r>
            <a:br>
              <a:rPr lang="en-US" altLang="ko-KR" sz="1200" kern="100" dirty="0">
                <a:solidFill>
                  <a:srgbClr val="000000"/>
                </a:solidFill>
                <a:effectLst/>
                <a:latin typeface="Times New Roman" panose="02020603050405020304" pitchFamily="18" charset="0"/>
                <a:ea typeface="+mn-ea"/>
                <a:cs typeface="Times New Roman" panose="02020603050405020304" pitchFamily="18" charset="0"/>
              </a:rPr>
            </a:br>
            <a:r>
              <a:rPr lang="en-US" altLang="ko-KR" sz="1200" kern="100" dirty="0">
                <a:solidFill>
                  <a:srgbClr val="000000"/>
                </a:solidFill>
                <a:effectLst/>
                <a:latin typeface="Times New Roman" panose="02020603050405020304" pitchFamily="18" charset="0"/>
                <a:ea typeface="+mn-ea"/>
                <a:cs typeface="Times New Roman" panose="02020603050405020304" pitchFamily="18" charset="0"/>
              </a:rPr>
              <a:t>ex) Type "</a:t>
            </a:r>
            <a:r>
              <a:rPr lang="en-US" altLang="ko-KR" sz="1200" b="1" kern="100" dirty="0">
                <a:solidFill>
                  <a:srgbClr val="000000"/>
                </a:solidFill>
                <a:effectLst/>
                <a:latin typeface="Times New Roman" panose="02020603050405020304" pitchFamily="18" charset="0"/>
                <a:ea typeface="+mn-ea"/>
                <a:cs typeface="Times New Roman" panose="02020603050405020304" pitchFamily="18" charset="0"/>
              </a:rPr>
              <a:t>cd C:\Users\Desktop\SIC_AI_Chapter. 03_Coding Exercises</a:t>
            </a:r>
            <a:r>
              <a:rPr lang="en-US" altLang="ko-KR" sz="1200" kern="100" dirty="0">
                <a:solidFill>
                  <a:srgbClr val="000000"/>
                </a:solidFill>
                <a:effectLst/>
                <a:latin typeface="Times New Roman" panose="02020603050405020304" pitchFamily="18" charset="0"/>
                <a:ea typeface="+mn-ea"/>
                <a:cs typeface="Times New Roman" panose="02020603050405020304" pitchFamily="18" charset="0"/>
              </a:rPr>
              <a:t>" and press Enter.</a:t>
            </a:r>
            <a:endParaRPr lang="ko-KR" altLang="ko-KR" sz="1000" kern="100" dirty="0">
              <a:effectLst/>
              <a:latin typeface="맑은 고딕" panose="020B0503020000020004" pitchFamily="50" charset="-127"/>
              <a:ea typeface="+mn-ea"/>
              <a:cs typeface="Times New Roman" panose="02020603050405020304" pitchFamily="18" charset="0"/>
            </a:endParaRPr>
          </a:p>
          <a:p>
            <a:pPr marL="342900" lvl="0" indent="-342900" algn="l" latinLnBrk="1">
              <a:lnSpc>
                <a:spcPct val="107000"/>
              </a:lnSpc>
              <a:spcAft>
                <a:spcPts val="800"/>
              </a:spcAft>
              <a:buFont typeface="+mj-lt"/>
              <a:buAutoNum type="arabicPeriod"/>
            </a:pPr>
            <a:r>
              <a:rPr lang="en-US" altLang="ko-KR" sz="1200" kern="100" dirty="0">
                <a:solidFill>
                  <a:srgbClr val="000000"/>
                </a:solidFill>
                <a:effectLst/>
                <a:latin typeface="Times New Roman" panose="02020603050405020304" pitchFamily="18" charset="0"/>
                <a:ea typeface="+mn-ea"/>
                <a:cs typeface="Times New Roman" panose="02020603050405020304" pitchFamily="18" charset="0"/>
              </a:rPr>
              <a:t>Type “</a:t>
            </a:r>
            <a:r>
              <a:rPr lang="en-US" altLang="ko-KR" sz="1200" b="1" kern="100" dirty="0">
                <a:solidFill>
                  <a:srgbClr val="000000"/>
                </a:solidFill>
                <a:effectLst/>
                <a:latin typeface="Times New Roman" panose="02020603050405020304" pitchFamily="18" charset="0"/>
                <a:ea typeface="+mn-ea"/>
                <a:cs typeface="Times New Roman" panose="02020603050405020304" pitchFamily="18" charset="0"/>
              </a:rPr>
              <a:t>python ex_0618.py</a:t>
            </a:r>
            <a:r>
              <a:rPr lang="en-US" altLang="ko-KR" sz="1200" kern="100" dirty="0">
                <a:solidFill>
                  <a:srgbClr val="000000"/>
                </a:solidFill>
                <a:effectLst/>
                <a:latin typeface="Times New Roman" panose="02020603050405020304" pitchFamily="18" charset="0"/>
                <a:ea typeface="+mn-ea"/>
                <a:cs typeface="Times New Roman" panose="02020603050405020304" pitchFamily="18" charset="0"/>
              </a:rPr>
              <a:t>” and press Enter.</a:t>
            </a:r>
            <a:endParaRPr lang="ko-KR" altLang="ko-KR" sz="1000" kern="100" dirty="0">
              <a:effectLst/>
              <a:latin typeface="맑은 고딕" panose="020B0503020000020004" pitchFamily="50" charset="-127"/>
              <a:ea typeface="+mn-ea"/>
              <a:cs typeface="Times New Roman" panose="02020603050405020304" pitchFamily="18" charset="0"/>
            </a:endParaRPr>
          </a:p>
          <a:p>
            <a:pPr marL="342900" lvl="0" indent="-342900" algn="l" latinLnBrk="1">
              <a:lnSpc>
                <a:spcPct val="107000"/>
              </a:lnSpc>
              <a:spcAft>
                <a:spcPts val="800"/>
              </a:spcAft>
              <a:buFont typeface="+mj-lt"/>
              <a:buAutoNum type="arabicPeriod"/>
            </a:pPr>
            <a:r>
              <a:rPr lang="en-US" altLang="ko-KR" sz="1200" kern="100" dirty="0">
                <a:solidFill>
                  <a:srgbClr val="000000"/>
                </a:solidFill>
                <a:effectLst/>
                <a:latin typeface="Times New Roman" panose="02020603050405020304" pitchFamily="18" charset="0"/>
                <a:ea typeface="+mn-ea"/>
                <a:cs typeface="Times New Roman" panose="02020603050405020304" pitchFamily="18" charset="0"/>
              </a:rPr>
              <a:t>Review the examples on the topics below.</a:t>
            </a:r>
            <a:br>
              <a:rPr lang="en-US" altLang="ko-KR" sz="1200" kern="100" dirty="0">
                <a:solidFill>
                  <a:srgbClr val="000000"/>
                </a:solidFill>
                <a:effectLst/>
                <a:latin typeface="Times New Roman" panose="02020603050405020304" pitchFamily="18" charset="0"/>
                <a:ea typeface="+mn-ea"/>
                <a:cs typeface="Times New Roman" panose="02020603050405020304" pitchFamily="18" charset="0"/>
              </a:rPr>
            </a:br>
            <a:endParaRPr lang="ko-KR" altLang="ko-KR" sz="1000" kern="100" dirty="0">
              <a:effectLst/>
              <a:latin typeface="맑은 고딕" panose="020B0503020000020004" pitchFamily="50" charset="-127"/>
              <a:ea typeface="+mn-ea"/>
              <a:cs typeface="Times New Roman" panose="02020603050405020304" pitchFamily="18" charset="0"/>
            </a:endParaRPr>
          </a:p>
          <a:p>
            <a:pPr marL="742950" lvl="1" indent="-285750" algn="just" latinLnBrk="1">
              <a:lnSpc>
                <a:spcPct val="107000"/>
              </a:lnSpc>
              <a:spcAft>
                <a:spcPts val="800"/>
              </a:spcAft>
              <a:buFont typeface="+mj-lt"/>
              <a:buAutoNum type="alphaUcPeriod"/>
            </a:pPr>
            <a:r>
              <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rPr>
              <a:t>Transforming image data.</a:t>
            </a:r>
            <a:endParaRPr lang="ko-KR" altLang="ko-KR" sz="1000" i="1" kern="100" dirty="0">
              <a:effectLst/>
              <a:latin typeface="맑은 고딕" panose="020B0503020000020004" pitchFamily="50" charset="-127"/>
              <a:ea typeface="+mn-ea"/>
              <a:cs typeface="Times New Roman" panose="02020603050405020304" pitchFamily="18" charset="0"/>
            </a:endParaRPr>
          </a:p>
          <a:p>
            <a:pPr marL="1143000" lvl="2" indent="-228600" algn="just" latinLnBrk="1">
              <a:lnSpc>
                <a:spcPct val="107000"/>
              </a:lnSpc>
              <a:spcAft>
                <a:spcPts val="800"/>
              </a:spcAft>
              <a:buFont typeface="+mj-lt"/>
              <a:buAutoNum type="romanLcPeriod"/>
            </a:pPr>
            <a:r>
              <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rPr>
              <a:t>Resizing image.</a:t>
            </a:r>
            <a:endParaRPr lang="ko-KR" altLang="ko-KR" sz="1000" i="1" kern="100" dirty="0">
              <a:effectLst/>
              <a:latin typeface="맑은 고딕" panose="020B0503020000020004" pitchFamily="50" charset="-127"/>
              <a:ea typeface="+mn-ea"/>
              <a:cs typeface="Times New Roman" panose="02020603050405020304" pitchFamily="18" charset="0"/>
            </a:endParaRPr>
          </a:p>
          <a:p>
            <a:pPr marL="1143000" lvl="2" indent="-228600" algn="just" latinLnBrk="1">
              <a:lnSpc>
                <a:spcPct val="107000"/>
              </a:lnSpc>
              <a:spcAft>
                <a:spcPts val="800"/>
              </a:spcAft>
              <a:buFont typeface="+mj-lt"/>
              <a:buAutoNum type="romanLcPeriod"/>
            </a:pPr>
            <a:r>
              <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rPr>
              <a:t>Image rotation by affine transformation.</a:t>
            </a:r>
            <a:endParaRPr lang="ko-KR" altLang="ko-KR" sz="1000" i="1" kern="100" dirty="0">
              <a:effectLst/>
              <a:latin typeface="맑은 고딕" panose="020B0503020000020004" pitchFamily="50" charset="-127"/>
              <a:ea typeface="+mn-ea"/>
              <a:cs typeface="Times New Roman" panose="02020603050405020304" pitchFamily="18" charset="0"/>
            </a:endParaRPr>
          </a:p>
        </p:txBody>
      </p:sp>
      <p:sp>
        <p:nvSpPr>
          <p:cNvPr id="4" name="슬라이드 번호 개체 틀 3"/>
          <p:cNvSpPr>
            <a:spLocks noGrp="1"/>
          </p:cNvSpPr>
          <p:nvPr>
            <p:ph type="sldNum" sz="quarter" idx="5"/>
          </p:nvPr>
        </p:nvSpPr>
        <p:spPr/>
        <p:txBody>
          <a:bodyPr/>
          <a:lstStyle/>
          <a:p>
            <a:fld id="{5B59C55F-00F1-4985-9065-F2D92AE05D03}" type="slidenum">
              <a:rPr lang="ko-KR" altLang="en-US" smtClean="0"/>
              <a:t>131</a:t>
            </a:fld>
            <a:endParaRPr lang="ko-KR" altLang="en-US"/>
          </a:p>
        </p:txBody>
      </p:sp>
    </p:spTree>
    <p:extLst>
      <p:ext uri="{BB962C8B-B14F-4D97-AF65-F5344CB8AC3E}">
        <p14:creationId xmlns:p14="http://schemas.microsoft.com/office/powerpoint/2010/main" val="3527698875"/>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Here, we define the thresholding.</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Binary thresholding applies a fixed threshold.</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Adaptive thresholding applies a locally adjustable threshold.</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a:t>Thresholding is often used for enhancing certain parts of an image. </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132</a:t>
            </a:fld>
            <a:endParaRPr lang="ko-KR" altLang="en-US"/>
          </a:p>
        </p:txBody>
      </p:sp>
    </p:spTree>
    <p:extLst>
      <p:ext uri="{BB962C8B-B14F-4D97-AF65-F5344CB8AC3E}">
        <p14:creationId xmlns:p14="http://schemas.microsoft.com/office/powerpoint/2010/main" val="2602940406"/>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Here, we compare a binary thresholding with an adaptive thresholding.</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133</a:t>
            </a:fld>
            <a:endParaRPr lang="ko-KR" altLang="en-US"/>
          </a:p>
        </p:txBody>
      </p:sp>
    </p:spTree>
    <p:extLst>
      <p:ext uri="{BB962C8B-B14F-4D97-AF65-F5344CB8AC3E}">
        <p14:creationId xmlns:p14="http://schemas.microsoft.com/office/powerpoint/2010/main" val="2040671120"/>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00150"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Note:</a:t>
            </a:r>
            <a:br>
              <a:rPr lang="en-US" altLang="ko-KR" sz="1200" b="1" dirty="0">
                <a:latin typeface="Times New Roman" panose="02020603050405020304" pitchFamily="18" charset="0"/>
              </a:rPr>
            </a:br>
            <a:r>
              <a:rPr lang="en-US" altLang="ko-KR" sz="1200" b="1" dirty="0">
                <a:latin typeface="Times New Roman" panose="02020603050405020304" pitchFamily="18" charset="0"/>
              </a:rPr>
              <a:t>WHAT THIS PRACTICE ABOUT</a:t>
            </a:r>
            <a:endParaRPr lang="ko-KR" altLang="en-US" dirty="0"/>
          </a:p>
          <a:p>
            <a:pPr algn="l" latinLnBrk="1"/>
            <a:r>
              <a:rPr lang="en-US" altLang="ko-KR" sz="1200" kern="1200" dirty="0">
                <a:solidFill>
                  <a:schemeClr val="tx1"/>
                </a:solidFill>
                <a:effectLst/>
                <a:latin typeface="+mn-lt"/>
                <a:ea typeface="+mn-ea"/>
                <a:cs typeface="+mn-cs"/>
              </a:rPr>
              <a:t>In this practice, we try out the thresholding operations. </a:t>
            </a:r>
          </a:p>
          <a:p>
            <a:pPr algn="l" latinLnBrk="1"/>
            <a:r>
              <a:rPr lang="en-US" altLang="ko-KR" sz="1200" kern="1200" dirty="0">
                <a:solidFill>
                  <a:schemeClr val="tx1"/>
                </a:solidFill>
                <a:effectLst/>
                <a:latin typeface="+mn-lt"/>
                <a:ea typeface="+mn-ea"/>
                <a:cs typeface="+mn-cs"/>
              </a:rPr>
              <a:t>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000" b="1" dirty="0">
                <a:solidFill>
                  <a:prstClr val="black"/>
                </a:solidFill>
                <a:latin typeface="Times New Roman" panose="02020603050405020304" pitchFamily="18" charset="0"/>
              </a:rPr>
              <a:t>PRACTICE INSTRUCTION</a:t>
            </a:r>
            <a:endParaRPr lang="ko-KR" altLang="ko-KR" sz="1000" kern="1200" dirty="0">
              <a:solidFill>
                <a:schemeClr val="tx1"/>
              </a:solidFill>
              <a:effectLst/>
              <a:latin typeface="+mn-lt"/>
              <a:ea typeface="+mn-ea"/>
              <a:cs typeface="+mn-cs"/>
            </a:endParaRPr>
          </a:p>
          <a:p>
            <a:pPr marL="342900" lvl="0" indent="-342900" algn="l" latinLnBrk="1">
              <a:lnSpc>
                <a:spcPct val="107000"/>
              </a:lnSpc>
              <a:spcAft>
                <a:spcPts val="800"/>
              </a:spcAft>
              <a:buFont typeface="+mj-lt"/>
              <a:buAutoNum type="arabicPeriod"/>
            </a:pPr>
            <a:r>
              <a:rPr lang="en-US" altLang="ko-KR" sz="1200" kern="100" dirty="0">
                <a:solidFill>
                  <a:srgbClr val="000000"/>
                </a:solidFill>
                <a:effectLst/>
                <a:latin typeface="Times New Roman" panose="02020603050405020304" pitchFamily="18" charset="0"/>
                <a:ea typeface="+mn-ea"/>
                <a:cs typeface="Times New Roman" panose="02020603050405020304" pitchFamily="18" charset="0"/>
              </a:rPr>
              <a:t>Click </a:t>
            </a:r>
            <a:r>
              <a:rPr lang="en-US" altLang="ko-KR" sz="1200" b="1" kern="100" dirty="0">
                <a:solidFill>
                  <a:srgbClr val="000000"/>
                </a:solidFill>
                <a:effectLst/>
                <a:latin typeface="Times New Roman" panose="02020603050405020304" pitchFamily="18" charset="0"/>
                <a:ea typeface="+mn-ea"/>
                <a:cs typeface="Times New Roman" panose="02020603050405020304" pitchFamily="18" charset="0"/>
              </a:rPr>
              <a:t>Window</a:t>
            </a:r>
            <a:r>
              <a:rPr lang="en-US" altLang="ko-KR" sz="1200" kern="100" dirty="0">
                <a:solidFill>
                  <a:srgbClr val="000000"/>
                </a:solidFill>
                <a:effectLst/>
                <a:latin typeface="Times New Roman" panose="02020603050405020304" pitchFamily="18" charset="0"/>
                <a:ea typeface="+mn-ea"/>
                <a:cs typeface="Times New Roman" panose="02020603050405020304" pitchFamily="18" charset="0"/>
              </a:rPr>
              <a:t> button. </a:t>
            </a:r>
            <a:endParaRPr lang="ko-KR" altLang="ko-KR" sz="1000" kern="100" dirty="0">
              <a:effectLst/>
              <a:latin typeface="맑은 고딕" panose="020B0503020000020004" pitchFamily="50" charset="-127"/>
              <a:ea typeface="+mn-ea"/>
              <a:cs typeface="Times New Roman" panose="02020603050405020304" pitchFamily="18" charset="0"/>
            </a:endParaRPr>
          </a:p>
          <a:p>
            <a:pPr marL="342900" lvl="0" indent="-342900" algn="l" latinLnBrk="1">
              <a:lnSpc>
                <a:spcPct val="107000"/>
              </a:lnSpc>
              <a:spcAft>
                <a:spcPts val="800"/>
              </a:spcAft>
              <a:buFont typeface="+mj-lt"/>
              <a:buAutoNum type="arabicPeriod"/>
            </a:pPr>
            <a:r>
              <a:rPr lang="en-US" altLang="ko-KR" sz="1200" kern="100" dirty="0">
                <a:solidFill>
                  <a:srgbClr val="000000"/>
                </a:solidFill>
                <a:effectLst/>
                <a:latin typeface="Times New Roman" panose="02020603050405020304" pitchFamily="18" charset="0"/>
                <a:ea typeface="+mn-ea"/>
                <a:cs typeface="Times New Roman" panose="02020603050405020304" pitchFamily="18" charset="0"/>
              </a:rPr>
              <a:t>Search the “</a:t>
            </a:r>
            <a:r>
              <a:rPr lang="en-US" altLang="ko-KR" sz="1200" b="1" kern="100" dirty="0">
                <a:solidFill>
                  <a:srgbClr val="000000"/>
                </a:solidFill>
                <a:effectLst/>
                <a:latin typeface="Times New Roman" panose="02020603050405020304" pitchFamily="18" charset="0"/>
                <a:ea typeface="+mn-ea"/>
                <a:cs typeface="Times New Roman" panose="02020603050405020304" pitchFamily="18" charset="0"/>
              </a:rPr>
              <a:t>anaconda prompt</a:t>
            </a:r>
            <a:r>
              <a:rPr lang="en-US" altLang="ko-KR" sz="1200" kern="100" dirty="0">
                <a:solidFill>
                  <a:srgbClr val="000000"/>
                </a:solidFill>
                <a:effectLst/>
                <a:latin typeface="Times New Roman" panose="02020603050405020304" pitchFamily="18" charset="0"/>
                <a:ea typeface="+mn-ea"/>
                <a:cs typeface="Times New Roman" panose="02020603050405020304" pitchFamily="18" charset="0"/>
              </a:rPr>
              <a:t>” and Run it.</a:t>
            </a:r>
            <a:endParaRPr lang="ko-KR" altLang="ko-KR" sz="1000" kern="100" dirty="0">
              <a:effectLst/>
              <a:latin typeface="맑은 고딕" panose="020B0503020000020004" pitchFamily="50" charset="-127"/>
              <a:ea typeface="+mn-ea"/>
              <a:cs typeface="Times New Roman" panose="02020603050405020304" pitchFamily="18" charset="0"/>
            </a:endParaRPr>
          </a:p>
          <a:p>
            <a:pPr marL="342900" lvl="0" indent="-342900" algn="l" latinLnBrk="1">
              <a:lnSpc>
                <a:spcPct val="107000"/>
              </a:lnSpc>
              <a:spcAft>
                <a:spcPts val="800"/>
              </a:spcAft>
              <a:buFont typeface="+mj-lt"/>
              <a:buAutoNum type="arabicPeriod"/>
            </a:pPr>
            <a:r>
              <a:rPr lang="en-US" altLang="ko-KR" sz="1200" kern="100" dirty="0">
                <a:solidFill>
                  <a:srgbClr val="000000"/>
                </a:solidFill>
                <a:effectLst/>
                <a:latin typeface="Times New Roman" panose="02020603050405020304" pitchFamily="18" charset="0"/>
                <a:ea typeface="+mn-ea"/>
                <a:cs typeface="Times New Roman" panose="02020603050405020304" pitchFamily="18" charset="0"/>
              </a:rPr>
              <a:t>In “</a:t>
            </a:r>
            <a:r>
              <a:rPr lang="en-US" altLang="ko-KR" sz="1200" b="1" kern="100" dirty="0">
                <a:solidFill>
                  <a:srgbClr val="000000"/>
                </a:solidFill>
                <a:effectLst/>
                <a:latin typeface="Times New Roman" panose="02020603050405020304" pitchFamily="18" charset="0"/>
                <a:ea typeface="+mn-ea"/>
                <a:cs typeface="Times New Roman" panose="02020603050405020304" pitchFamily="18" charset="0"/>
              </a:rPr>
              <a:t>anaconda prompt”</a:t>
            </a:r>
            <a:r>
              <a:rPr lang="en-US" altLang="ko-KR" sz="1200" kern="100" dirty="0">
                <a:solidFill>
                  <a:srgbClr val="000000"/>
                </a:solidFill>
                <a:effectLst/>
                <a:latin typeface="Times New Roman" panose="02020603050405020304" pitchFamily="18" charset="0"/>
                <a:ea typeface="+mn-ea"/>
                <a:cs typeface="Times New Roman" panose="02020603050405020304" pitchFamily="18" charset="0"/>
              </a:rPr>
              <a:t>, Type “</a:t>
            </a:r>
            <a:r>
              <a:rPr lang="en-US" altLang="ko-KR" sz="1200" b="1" kern="100" dirty="0">
                <a:solidFill>
                  <a:srgbClr val="000000"/>
                </a:solidFill>
                <a:effectLst/>
                <a:latin typeface="Times New Roman" panose="02020603050405020304" pitchFamily="18" charset="0"/>
                <a:ea typeface="+mn-ea"/>
                <a:cs typeface="Times New Roman" panose="02020603050405020304" pitchFamily="18" charset="0"/>
              </a:rPr>
              <a:t>pip install </a:t>
            </a:r>
            <a:r>
              <a:rPr lang="en-US" altLang="ko-KR" sz="1200" b="1" kern="100" dirty="0" err="1">
                <a:solidFill>
                  <a:srgbClr val="000000"/>
                </a:solidFill>
                <a:effectLst/>
                <a:latin typeface="Times New Roman" panose="02020603050405020304" pitchFamily="18" charset="0"/>
                <a:ea typeface="+mn-ea"/>
                <a:cs typeface="Times New Roman" panose="02020603050405020304" pitchFamily="18" charset="0"/>
              </a:rPr>
              <a:t>opencv</a:t>
            </a:r>
            <a:r>
              <a:rPr lang="en-US" altLang="ko-KR" sz="1200" b="1" kern="100" dirty="0">
                <a:solidFill>
                  <a:srgbClr val="000000"/>
                </a:solidFill>
                <a:effectLst/>
                <a:latin typeface="Times New Roman" panose="02020603050405020304" pitchFamily="18" charset="0"/>
                <a:ea typeface="+mn-ea"/>
                <a:cs typeface="Times New Roman" panose="02020603050405020304" pitchFamily="18" charset="0"/>
              </a:rPr>
              <a:t>-</a:t>
            </a:r>
            <a:r>
              <a:rPr lang="en-US" altLang="ko-KR" sz="1200" b="1" kern="100" dirty="0" err="1">
                <a:solidFill>
                  <a:srgbClr val="000000"/>
                </a:solidFill>
                <a:effectLst/>
                <a:latin typeface="Times New Roman" panose="02020603050405020304" pitchFamily="18" charset="0"/>
                <a:ea typeface="+mn-ea"/>
                <a:cs typeface="Times New Roman" panose="02020603050405020304" pitchFamily="18" charset="0"/>
              </a:rPr>
              <a:t>contrib</a:t>
            </a:r>
            <a:r>
              <a:rPr lang="en-US" altLang="ko-KR" sz="1200" b="1" kern="100" dirty="0">
                <a:solidFill>
                  <a:srgbClr val="000000"/>
                </a:solidFill>
                <a:effectLst/>
                <a:latin typeface="Times New Roman" panose="02020603050405020304" pitchFamily="18" charset="0"/>
                <a:ea typeface="+mn-ea"/>
                <a:cs typeface="Times New Roman" panose="02020603050405020304" pitchFamily="18" charset="0"/>
              </a:rPr>
              <a:t>-python</a:t>
            </a:r>
            <a:r>
              <a:rPr lang="en-US" altLang="ko-KR" sz="1200" kern="100" dirty="0">
                <a:solidFill>
                  <a:srgbClr val="000000"/>
                </a:solidFill>
                <a:effectLst/>
                <a:latin typeface="Times New Roman" panose="02020603050405020304" pitchFamily="18" charset="0"/>
                <a:ea typeface="+mn-ea"/>
                <a:cs typeface="Times New Roman" panose="02020603050405020304" pitchFamily="18" charset="0"/>
              </a:rPr>
              <a:t>” and press Enter to install OpenCV.</a:t>
            </a:r>
            <a:br>
              <a:rPr lang="en-US" altLang="ko-KR" sz="1000" kern="100" dirty="0">
                <a:solidFill>
                  <a:schemeClr val="tx1"/>
                </a:solidFill>
                <a:effectLst/>
                <a:latin typeface="맑은 고딕" panose="020B0503020000020004" pitchFamily="50" charset="-127"/>
                <a:ea typeface="+mn-ea"/>
                <a:cs typeface="Times New Roman" panose="02020603050405020304" pitchFamily="18" charset="0"/>
              </a:rPr>
            </a:br>
            <a:r>
              <a:rPr lang="en-US" altLang="ko-KR" sz="1200" kern="100" dirty="0">
                <a:solidFill>
                  <a:srgbClr val="000000"/>
                </a:solidFill>
                <a:effectLst/>
                <a:latin typeface="Times New Roman" panose="02020603050405020304" pitchFamily="18" charset="0"/>
                <a:ea typeface="+mn-ea"/>
                <a:cs typeface="Times New Roman" panose="02020603050405020304" pitchFamily="18" charset="0"/>
              </a:rPr>
              <a:t>(For more information, please refer to the website: </a:t>
            </a:r>
            <a:r>
              <a:rPr lang="en-US" altLang="ko-KR" sz="1200" u="sng" kern="100" dirty="0">
                <a:solidFill>
                  <a:srgbClr val="0563C1"/>
                </a:solidFill>
                <a:effectLst/>
                <a:latin typeface="Times New Roman" panose="02020603050405020304" pitchFamily="18" charset="0"/>
                <a:ea typeface="+mn-ea"/>
                <a:cs typeface="Times New Roman" panose="02020603050405020304" pitchFamily="18" charset="0"/>
                <a:hlinkClick r:id="rId3">
                  <a:extLst>
                    <a:ext uri="{A12FA001-AC4F-418D-AE19-62706E023703}">
                      <ahyp:hlinkClr xmlns:ahyp="http://schemas.microsoft.com/office/drawing/2018/hyperlinkcolor" val="tx"/>
                    </a:ext>
                  </a:extLst>
                </a:hlinkClick>
              </a:rPr>
              <a:t>https://opencv.org/</a:t>
            </a:r>
            <a:r>
              <a:rPr lang="en-US" altLang="ko-KR" sz="1200" kern="100" dirty="0">
                <a:solidFill>
                  <a:srgbClr val="000000"/>
                </a:solidFill>
                <a:effectLst/>
                <a:latin typeface="Times New Roman" panose="02020603050405020304" pitchFamily="18" charset="0"/>
                <a:ea typeface="+mn-ea"/>
                <a:cs typeface="Times New Roman" panose="02020603050405020304" pitchFamily="18" charset="0"/>
              </a:rPr>
              <a:t>)</a:t>
            </a:r>
            <a:br>
              <a:rPr lang="en-US" altLang="ko-KR" sz="1200" kern="100" dirty="0">
                <a:solidFill>
                  <a:srgbClr val="000000"/>
                </a:solidFill>
                <a:effectLst/>
                <a:latin typeface="Times New Roman" panose="02020603050405020304" pitchFamily="18" charset="0"/>
                <a:ea typeface="+mn-ea"/>
                <a:cs typeface="Times New Roman" panose="02020603050405020304" pitchFamily="18" charset="0"/>
              </a:rPr>
            </a:br>
            <a:r>
              <a:rPr lang="en-US" altLang="ko-KR" sz="1200" kern="100" dirty="0">
                <a:solidFill>
                  <a:srgbClr val="000000"/>
                </a:solidFill>
                <a:effectLst/>
                <a:latin typeface="Times New Roman" panose="02020603050405020304" pitchFamily="18" charset="0"/>
                <a:ea typeface="+mn-ea"/>
                <a:cs typeface="Times New Roman" panose="02020603050405020304" pitchFamily="18" charset="0"/>
              </a:rPr>
              <a:t>(If </a:t>
            </a:r>
            <a:r>
              <a:rPr lang="en-US" altLang="ko-KR" sz="1200" kern="100" dirty="0" err="1">
                <a:solidFill>
                  <a:srgbClr val="000000"/>
                </a:solidFill>
                <a:effectLst/>
                <a:latin typeface="Times New Roman" panose="02020603050405020304" pitchFamily="18" charset="0"/>
                <a:ea typeface="+mn-ea"/>
                <a:cs typeface="Times New Roman" panose="02020603050405020304" pitchFamily="18" charset="0"/>
              </a:rPr>
              <a:t>openCV</a:t>
            </a:r>
            <a:r>
              <a:rPr lang="en-US" altLang="ko-KR" sz="1200" kern="100" dirty="0">
                <a:solidFill>
                  <a:srgbClr val="000000"/>
                </a:solidFill>
                <a:effectLst/>
                <a:latin typeface="Times New Roman" panose="02020603050405020304" pitchFamily="18" charset="0"/>
                <a:ea typeface="+mn-ea"/>
                <a:cs typeface="Times New Roman" panose="02020603050405020304" pitchFamily="18" charset="0"/>
              </a:rPr>
              <a:t> is installed, skip it.)</a:t>
            </a:r>
            <a:endParaRPr lang="ko-KR" altLang="ko-KR" sz="1000" kern="100" dirty="0">
              <a:effectLst/>
              <a:latin typeface="맑은 고딕" panose="020B0503020000020004" pitchFamily="50" charset="-127"/>
              <a:ea typeface="+mn-ea"/>
              <a:cs typeface="Times New Roman" panose="02020603050405020304" pitchFamily="18" charset="0"/>
            </a:endParaRPr>
          </a:p>
          <a:p>
            <a:pPr marL="342900" lvl="0" indent="-342900" algn="l" latinLnBrk="1">
              <a:lnSpc>
                <a:spcPct val="107000"/>
              </a:lnSpc>
              <a:spcAft>
                <a:spcPts val="800"/>
              </a:spcAft>
              <a:buFont typeface="+mj-lt"/>
              <a:buAutoNum type="arabicPeriod"/>
            </a:pPr>
            <a:r>
              <a:rPr lang="en-US" altLang="ko-KR" sz="1200" kern="100" dirty="0">
                <a:solidFill>
                  <a:srgbClr val="000000"/>
                </a:solidFill>
                <a:effectLst/>
                <a:latin typeface="Times New Roman" panose="02020603050405020304" pitchFamily="18" charset="0"/>
                <a:ea typeface="+mn-ea"/>
                <a:cs typeface="Times New Roman" panose="02020603050405020304" pitchFamily="18" charset="0"/>
              </a:rPr>
              <a:t>Navigate to the folder containing the </a:t>
            </a:r>
            <a:r>
              <a:rPr lang="en-US" altLang="ko-KR" sz="1200" b="1" kern="100" dirty="0">
                <a:solidFill>
                  <a:srgbClr val="000000"/>
                </a:solidFill>
                <a:effectLst/>
                <a:latin typeface="Times New Roman" panose="02020603050405020304" pitchFamily="18" charset="0"/>
                <a:ea typeface="+mn-ea"/>
                <a:cs typeface="Times New Roman" panose="02020603050405020304" pitchFamily="18" charset="0"/>
              </a:rPr>
              <a:t>ex_0619.py</a:t>
            </a:r>
            <a:r>
              <a:rPr lang="en-US" altLang="ko-KR" sz="1200" kern="100" dirty="0">
                <a:solidFill>
                  <a:srgbClr val="000000"/>
                </a:solidFill>
                <a:effectLst/>
                <a:latin typeface="Times New Roman" panose="02020603050405020304" pitchFamily="18" charset="0"/>
                <a:ea typeface="+mn-ea"/>
                <a:cs typeface="Times New Roman" panose="02020603050405020304" pitchFamily="18" charset="0"/>
              </a:rPr>
              <a:t> file using the “</a:t>
            </a:r>
            <a:r>
              <a:rPr lang="en-US" altLang="ko-KR" sz="1200" b="1" kern="100" dirty="0">
                <a:solidFill>
                  <a:srgbClr val="000000"/>
                </a:solidFill>
                <a:effectLst/>
                <a:latin typeface="Times New Roman" panose="02020603050405020304" pitchFamily="18" charset="0"/>
                <a:ea typeface="+mn-ea"/>
                <a:cs typeface="Times New Roman" panose="02020603050405020304" pitchFamily="18" charset="0"/>
              </a:rPr>
              <a:t>cd</a:t>
            </a:r>
            <a:r>
              <a:rPr lang="en-US" altLang="ko-KR" sz="1200" kern="100" dirty="0">
                <a:solidFill>
                  <a:srgbClr val="000000"/>
                </a:solidFill>
                <a:effectLst/>
                <a:latin typeface="Times New Roman" panose="02020603050405020304" pitchFamily="18" charset="0"/>
                <a:ea typeface="+mn-ea"/>
                <a:cs typeface="Times New Roman" panose="02020603050405020304" pitchFamily="18" charset="0"/>
              </a:rPr>
              <a:t>” command.</a:t>
            </a:r>
            <a:br>
              <a:rPr lang="en-US" altLang="ko-KR" sz="1200" kern="100" dirty="0">
                <a:solidFill>
                  <a:srgbClr val="000000"/>
                </a:solidFill>
                <a:effectLst/>
                <a:latin typeface="Times New Roman" panose="02020603050405020304" pitchFamily="18" charset="0"/>
                <a:ea typeface="+mn-ea"/>
                <a:cs typeface="Times New Roman" panose="02020603050405020304" pitchFamily="18" charset="0"/>
              </a:rPr>
            </a:br>
            <a:r>
              <a:rPr lang="en-US" altLang="ko-KR" sz="1200" kern="100" dirty="0">
                <a:solidFill>
                  <a:srgbClr val="000000"/>
                </a:solidFill>
                <a:effectLst/>
                <a:latin typeface="Times New Roman" panose="02020603050405020304" pitchFamily="18" charset="0"/>
                <a:ea typeface="+mn-ea"/>
                <a:cs typeface="Times New Roman" panose="02020603050405020304" pitchFamily="18" charset="0"/>
              </a:rPr>
              <a:t>ex) Type "</a:t>
            </a:r>
            <a:r>
              <a:rPr lang="en-US" altLang="ko-KR" sz="1200" b="1" kern="100" dirty="0">
                <a:solidFill>
                  <a:srgbClr val="000000"/>
                </a:solidFill>
                <a:effectLst/>
                <a:latin typeface="Times New Roman" panose="02020603050405020304" pitchFamily="18" charset="0"/>
                <a:ea typeface="+mn-ea"/>
                <a:cs typeface="Times New Roman" panose="02020603050405020304" pitchFamily="18" charset="0"/>
              </a:rPr>
              <a:t>cd C:\Users\Desktop\SIC_AI_Chapter. 03_Coding Exercises</a:t>
            </a:r>
            <a:r>
              <a:rPr lang="en-US" altLang="ko-KR" sz="1200" kern="100" dirty="0">
                <a:solidFill>
                  <a:srgbClr val="000000"/>
                </a:solidFill>
                <a:effectLst/>
                <a:latin typeface="Times New Roman" panose="02020603050405020304" pitchFamily="18" charset="0"/>
                <a:ea typeface="+mn-ea"/>
                <a:cs typeface="Times New Roman" panose="02020603050405020304" pitchFamily="18" charset="0"/>
              </a:rPr>
              <a:t>" and press Enter.</a:t>
            </a:r>
            <a:endParaRPr lang="ko-KR" altLang="ko-KR" sz="1000" kern="100" dirty="0">
              <a:effectLst/>
              <a:latin typeface="맑은 고딕" panose="020B0503020000020004" pitchFamily="50" charset="-127"/>
              <a:ea typeface="+mn-ea"/>
              <a:cs typeface="Times New Roman" panose="02020603050405020304" pitchFamily="18" charset="0"/>
            </a:endParaRPr>
          </a:p>
          <a:p>
            <a:pPr marL="342900" lvl="0" indent="-342900" algn="l" latinLnBrk="1">
              <a:lnSpc>
                <a:spcPct val="107000"/>
              </a:lnSpc>
              <a:spcAft>
                <a:spcPts val="800"/>
              </a:spcAft>
              <a:buFont typeface="+mj-lt"/>
              <a:buAutoNum type="arabicPeriod"/>
            </a:pPr>
            <a:r>
              <a:rPr lang="en-US" altLang="ko-KR" sz="1200" kern="100" dirty="0">
                <a:solidFill>
                  <a:srgbClr val="000000"/>
                </a:solidFill>
                <a:effectLst/>
                <a:latin typeface="Times New Roman" panose="02020603050405020304" pitchFamily="18" charset="0"/>
                <a:ea typeface="+mn-ea"/>
                <a:cs typeface="Times New Roman" panose="02020603050405020304" pitchFamily="18" charset="0"/>
              </a:rPr>
              <a:t>Type “</a:t>
            </a:r>
            <a:r>
              <a:rPr lang="en-US" altLang="ko-KR" sz="1200" b="1" kern="100" dirty="0">
                <a:solidFill>
                  <a:srgbClr val="000000"/>
                </a:solidFill>
                <a:effectLst/>
                <a:latin typeface="Times New Roman" panose="02020603050405020304" pitchFamily="18" charset="0"/>
                <a:ea typeface="+mn-ea"/>
                <a:cs typeface="Times New Roman" panose="02020603050405020304" pitchFamily="18" charset="0"/>
              </a:rPr>
              <a:t>python ex_0619.py</a:t>
            </a:r>
            <a:r>
              <a:rPr lang="en-US" altLang="ko-KR" sz="1200" kern="100" dirty="0">
                <a:solidFill>
                  <a:srgbClr val="000000"/>
                </a:solidFill>
                <a:effectLst/>
                <a:latin typeface="Times New Roman" panose="02020603050405020304" pitchFamily="18" charset="0"/>
                <a:ea typeface="+mn-ea"/>
                <a:cs typeface="Times New Roman" panose="02020603050405020304" pitchFamily="18" charset="0"/>
              </a:rPr>
              <a:t>” and press Enter.</a:t>
            </a:r>
            <a:endParaRPr lang="ko-KR" altLang="ko-KR" sz="1000" kern="100" dirty="0">
              <a:effectLst/>
              <a:latin typeface="맑은 고딕" panose="020B0503020000020004" pitchFamily="50" charset="-127"/>
              <a:ea typeface="+mn-ea"/>
              <a:cs typeface="Times New Roman" panose="02020603050405020304" pitchFamily="18" charset="0"/>
            </a:endParaRPr>
          </a:p>
          <a:p>
            <a:pPr marL="342900" lvl="0" indent="-342900" algn="l" latinLnBrk="1">
              <a:lnSpc>
                <a:spcPct val="107000"/>
              </a:lnSpc>
              <a:spcAft>
                <a:spcPts val="800"/>
              </a:spcAft>
              <a:buFont typeface="+mj-lt"/>
              <a:buAutoNum type="arabicPeriod"/>
            </a:pPr>
            <a:r>
              <a:rPr lang="en-US" altLang="ko-KR" sz="1200" kern="100" dirty="0">
                <a:solidFill>
                  <a:srgbClr val="000000"/>
                </a:solidFill>
                <a:effectLst/>
                <a:latin typeface="Times New Roman" panose="02020603050405020304" pitchFamily="18" charset="0"/>
                <a:ea typeface="+mn-ea"/>
                <a:cs typeface="Times New Roman" panose="02020603050405020304" pitchFamily="18" charset="0"/>
              </a:rPr>
              <a:t>Review the examples on the topics below.</a:t>
            </a:r>
            <a:br>
              <a:rPr lang="en-US" altLang="ko-KR" sz="1200" kern="100" dirty="0">
                <a:solidFill>
                  <a:srgbClr val="000000"/>
                </a:solidFill>
                <a:effectLst/>
                <a:latin typeface="Times New Roman" panose="02020603050405020304" pitchFamily="18" charset="0"/>
                <a:ea typeface="+mn-ea"/>
                <a:cs typeface="Times New Roman" panose="02020603050405020304" pitchFamily="18" charset="0"/>
              </a:rPr>
            </a:br>
            <a:endParaRPr lang="ko-KR" altLang="ko-KR" sz="1000" kern="100" dirty="0">
              <a:effectLst/>
              <a:latin typeface="맑은 고딕" panose="020B0503020000020004" pitchFamily="50" charset="-127"/>
              <a:ea typeface="+mn-ea"/>
              <a:cs typeface="Times New Roman" panose="02020603050405020304" pitchFamily="18" charset="0"/>
            </a:endParaRPr>
          </a:p>
          <a:p>
            <a:pPr marL="742950" lvl="1" indent="-285750" algn="just" latinLnBrk="1">
              <a:lnSpc>
                <a:spcPct val="107000"/>
              </a:lnSpc>
              <a:spcAft>
                <a:spcPts val="800"/>
              </a:spcAft>
              <a:buFont typeface="+mj-lt"/>
              <a:buAutoNum type="alphaUcPeriod"/>
            </a:pPr>
            <a:r>
              <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rPr>
              <a:t>Thresholding.</a:t>
            </a:r>
            <a:endParaRPr lang="ko-KR" altLang="ko-KR" sz="1000" i="1" kern="100" dirty="0">
              <a:effectLst/>
              <a:latin typeface="맑은 고딕" panose="020B0503020000020004" pitchFamily="50" charset="-127"/>
              <a:ea typeface="+mn-ea"/>
              <a:cs typeface="Times New Roman" panose="02020603050405020304" pitchFamily="18" charset="0"/>
            </a:endParaRPr>
          </a:p>
          <a:p>
            <a:pPr marL="1143000" lvl="2" indent="-228600" algn="just" latinLnBrk="1">
              <a:lnSpc>
                <a:spcPct val="107000"/>
              </a:lnSpc>
              <a:spcAft>
                <a:spcPts val="800"/>
              </a:spcAft>
              <a:buFont typeface="+mj-lt"/>
              <a:buAutoNum type="romanLcPeriod"/>
            </a:pPr>
            <a:r>
              <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rPr>
              <a:t>Binary thresholding.</a:t>
            </a:r>
            <a:endParaRPr lang="ko-KR" altLang="ko-KR" sz="1000" i="1" kern="100" dirty="0">
              <a:effectLst/>
              <a:latin typeface="맑은 고딕" panose="020B0503020000020004" pitchFamily="50" charset="-127"/>
              <a:ea typeface="+mn-ea"/>
              <a:cs typeface="Times New Roman" panose="02020603050405020304" pitchFamily="18" charset="0"/>
            </a:endParaRPr>
          </a:p>
          <a:p>
            <a:pPr marL="1143000" lvl="2" indent="-228600" algn="just" latinLnBrk="1">
              <a:lnSpc>
                <a:spcPct val="107000"/>
              </a:lnSpc>
              <a:spcAft>
                <a:spcPts val="800"/>
              </a:spcAft>
              <a:buFont typeface="+mj-lt"/>
              <a:buAutoNum type="romanLcPeriod"/>
            </a:pPr>
            <a:r>
              <a:rPr lang="en-US" altLang="ko-KR" sz="1200" i="1" kern="100" dirty="0">
                <a:solidFill>
                  <a:srgbClr val="000000"/>
                </a:solidFill>
                <a:effectLst/>
                <a:latin typeface="Times New Roman" panose="02020603050405020304" pitchFamily="18" charset="0"/>
                <a:ea typeface="+mn-ea"/>
                <a:cs typeface="Times New Roman" panose="02020603050405020304" pitchFamily="18" charset="0"/>
              </a:rPr>
              <a:t>Adaptive thresholding.</a:t>
            </a:r>
            <a:endParaRPr lang="ko-KR" altLang="ko-KR" sz="1000" i="1" kern="100" dirty="0">
              <a:effectLst/>
              <a:latin typeface="맑은 고딕" panose="020B0503020000020004" pitchFamily="50" charset="-127"/>
              <a:ea typeface="+mn-ea"/>
              <a:cs typeface="Times New Roman" panose="02020603050405020304" pitchFamily="18" charset="0"/>
            </a:endParaRPr>
          </a:p>
        </p:txBody>
      </p:sp>
      <p:sp>
        <p:nvSpPr>
          <p:cNvPr id="4" name="슬라이드 번호 개체 틀 3"/>
          <p:cNvSpPr>
            <a:spLocks noGrp="1"/>
          </p:cNvSpPr>
          <p:nvPr>
            <p:ph type="sldNum" sz="quarter" idx="5"/>
          </p:nvPr>
        </p:nvSpPr>
        <p:spPr/>
        <p:txBody>
          <a:bodyPr/>
          <a:lstStyle/>
          <a:p>
            <a:fld id="{5B59C55F-00F1-4985-9065-F2D92AE05D03}" type="slidenum">
              <a:rPr lang="ko-KR" altLang="en-US" smtClean="0"/>
              <a:t>134</a:t>
            </a:fld>
            <a:endParaRPr lang="ko-KR" altLang="en-US"/>
          </a:p>
        </p:txBody>
      </p:sp>
    </p:spTree>
    <p:extLst>
      <p:ext uri="{BB962C8B-B14F-4D97-AF65-F5344CB8AC3E}">
        <p14:creationId xmlns:p14="http://schemas.microsoft.com/office/powerpoint/2010/main" val="8959692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The dot “.” is another metacharacter. It can match with any character.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You can think of it as a placeholder.</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14</a:t>
            </a:fld>
            <a:endParaRPr lang="ko-KR" altLang="en-US"/>
          </a:p>
        </p:txBody>
      </p:sp>
    </p:spTree>
    <p:extLst>
      <p:ext uri="{BB962C8B-B14F-4D97-AF65-F5344CB8AC3E}">
        <p14:creationId xmlns:p14="http://schemas.microsoft.com/office/powerpoint/2010/main" val="19852877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As a metacharacter, the asterisk “*” means repetition of the preceding character.</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Any number of repetitions is allowed </a:t>
            </a:r>
            <a:r>
              <a:rPr lang="en-US" altLang="ko-KR" b="1" dirty="0"/>
              <a:t>includin</a:t>
            </a:r>
            <a:r>
              <a:rPr lang="en-US" altLang="ko-KR" dirty="0"/>
              <a:t>g 0. </a:t>
            </a: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15</a:t>
            </a:fld>
            <a:endParaRPr lang="ko-KR" altLang="en-US"/>
          </a:p>
        </p:txBody>
      </p:sp>
    </p:spTree>
    <p:extLst>
      <p:ext uri="{BB962C8B-B14F-4D97-AF65-F5344CB8AC3E}">
        <p14:creationId xmlns:p14="http://schemas.microsoft.com/office/powerpoint/2010/main" val="41705900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As a metacharacter, the plus sign “+” means repetition of the preceding character.</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Any number of repetitions is allowed </a:t>
            </a:r>
            <a:r>
              <a:rPr lang="en-US" altLang="ko-KR" b="1" dirty="0"/>
              <a:t>excluding</a:t>
            </a:r>
            <a:r>
              <a:rPr lang="en-US" altLang="ko-KR" dirty="0"/>
              <a:t> 0. </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16</a:t>
            </a:fld>
            <a:endParaRPr lang="ko-KR" altLang="en-US"/>
          </a:p>
        </p:txBody>
      </p:sp>
    </p:spTree>
    <p:extLst>
      <p:ext uri="{BB962C8B-B14F-4D97-AF65-F5344CB8AC3E}">
        <p14:creationId xmlns:p14="http://schemas.microsoft.com/office/powerpoint/2010/main" val="29374876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As a metacharacter, the question mark “?” means appearance (once) or no appearance of the preceding character. </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17</a:t>
            </a:fld>
            <a:endParaRPr lang="ko-KR" altLang="en-US"/>
          </a:p>
        </p:txBody>
      </p:sp>
    </p:spTree>
    <p:extLst>
      <p:ext uri="{BB962C8B-B14F-4D97-AF65-F5344CB8AC3E}">
        <p14:creationId xmlns:p14="http://schemas.microsoft.com/office/powerpoint/2010/main" val="11788599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With {m} we can specify the number of times the preceding character is repeated. </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18</a:t>
            </a:fld>
            <a:endParaRPr lang="ko-KR" altLang="en-US"/>
          </a:p>
        </p:txBody>
      </p:sp>
    </p:spTree>
    <p:extLst>
      <p:ext uri="{BB962C8B-B14F-4D97-AF65-F5344CB8AC3E}">
        <p14:creationId xmlns:p14="http://schemas.microsoft.com/office/powerpoint/2010/main" val="34722154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With {</a:t>
            </a:r>
            <a:r>
              <a:rPr lang="en-US" altLang="ko-KR" dirty="0" err="1"/>
              <a:t>m,n</a:t>
            </a:r>
            <a:r>
              <a:rPr lang="en-US" altLang="ko-KR" dirty="0"/>
              <a:t>} we can specify the range of times the preceding character is repeated. </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19</a:t>
            </a:fld>
            <a:endParaRPr lang="ko-KR" altLang="en-US"/>
          </a:p>
        </p:txBody>
      </p:sp>
    </p:spTree>
    <p:extLst>
      <p:ext uri="{BB962C8B-B14F-4D97-AF65-F5344CB8AC3E}">
        <p14:creationId xmlns:p14="http://schemas.microsoft.com/office/powerpoint/2010/main" val="6890173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00150" y="1143000"/>
            <a:ext cx="4457700" cy="3086100"/>
          </a:xfrm>
        </p:spPr>
      </p:sp>
      <p:sp>
        <p:nvSpPr>
          <p:cNvPr id="3" name="슬라이드 노트 개체 틀 2"/>
          <p:cNvSpPr>
            <a:spLocks noGrp="1"/>
          </p:cNvSpPr>
          <p:nvPr>
            <p:ph type="body" idx="1"/>
          </p:nvPr>
        </p:nvSpPr>
        <p:spPr/>
        <p:txBody>
          <a:bodyPr/>
          <a:lstStyle/>
          <a:p>
            <a:r>
              <a:rPr lang="en-US" altLang="ko-KR" dirty="0"/>
              <a:t>Note:</a:t>
            </a:r>
            <a:endParaRPr lang="ko-KR" altLang="en-US" dirty="0"/>
          </a:p>
        </p:txBody>
      </p:sp>
      <p:sp>
        <p:nvSpPr>
          <p:cNvPr id="4" name="슬라이드 번호 개체 틀 3"/>
          <p:cNvSpPr>
            <a:spLocks noGrp="1"/>
          </p:cNvSpPr>
          <p:nvPr>
            <p:ph type="sldNum" sz="quarter" idx="5"/>
          </p:nvPr>
        </p:nvSpPr>
        <p:spPr/>
        <p:txBody>
          <a:bodyPr/>
          <a:lstStyle/>
          <a:p>
            <a:fld id="{5B59C55F-00F1-4985-9065-F2D92AE05D03}" type="slidenum">
              <a:rPr lang="ko-KR" altLang="en-US" smtClean="0"/>
              <a:t>2</a:t>
            </a:fld>
            <a:endParaRPr lang="ko-KR" altLang="en-US"/>
          </a:p>
        </p:txBody>
      </p:sp>
    </p:spTree>
    <p:extLst>
      <p:ext uri="{BB962C8B-B14F-4D97-AF65-F5344CB8AC3E}">
        <p14:creationId xmlns:p14="http://schemas.microsoft.com/office/powerpoint/2010/main" val="305296453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The metacharacter “^” followed by a pattern matches with a string that starts with that pattern. </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20</a:t>
            </a:fld>
            <a:endParaRPr lang="ko-KR" altLang="en-US"/>
          </a:p>
        </p:txBody>
      </p:sp>
    </p:spTree>
    <p:extLst>
      <p:ext uri="{BB962C8B-B14F-4D97-AF65-F5344CB8AC3E}">
        <p14:creationId xmlns:p14="http://schemas.microsoft.com/office/powerpoint/2010/main" val="3416122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The metacharacter “$” preceded by a pattern matches with a string that ends with that pattern. </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21</a:t>
            </a:fld>
            <a:endParaRPr lang="ko-KR" altLang="en-US"/>
          </a:p>
        </p:txBody>
      </p:sp>
    </p:spTree>
    <p:extLst>
      <p:ext uri="{BB962C8B-B14F-4D97-AF65-F5344CB8AC3E}">
        <p14:creationId xmlns:p14="http://schemas.microsoft.com/office/powerpoint/2010/main" val="177109447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The metacharacter “|” is useful for building the “</a:t>
            </a:r>
            <a:r>
              <a:rPr lang="en-US" altLang="ko-KR" b="1" dirty="0"/>
              <a:t>or</a:t>
            </a:r>
            <a:r>
              <a:rPr lang="en-US" altLang="ko-KR" b="0" dirty="0"/>
              <a:t>”</a:t>
            </a:r>
            <a:r>
              <a:rPr lang="en-US" altLang="ko-KR" dirty="0"/>
              <a:t> logical structure.</a:t>
            </a: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22</a:t>
            </a:fld>
            <a:endParaRPr lang="ko-KR" altLang="en-US"/>
          </a:p>
        </p:txBody>
      </p:sp>
    </p:spTree>
    <p:extLst>
      <p:ext uri="{BB962C8B-B14F-4D97-AF65-F5344CB8AC3E}">
        <p14:creationId xmlns:p14="http://schemas.microsoft.com/office/powerpoint/2010/main" val="284737015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Using the parentheses, we can assign groups to the regular expression patterns.</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23</a:t>
            </a:fld>
            <a:endParaRPr lang="ko-KR" altLang="en-US"/>
          </a:p>
        </p:txBody>
      </p:sp>
    </p:spTree>
    <p:extLst>
      <p:ext uri="{BB962C8B-B14F-4D97-AF65-F5344CB8AC3E}">
        <p14:creationId xmlns:p14="http://schemas.microsoft.com/office/powerpoint/2010/main" val="5934374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These examples show how grouping regular expression patterns can be useful. </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24</a:t>
            </a:fld>
            <a:endParaRPr lang="ko-KR" altLang="en-US"/>
          </a:p>
        </p:txBody>
      </p:sp>
    </p:spTree>
    <p:extLst>
      <p:ext uri="{BB962C8B-B14F-4D97-AF65-F5344CB8AC3E}">
        <p14:creationId xmlns:p14="http://schemas.microsoft.com/office/powerpoint/2010/main" val="147222140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00150"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1" dirty="0">
                <a:latin typeface="Times New Roman" panose="02020603050405020304" pitchFamily="18" charset="0"/>
              </a:rPr>
              <a:t>WHAT THIS PRACTICE ABOUT</a:t>
            </a:r>
            <a:endParaRPr lang="ko-KR" altLang="en-US" dirty="0"/>
          </a:p>
          <a:p>
            <a:pPr latinLnBrk="1"/>
            <a:r>
              <a:rPr lang="en-US" altLang="ko-KR" sz="1200" kern="1200" dirty="0">
                <a:solidFill>
                  <a:schemeClr val="tx1"/>
                </a:solidFill>
                <a:effectLst/>
                <a:latin typeface="+mn-lt"/>
                <a:ea typeface="+mn-ea"/>
                <a:cs typeface="+mn-cs"/>
              </a:rPr>
              <a:t>In this practice, we apply basic string functions and regular expressions.</a:t>
            </a:r>
            <a:endParaRPr lang="ko-KR" altLang="ko-KR" sz="1000" kern="1200" dirty="0">
              <a:solidFill>
                <a:schemeClr val="tx1"/>
              </a:solidFill>
              <a:effectLst/>
              <a:latin typeface="+mn-lt"/>
              <a:ea typeface="+mn-ea"/>
              <a:cs typeface="+mn-cs"/>
            </a:endParaRPr>
          </a:p>
          <a:p>
            <a:pPr latinLnBrk="1"/>
            <a:r>
              <a:rPr lang="en-US" altLang="ko-KR" sz="1200" kern="1200" dirty="0">
                <a:solidFill>
                  <a:schemeClr val="tx1"/>
                </a:solidFill>
                <a:effectLst/>
                <a:latin typeface="+mn-lt"/>
                <a:ea typeface="+mn-ea"/>
                <a:cs typeface="+mn-cs"/>
              </a:rPr>
              <a:t>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000" b="1" dirty="0">
                <a:solidFill>
                  <a:prstClr val="black"/>
                </a:solidFill>
                <a:latin typeface="Times New Roman" panose="02020603050405020304" pitchFamily="18" charset="0"/>
              </a:rPr>
              <a:t>PRACTICE INSTRUCTION</a:t>
            </a:r>
            <a:endParaRPr lang="ko-KR" altLang="ko-KR" sz="1000" kern="1200" dirty="0">
              <a:solidFill>
                <a:schemeClr val="tx1"/>
              </a:solidFill>
              <a:effectLst/>
              <a:latin typeface="+mn-lt"/>
              <a:ea typeface="+mn-ea"/>
              <a:cs typeface="+mn-cs"/>
            </a:endParaRPr>
          </a:p>
          <a:p>
            <a:pPr marL="342900" lvl="0" indent="-342900">
              <a:spcAft>
                <a:spcPts val="800"/>
              </a:spcAft>
              <a:buFont typeface="+mj-lt"/>
              <a:buAutoNum type="arabicPeriod"/>
            </a:pPr>
            <a:r>
              <a:rPr lang="en-US" altLang="ko-KR" sz="1200" kern="100" dirty="0">
                <a:solidFill>
                  <a:srgbClr val="000000"/>
                </a:solidFill>
                <a:latin typeface="Times New Roman" panose="02020603050405020304" pitchFamily="18" charset="0"/>
                <a:cs typeface="Times New Roman" panose="02020603050405020304" pitchFamily="18" charset="0"/>
              </a:rPr>
              <a:t>Click </a:t>
            </a:r>
            <a:r>
              <a:rPr lang="en-US" altLang="ko-KR" sz="1200" b="1" kern="100" dirty="0">
                <a:solidFill>
                  <a:srgbClr val="000000"/>
                </a:solidFill>
                <a:latin typeface="Times New Roman" panose="02020603050405020304" pitchFamily="18" charset="0"/>
                <a:cs typeface="Times New Roman" panose="02020603050405020304" pitchFamily="18" charset="0"/>
              </a:rPr>
              <a:t>Window</a:t>
            </a:r>
            <a:r>
              <a:rPr lang="en-US" altLang="ko-KR" sz="1200" kern="100" dirty="0">
                <a:solidFill>
                  <a:srgbClr val="000000"/>
                </a:solidFill>
                <a:latin typeface="Times New Roman" panose="02020603050405020304" pitchFamily="18" charset="0"/>
                <a:cs typeface="Times New Roman" panose="02020603050405020304" pitchFamily="18" charset="0"/>
              </a:rPr>
              <a:t> button. </a:t>
            </a:r>
            <a:endParaRPr lang="ko-KR" altLang="ko-KR" sz="1000" kern="100" dirty="0">
              <a:latin typeface="맑은 고딕" panose="020B0503020000020004" pitchFamily="50" charset="-127"/>
              <a:cs typeface="Times New Roman" panose="02020603050405020304" pitchFamily="18" charset="0"/>
            </a:endParaRPr>
          </a:p>
          <a:p>
            <a:pPr marL="342900" lvl="0" indent="-342900">
              <a:spcAft>
                <a:spcPts val="800"/>
              </a:spcAft>
              <a:buFont typeface="+mj-lt"/>
              <a:buAutoNum type="arabicPeriod"/>
            </a:pPr>
            <a:r>
              <a:rPr lang="en-US" altLang="ko-KR" sz="1200" kern="100" dirty="0">
                <a:solidFill>
                  <a:srgbClr val="000000"/>
                </a:solidFill>
                <a:latin typeface="Times New Roman" panose="02020603050405020304" pitchFamily="18" charset="0"/>
                <a:cs typeface="Times New Roman" panose="02020603050405020304" pitchFamily="18" charset="0"/>
              </a:rPr>
              <a:t>Search the “</a:t>
            </a:r>
            <a:r>
              <a:rPr lang="en-US" altLang="ko-KR" sz="1200" b="1" kern="100" dirty="0">
                <a:solidFill>
                  <a:srgbClr val="000000"/>
                </a:solidFill>
                <a:latin typeface="Times New Roman" panose="02020603050405020304" pitchFamily="18" charset="0"/>
                <a:cs typeface="Times New Roman" panose="02020603050405020304" pitchFamily="18" charset="0"/>
              </a:rPr>
              <a:t>anaconda prompt</a:t>
            </a:r>
            <a:r>
              <a:rPr lang="en-US" altLang="ko-KR" sz="1200" kern="100" dirty="0">
                <a:solidFill>
                  <a:srgbClr val="000000"/>
                </a:solidFill>
                <a:latin typeface="Times New Roman" panose="02020603050405020304" pitchFamily="18" charset="0"/>
                <a:cs typeface="Times New Roman" panose="02020603050405020304" pitchFamily="18" charset="0"/>
              </a:rPr>
              <a:t>” and Run.</a:t>
            </a:r>
            <a:endParaRPr lang="ko-KR" altLang="ko-KR" sz="1000" kern="100" dirty="0">
              <a:latin typeface="맑은 고딕" panose="020B0503020000020004" pitchFamily="50" charset="-127"/>
              <a:cs typeface="Times New Roman" panose="02020603050405020304" pitchFamily="18" charset="0"/>
            </a:endParaRPr>
          </a:p>
          <a:p>
            <a:pPr marL="342900" lvl="0" indent="-342900">
              <a:spcAft>
                <a:spcPts val="800"/>
              </a:spcAft>
              <a:buFont typeface="+mj-lt"/>
              <a:buAutoNum type="arabicPeriod"/>
            </a:pPr>
            <a:r>
              <a:rPr lang="en-US" altLang="ko-KR" sz="1200" kern="100" dirty="0">
                <a:solidFill>
                  <a:srgbClr val="000000"/>
                </a:solidFill>
                <a:latin typeface="Times New Roman" panose="02020603050405020304" pitchFamily="18" charset="0"/>
                <a:cs typeface="Times New Roman" panose="02020603050405020304" pitchFamily="18" charset="0"/>
              </a:rPr>
              <a:t>Type the command "</a:t>
            </a:r>
            <a:r>
              <a:rPr lang="en-US" altLang="ko-KR" sz="1200" b="1" kern="100" dirty="0" err="1">
                <a:solidFill>
                  <a:srgbClr val="000000"/>
                </a:solidFill>
                <a:latin typeface="Times New Roman" panose="02020603050405020304" pitchFamily="18" charset="0"/>
                <a:cs typeface="Times New Roman" panose="02020603050405020304" pitchFamily="18" charset="0"/>
              </a:rPr>
              <a:t>jupyter</a:t>
            </a:r>
            <a:r>
              <a:rPr lang="en-US" altLang="ko-KR" sz="1200" b="1" kern="100" dirty="0">
                <a:solidFill>
                  <a:srgbClr val="000000"/>
                </a:solidFill>
                <a:latin typeface="Times New Roman" panose="02020603050405020304" pitchFamily="18" charset="0"/>
                <a:cs typeface="Times New Roman" panose="02020603050405020304" pitchFamily="18" charset="0"/>
              </a:rPr>
              <a:t> notebook</a:t>
            </a:r>
            <a:r>
              <a:rPr lang="en-US" altLang="ko-KR" sz="1200" kern="100" dirty="0">
                <a:solidFill>
                  <a:srgbClr val="000000"/>
                </a:solidFill>
                <a:latin typeface="Times New Roman" panose="02020603050405020304" pitchFamily="18" charset="0"/>
                <a:cs typeface="Times New Roman" panose="02020603050405020304" pitchFamily="18" charset="0"/>
              </a:rPr>
              <a:t>" and press Enter. </a:t>
            </a:r>
          </a:p>
          <a:p>
            <a:pPr marL="342900" lvl="0" indent="-342900">
              <a:spcAft>
                <a:spcPts val="800"/>
              </a:spcAft>
              <a:buFont typeface="+mj-lt"/>
              <a:buAutoNum type="arabicPeriod"/>
            </a:pPr>
            <a:r>
              <a:rPr lang="en-US" altLang="ko-KR" sz="1200" kern="100" dirty="0">
                <a:solidFill>
                  <a:srgbClr val="000000"/>
                </a:solidFill>
                <a:latin typeface="Times New Roman" panose="02020603050405020304" pitchFamily="18" charset="0"/>
                <a:cs typeface="Times New Roman" panose="02020603050405020304" pitchFamily="18" charset="0"/>
              </a:rPr>
              <a:t>In Jupyter Notebook, go to the folder containing the practice files.</a:t>
            </a:r>
            <a:r>
              <a:rPr lang="en-US" altLang="ko-KR" sz="1000" kern="100" dirty="0">
                <a:latin typeface="맑은 고딕" panose="020B0503020000020004" pitchFamily="50" charset="-127"/>
                <a:cs typeface="Times New Roman" panose="02020603050405020304" pitchFamily="18" charset="0"/>
              </a:rPr>
              <a:t> </a:t>
            </a:r>
            <a:r>
              <a:rPr lang="en-US" altLang="ko-KR" sz="1200" kern="100" dirty="0">
                <a:solidFill>
                  <a:srgbClr val="000000"/>
                </a:solidFill>
                <a:latin typeface="Times New Roman" panose="02020603050405020304" pitchFamily="18" charset="0"/>
                <a:cs typeface="Times New Roman" panose="02020603050405020304" pitchFamily="18" charset="0"/>
              </a:rPr>
              <a:t>(If you don’t have practice files yet, ask your instructor)</a:t>
            </a:r>
          </a:p>
          <a:p>
            <a:pPr marL="342900" lvl="0" indent="-342900">
              <a:spcAft>
                <a:spcPts val="800"/>
              </a:spcAft>
              <a:buFont typeface="+mj-lt"/>
              <a:buAutoNum type="arabicPeriod"/>
            </a:pPr>
            <a:r>
              <a:rPr lang="en-US" altLang="ko-KR" sz="1200" kern="100" dirty="0">
                <a:solidFill>
                  <a:srgbClr val="000000"/>
                </a:solidFill>
                <a:latin typeface="Times New Roman" panose="02020603050405020304" pitchFamily="18" charset="0"/>
                <a:cs typeface="Times New Roman" panose="02020603050405020304" pitchFamily="18" charset="0"/>
              </a:rPr>
              <a:t>Click </a:t>
            </a:r>
            <a:r>
              <a:rPr lang="en-US" altLang="ko-KR" sz="1200" b="1" kern="100" dirty="0">
                <a:solidFill>
                  <a:srgbClr val="000000"/>
                </a:solidFill>
                <a:latin typeface="Times New Roman" panose="02020603050405020304" pitchFamily="18" charset="0"/>
                <a:cs typeface="Times New Roman" panose="02020603050405020304" pitchFamily="18" charset="0"/>
              </a:rPr>
              <a:t>Coding Exercise</a:t>
            </a:r>
            <a:r>
              <a:rPr lang="en-US" altLang="ko-KR" sz="1200" kern="100" dirty="0">
                <a:solidFill>
                  <a:srgbClr val="000000"/>
                </a:solidFill>
                <a:latin typeface="Times New Roman" panose="02020603050405020304" pitchFamily="18" charset="0"/>
                <a:cs typeface="Times New Roman" panose="02020603050405020304" pitchFamily="18" charset="0"/>
              </a:rPr>
              <a:t> folder.</a:t>
            </a:r>
            <a:endParaRPr lang="ko-KR" altLang="ko-KR" sz="1000" kern="100" dirty="0">
              <a:latin typeface="맑은 고딕" panose="020B0503020000020004" pitchFamily="50" charset="-127"/>
              <a:cs typeface="Times New Roman" panose="02020603050405020304" pitchFamily="18" charset="0"/>
            </a:endParaRPr>
          </a:p>
          <a:p>
            <a:pPr marL="342900" lvl="0" indent="-342900">
              <a:spcAft>
                <a:spcPts val="800"/>
              </a:spcAft>
              <a:buFont typeface="+mj-lt"/>
              <a:buAutoNum type="arabicPeriod"/>
            </a:pPr>
            <a:r>
              <a:rPr lang="en-US" altLang="ko-KR" sz="1200" kern="100" dirty="0">
                <a:solidFill>
                  <a:srgbClr val="000000"/>
                </a:solidFill>
                <a:latin typeface="Times New Roman" panose="02020603050405020304" pitchFamily="18" charset="0"/>
                <a:cs typeface="Times New Roman" panose="02020603050405020304" pitchFamily="18" charset="0"/>
              </a:rPr>
              <a:t>Click the</a:t>
            </a:r>
            <a:r>
              <a:rPr lang="en-US" altLang="ko-KR" sz="1200" b="1" kern="100" dirty="0">
                <a:solidFill>
                  <a:srgbClr val="000000"/>
                </a:solidFill>
                <a:latin typeface="Times New Roman" panose="02020603050405020304" pitchFamily="18" charset="0"/>
                <a:cs typeface="Times New Roman" panose="02020603050405020304" pitchFamily="18" charset="0"/>
              </a:rPr>
              <a:t> ex_0601.ipynb</a:t>
            </a:r>
            <a:r>
              <a:rPr lang="en-US" altLang="ko-KR" sz="1200" kern="100" dirty="0">
                <a:solidFill>
                  <a:srgbClr val="000000"/>
                </a:solidFill>
                <a:latin typeface="Times New Roman" panose="02020603050405020304" pitchFamily="18" charset="0"/>
                <a:cs typeface="Times New Roman" panose="02020603050405020304" pitchFamily="18" charset="0"/>
              </a:rPr>
              <a:t> file.</a:t>
            </a:r>
          </a:p>
          <a:p>
            <a:pPr marL="342900" lvl="0" indent="-342900">
              <a:spcAft>
                <a:spcPts val="800"/>
              </a:spcAft>
              <a:buFont typeface="+mj-lt"/>
              <a:buAutoNum type="arabicPeriod"/>
            </a:pPr>
            <a:r>
              <a:rPr lang="en-US" altLang="ko-KR" sz="1200" kern="1200" dirty="0">
                <a:solidFill>
                  <a:srgbClr val="FF0000"/>
                </a:solidFill>
                <a:effectLst/>
                <a:highlight>
                  <a:srgbClr val="FF0000"/>
                </a:highlight>
                <a:latin typeface="+mn-lt"/>
                <a:ea typeface="+mn-ea"/>
                <a:cs typeface="+mn-cs"/>
              </a:rPr>
              <a:t>Review the examples on the topics below:</a:t>
            </a:r>
            <a:br>
              <a:rPr lang="en-US" altLang="ko-KR" sz="1000" i="0" kern="1200" dirty="0">
                <a:solidFill>
                  <a:srgbClr val="FF0000"/>
                </a:solidFill>
                <a:effectLst/>
                <a:highlight>
                  <a:srgbClr val="FF0000"/>
                </a:highlight>
                <a:latin typeface="+mn-lt"/>
                <a:ea typeface="+mn-ea"/>
                <a:cs typeface="+mn-cs"/>
              </a:rPr>
            </a:br>
            <a:br>
              <a:rPr lang="en-US" altLang="ko-KR" sz="1000" i="0" kern="1200" dirty="0">
                <a:solidFill>
                  <a:srgbClr val="FF0000"/>
                </a:solidFill>
                <a:effectLst/>
                <a:highlight>
                  <a:srgbClr val="FF0000"/>
                </a:highlight>
                <a:latin typeface="+mn-lt"/>
                <a:ea typeface="+mn-ea"/>
                <a:cs typeface="+mn-cs"/>
              </a:rPr>
            </a:br>
            <a:r>
              <a:rPr lang="en-US" altLang="ko-KR" sz="1200" i="1" kern="1200" dirty="0">
                <a:solidFill>
                  <a:schemeClr val="tx1"/>
                </a:solidFill>
                <a:effectLst/>
                <a:highlight>
                  <a:srgbClr val="FF0000"/>
                </a:highlight>
                <a:latin typeface="+mn-lt"/>
                <a:ea typeface="+mn-ea"/>
                <a:cs typeface="+mn-cs"/>
              </a:rPr>
              <a:t>A. </a:t>
            </a:r>
            <a:r>
              <a:rPr lang="en-US" altLang="ko-KR" sz="1200" i="1" kern="1200" dirty="0">
                <a:solidFill>
                  <a:schemeClr val="tx1"/>
                </a:solidFill>
                <a:effectLst/>
                <a:latin typeface="+mn-lt"/>
                <a:ea typeface="+mn-ea"/>
                <a:cs typeface="+mn-cs"/>
              </a:rPr>
              <a:t>String functions</a:t>
            </a:r>
            <a:br>
              <a:rPr lang="en-US" altLang="ko-KR" sz="1200" i="1" kern="1200" dirty="0">
                <a:solidFill>
                  <a:schemeClr val="tx1"/>
                </a:solidFill>
                <a:effectLst/>
                <a:latin typeface="+mn-lt"/>
                <a:ea typeface="+mn-ea"/>
                <a:cs typeface="+mn-cs"/>
              </a:rPr>
            </a:br>
            <a:r>
              <a:rPr lang="en-US" altLang="ko-KR" sz="1200" i="1" kern="1200" dirty="0">
                <a:solidFill>
                  <a:schemeClr val="tx1"/>
                </a:solidFill>
                <a:effectLst/>
                <a:latin typeface="+mn-lt"/>
                <a:ea typeface="+mn-ea"/>
                <a:cs typeface="+mn-cs"/>
              </a:rPr>
              <a:t>B. Regular expressions</a:t>
            </a:r>
            <a:br>
              <a:rPr lang="en-US" altLang="ko-KR" sz="1200" i="1" kern="1200" dirty="0">
                <a:solidFill>
                  <a:schemeClr val="tx1"/>
                </a:solidFill>
                <a:effectLst/>
                <a:latin typeface="+mn-lt"/>
                <a:ea typeface="+mn-ea"/>
                <a:cs typeface="+mn-cs"/>
              </a:rPr>
            </a:br>
            <a:r>
              <a:rPr lang="en-US" altLang="ko-KR" sz="1200" i="1" kern="1200" dirty="0">
                <a:solidFill>
                  <a:schemeClr val="tx1"/>
                </a:solidFill>
                <a:effectLst/>
                <a:latin typeface="+mn-lt"/>
                <a:ea typeface="+mn-ea"/>
                <a:cs typeface="+mn-cs"/>
              </a:rPr>
              <a:t>	</a:t>
            </a:r>
            <a:r>
              <a:rPr lang="en-US" altLang="ko-KR" sz="1200" i="1" kern="1200" dirty="0" err="1">
                <a:solidFill>
                  <a:schemeClr val="tx1"/>
                </a:solidFill>
                <a:effectLst/>
                <a:latin typeface="+mn-lt"/>
                <a:ea typeface="+mn-ea"/>
                <a:cs typeface="+mn-cs"/>
              </a:rPr>
              <a:t>i</a:t>
            </a:r>
            <a:r>
              <a:rPr lang="en-US" altLang="ko-KR" sz="1200" i="1" kern="1200" dirty="0">
                <a:solidFill>
                  <a:schemeClr val="tx1"/>
                </a:solidFill>
                <a:effectLst/>
                <a:latin typeface="+mn-lt"/>
                <a:ea typeface="+mn-ea"/>
                <a:cs typeface="+mn-cs"/>
              </a:rPr>
              <a:t>. Metacharacter: Dot</a:t>
            </a:r>
            <a:br>
              <a:rPr lang="en-US" altLang="ko-KR" sz="1200" i="1" kern="1200" dirty="0">
                <a:solidFill>
                  <a:schemeClr val="tx1"/>
                </a:solidFill>
                <a:effectLst/>
                <a:latin typeface="+mn-lt"/>
                <a:ea typeface="+mn-ea"/>
                <a:cs typeface="+mn-cs"/>
              </a:rPr>
            </a:br>
            <a:r>
              <a:rPr lang="en-US" altLang="ko-KR" sz="1200" i="1" kern="1200" dirty="0">
                <a:solidFill>
                  <a:schemeClr val="tx1"/>
                </a:solidFill>
                <a:effectLst/>
                <a:latin typeface="+mn-lt"/>
                <a:ea typeface="+mn-ea"/>
                <a:cs typeface="+mn-cs"/>
              </a:rPr>
              <a:t>	ii. Metacharacter: ?</a:t>
            </a:r>
            <a:br>
              <a:rPr lang="en-US" altLang="ko-KR" sz="1200" i="1" kern="1200" dirty="0">
                <a:solidFill>
                  <a:schemeClr val="tx1"/>
                </a:solidFill>
                <a:effectLst/>
                <a:latin typeface="+mn-lt"/>
                <a:ea typeface="+mn-ea"/>
                <a:cs typeface="+mn-cs"/>
              </a:rPr>
            </a:br>
            <a:r>
              <a:rPr lang="en-US" altLang="ko-KR" sz="1200" i="1" kern="1200" dirty="0">
                <a:solidFill>
                  <a:schemeClr val="tx1"/>
                </a:solidFill>
                <a:effectLst/>
                <a:latin typeface="+mn-lt"/>
                <a:ea typeface="+mn-ea"/>
                <a:cs typeface="+mn-cs"/>
              </a:rPr>
              <a:t>	iii. Metacharacter: {</a:t>
            </a:r>
            <a:r>
              <a:rPr lang="en-US" altLang="ko-KR" sz="1200" i="1" kern="1200" dirty="0" err="1">
                <a:solidFill>
                  <a:schemeClr val="tx1"/>
                </a:solidFill>
                <a:effectLst/>
                <a:latin typeface="+mn-lt"/>
                <a:ea typeface="+mn-ea"/>
                <a:cs typeface="+mn-cs"/>
              </a:rPr>
              <a:t>m,n</a:t>
            </a:r>
            <a:r>
              <a:rPr lang="en-US" altLang="ko-KR" sz="1200" i="1" kern="1200" dirty="0">
                <a:solidFill>
                  <a:schemeClr val="tx1"/>
                </a:solidFill>
                <a:effectLst/>
                <a:latin typeface="+mn-lt"/>
                <a:ea typeface="+mn-ea"/>
                <a:cs typeface="+mn-cs"/>
              </a:rPr>
              <a:t>}</a:t>
            </a:r>
            <a:br>
              <a:rPr lang="en-US" altLang="ko-KR" sz="1200" i="1" kern="1200" dirty="0">
                <a:solidFill>
                  <a:schemeClr val="tx1"/>
                </a:solidFill>
                <a:effectLst/>
                <a:latin typeface="+mn-lt"/>
                <a:ea typeface="+mn-ea"/>
                <a:cs typeface="+mn-cs"/>
              </a:rPr>
            </a:br>
            <a:r>
              <a:rPr lang="en-US" altLang="ko-KR" sz="1200" i="1" kern="1200" dirty="0">
                <a:solidFill>
                  <a:schemeClr val="tx1"/>
                </a:solidFill>
                <a:effectLst/>
                <a:latin typeface="+mn-lt"/>
                <a:ea typeface="+mn-ea"/>
                <a:cs typeface="+mn-cs"/>
              </a:rPr>
              <a:t>	iv. Metacharacter: ^</a:t>
            </a:r>
            <a:br>
              <a:rPr lang="en-US" altLang="ko-KR" sz="1200" i="1" kern="1200" dirty="0">
                <a:solidFill>
                  <a:schemeClr val="tx1"/>
                </a:solidFill>
                <a:effectLst/>
                <a:latin typeface="+mn-lt"/>
                <a:ea typeface="+mn-ea"/>
                <a:cs typeface="+mn-cs"/>
              </a:rPr>
            </a:br>
            <a:r>
              <a:rPr lang="en-US" altLang="ko-KR" sz="1200" i="1" kern="1200" dirty="0">
                <a:solidFill>
                  <a:schemeClr val="tx1"/>
                </a:solidFill>
                <a:effectLst/>
                <a:latin typeface="+mn-lt"/>
                <a:ea typeface="+mn-ea"/>
                <a:cs typeface="+mn-cs"/>
              </a:rPr>
              <a:t>	v. Metacharacter: ^</a:t>
            </a:r>
            <a:br>
              <a:rPr lang="en-US" altLang="ko-KR" sz="1200" i="1" kern="1200" dirty="0">
                <a:solidFill>
                  <a:schemeClr val="tx1"/>
                </a:solidFill>
                <a:effectLst/>
                <a:latin typeface="+mn-lt"/>
                <a:ea typeface="+mn-ea"/>
                <a:cs typeface="+mn-cs"/>
              </a:rPr>
            </a:br>
            <a:r>
              <a:rPr lang="en-US" altLang="ko-KR" sz="1200" i="1" kern="1200" dirty="0">
                <a:solidFill>
                  <a:schemeClr val="tx1"/>
                </a:solidFill>
                <a:effectLst/>
                <a:latin typeface="+mn-lt"/>
                <a:ea typeface="+mn-ea"/>
                <a:cs typeface="+mn-cs"/>
              </a:rPr>
              <a:t>	vi. Metacharacter: $</a:t>
            </a:r>
            <a:br>
              <a:rPr lang="en-US" altLang="ko-KR" sz="1200" i="1" kern="1200" dirty="0">
                <a:solidFill>
                  <a:schemeClr val="tx1"/>
                </a:solidFill>
                <a:effectLst/>
                <a:latin typeface="+mn-lt"/>
                <a:ea typeface="+mn-ea"/>
                <a:cs typeface="+mn-cs"/>
              </a:rPr>
            </a:br>
            <a:r>
              <a:rPr lang="en-US" altLang="ko-KR" sz="1200" i="1" kern="1200" dirty="0">
                <a:solidFill>
                  <a:schemeClr val="tx1"/>
                </a:solidFill>
                <a:effectLst/>
                <a:latin typeface="+mn-lt"/>
                <a:ea typeface="+mn-ea"/>
                <a:cs typeface="+mn-cs"/>
              </a:rPr>
              <a:t>	vii. Metacharacter: |</a:t>
            </a:r>
            <a:br>
              <a:rPr lang="en-US" altLang="ko-KR" sz="1200" i="1" kern="1200" dirty="0">
                <a:solidFill>
                  <a:schemeClr val="tx1"/>
                </a:solidFill>
                <a:effectLst/>
                <a:latin typeface="+mn-lt"/>
                <a:ea typeface="+mn-ea"/>
                <a:cs typeface="+mn-cs"/>
              </a:rPr>
            </a:br>
            <a:r>
              <a:rPr lang="en-US" altLang="ko-KR" sz="1200" i="1" kern="1200" dirty="0">
                <a:solidFill>
                  <a:schemeClr val="tx1"/>
                </a:solidFill>
                <a:effectLst/>
                <a:latin typeface="+mn-lt"/>
                <a:ea typeface="+mn-ea"/>
                <a:cs typeface="+mn-cs"/>
              </a:rPr>
              <a:t>	viii. sub() function</a:t>
            </a:r>
            <a:br>
              <a:rPr lang="en-US" altLang="ko-KR" sz="1200" i="1" kern="1200" dirty="0">
                <a:solidFill>
                  <a:schemeClr val="tx1"/>
                </a:solidFill>
                <a:effectLst/>
                <a:latin typeface="+mn-lt"/>
                <a:ea typeface="+mn-ea"/>
                <a:cs typeface="+mn-cs"/>
              </a:rPr>
            </a:br>
            <a:endParaRPr lang="en-US" altLang="ko-KR" sz="1000" i="1" kern="1200" dirty="0">
              <a:solidFill>
                <a:schemeClr val="tx1"/>
              </a:solidFill>
              <a:effectLst/>
              <a:latin typeface="+mn-lt"/>
              <a:ea typeface="+mn-ea"/>
              <a:cs typeface="+mn-cs"/>
            </a:endParaRPr>
          </a:p>
          <a:p>
            <a:pPr marL="342900" lvl="0" indent="-342900">
              <a:spcAft>
                <a:spcPts val="800"/>
              </a:spcAft>
              <a:buFont typeface="+mj-lt"/>
              <a:buAutoNum type="arabicPeriod"/>
            </a:pPr>
            <a:r>
              <a:rPr lang="en-US" altLang="ko-KR" sz="1200" kern="1200" dirty="0">
                <a:solidFill>
                  <a:schemeClr val="tx1"/>
                </a:solidFill>
                <a:effectLst/>
                <a:latin typeface="+mn-lt"/>
                <a:ea typeface="+mn-ea"/>
                <a:cs typeface="+mn-cs"/>
              </a:rPr>
              <a:t>(Optional) Use the blank cell at the bottom to practice your own personal needs.</a:t>
            </a:r>
            <a:endParaRPr lang="ko-KR" altLang="ko-KR" sz="1000" kern="1200" dirty="0">
              <a:solidFill>
                <a:schemeClr val="tx1"/>
              </a:solidFill>
              <a:effectLst/>
              <a:latin typeface="+mn-lt"/>
              <a:ea typeface="+mn-ea"/>
              <a:cs typeface="+mn-cs"/>
            </a:endParaRPr>
          </a:p>
        </p:txBody>
      </p:sp>
      <p:sp>
        <p:nvSpPr>
          <p:cNvPr id="4" name="슬라이드 번호 개체 틀 3"/>
          <p:cNvSpPr>
            <a:spLocks noGrp="1"/>
          </p:cNvSpPr>
          <p:nvPr>
            <p:ph type="sldNum" sz="quarter" idx="5"/>
          </p:nvPr>
        </p:nvSpPr>
        <p:spPr/>
        <p:txBody>
          <a:bodyPr/>
          <a:lstStyle/>
          <a:p>
            <a:fld id="{5B59C55F-00F1-4985-9065-F2D92AE05D03}" type="slidenum">
              <a:rPr lang="ko-KR" altLang="en-US" smtClean="0"/>
              <a:t>25</a:t>
            </a:fld>
            <a:endParaRPr lang="ko-KR" altLang="en-US"/>
          </a:p>
        </p:txBody>
      </p:sp>
    </p:spTree>
    <p:extLst>
      <p:ext uri="{BB962C8B-B14F-4D97-AF65-F5344CB8AC3E}">
        <p14:creationId xmlns:p14="http://schemas.microsoft.com/office/powerpoint/2010/main" val="83777936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00150"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Note:</a:t>
            </a:r>
            <a:br>
              <a:rPr lang="en-US" altLang="ko-KR" sz="1200" b="1" dirty="0">
                <a:latin typeface="Times New Roman" panose="02020603050405020304" pitchFamily="18" charset="0"/>
              </a:rPr>
            </a:br>
            <a:r>
              <a:rPr lang="en-US" altLang="ko-KR" sz="1200" b="1" dirty="0">
                <a:latin typeface="Times New Roman" panose="02020603050405020304" pitchFamily="18" charset="0"/>
              </a:rPr>
              <a:t>WHAT THIS PRACTICE ABOUT</a:t>
            </a:r>
            <a:endParaRPr lang="ko-KR" altLang="en-US" dirty="0"/>
          </a:p>
          <a:p>
            <a:pPr latinLnBrk="1"/>
            <a:r>
              <a:rPr lang="en-US" altLang="ko-KR" sz="1200" kern="1200" dirty="0">
                <a:solidFill>
                  <a:schemeClr val="tx1"/>
                </a:solidFill>
                <a:effectLst/>
                <a:latin typeface="+mn-lt"/>
                <a:ea typeface="+mn-ea"/>
                <a:cs typeface="+mn-cs"/>
              </a:rPr>
              <a:t>In this practice, we will apply how to use Regular expressions (more examples).</a:t>
            </a:r>
          </a:p>
          <a:p>
            <a:pPr latinLnBrk="1"/>
            <a:r>
              <a:rPr lang="en-US" altLang="ko-KR" sz="1200" kern="1200" dirty="0">
                <a:solidFill>
                  <a:schemeClr val="tx1"/>
                </a:solidFill>
                <a:effectLst/>
                <a:latin typeface="+mn-lt"/>
                <a:ea typeface="+mn-ea"/>
                <a:cs typeface="+mn-cs"/>
              </a:rPr>
              <a:t>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000" b="1" dirty="0">
                <a:solidFill>
                  <a:prstClr val="black"/>
                </a:solidFill>
                <a:latin typeface="Times New Roman" panose="02020603050405020304" pitchFamily="18" charset="0"/>
              </a:rPr>
              <a:t>PRACTICE INSTRUCTION</a:t>
            </a:r>
            <a:endParaRPr lang="ko-KR" altLang="ko-KR" sz="1000" kern="1200" dirty="0">
              <a:solidFill>
                <a:schemeClr val="tx1"/>
              </a:solidFill>
              <a:effectLst/>
              <a:latin typeface="+mn-lt"/>
              <a:ea typeface="+mn-ea"/>
              <a:cs typeface="+mn-cs"/>
            </a:endParaRPr>
          </a:p>
          <a:p>
            <a:pPr marL="342900" lvl="0" indent="-342900">
              <a:spcAft>
                <a:spcPts val="800"/>
              </a:spcAft>
              <a:buFont typeface="+mj-lt"/>
              <a:buAutoNum type="arabicPeriod"/>
            </a:pPr>
            <a:r>
              <a:rPr lang="en-US" altLang="ko-KR" sz="1200" kern="100" dirty="0">
                <a:solidFill>
                  <a:srgbClr val="000000"/>
                </a:solidFill>
                <a:latin typeface="Times New Roman" panose="02020603050405020304" pitchFamily="18" charset="0"/>
                <a:cs typeface="Times New Roman" panose="02020603050405020304" pitchFamily="18" charset="0"/>
              </a:rPr>
              <a:t>Start Jupyter Notebook. (Refer to steps 1-3 of </a:t>
            </a:r>
            <a:r>
              <a:rPr lang="en-US" altLang="ko-KR" sz="1200" b="1" kern="100" dirty="0">
                <a:solidFill>
                  <a:srgbClr val="000000"/>
                </a:solidFill>
                <a:latin typeface="Times New Roman" panose="02020603050405020304" pitchFamily="18" charset="0"/>
                <a:cs typeface="Times New Roman" panose="02020603050405020304" pitchFamily="18" charset="0"/>
              </a:rPr>
              <a:t>Coding Exercise # 0601</a:t>
            </a:r>
            <a:r>
              <a:rPr lang="en-US" altLang="ko-KR" sz="1200" kern="100" dirty="0">
                <a:solidFill>
                  <a:srgbClr val="000000"/>
                </a:solidFill>
                <a:latin typeface="Times New Roman" panose="02020603050405020304" pitchFamily="18" charset="0"/>
                <a:cs typeface="Times New Roman" panose="02020603050405020304" pitchFamily="18" charset="0"/>
              </a:rPr>
              <a:t>.)</a:t>
            </a:r>
          </a:p>
          <a:p>
            <a:pPr marL="342900" marR="0" lvl="0" indent="-342900" algn="l" defTabSz="914400" rtl="0" eaLnBrk="1" fontAlgn="auto" latinLnBrk="1" hangingPunct="1">
              <a:lnSpc>
                <a:spcPct val="100000"/>
              </a:lnSpc>
              <a:spcBef>
                <a:spcPts val="0"/>
              </a:spcBef>
              <a:spcAft>
                <a:spcPts val="800"/>
              </a:spcAft>
              <a:buClrTx/>
              <a:buSzTx/>
              <a:buFont typeface="+mj-lt"/>
              <a:buAutoNum type="arabicPeriod"/>
              <a:tabLst/>
              <a:defRPr/>
            </a:pPr>
            <a:r>
              <a:rPr lang="en-US" altLang="ko-KR" sz="1200" kern="1200" dirty="0">
                <a:solidFill>
                  <a:schemeClr val="tx1"/>
                </a:solidFill>
                <a:effectLst/>
                <a:latin typeface="+mn-lt"/>
                <a:ea typeface="+mn-ea"/>
                <a:cs typeface="+mn-cs"/>
              </a:rPr>
              <a:t>In Jupyter Notebook, click the </a:t>
            </a:r>
            <a:r>
              <a:rPr lang="en-US" altLang="ko-KR" sz="1200" b="1" kern="1200" dirty="0">
                <a:solidFill>
                  <a:schemeClr val="tx1"/>
                </a:solidFill>
                <a:effectLst/>
                <a:latin typeface="+mn-lt"/>
                <a:ea typeface="+mn-ea"/>
                <a:cs typeface="+mn-cs"/>
              </a:rPr>
              <a:t>ex_0602.ipynb</a:t>
            </a:r>
            <a:r>
              <a:rPr lang="en-US" altLang="ko-KR" sz="1200" kern="1200" dirty="0">
                <a:solidFill>
                  <a:schemeClr val="tx1"/>
                </a:solidFill>
                <a:effectLst/>
                <a:latin typeface="+mn-lt"/>
                <a:ea typeface="+mn-ea"/>
                <a:cs typeface="+mn-cs"/>
              </a:rPr>
              <a:t> files in the </a:t>
            </a:r>
            <a:r>
              <a:rPr lang="en-US" altLang="ko-KR" sz="1200" b="1" kern="1200" dirty="0">
                <a:solidFill>
                  <a:schemeClr val="tx1"/>
                </a:solidFill>
                <a:effectLst/>
                <a:latin typeface="+mn-lt"/>
                <a:ea typeface="+mn-ea"/>
                <a:cs typeface="+mn-cs"/>
              </a:rPr>
              <a:t>Coding Exercise</a:t>
            </a:r>
            <a:r>
              <a:rPr lang="en-US" altLang="ko-KR" sz="1200" kern="1200" dirty="0">
                <a:solidFill>
                  <a:schemeClr val="tx1"/>
                </a:solidFill>
                <a:effectLst/>
                <a:latin typeface="+mn-lt"/>
                <a:ea typeface="+mn-ea"/>
                <a:cs typeface="+mn-cs"/>
              </a:rPr>
              <a:t> folder.</a:t>
            </a:r>
            <a:endParaRPr lang="en-US" altLang="ko-KR" sz="1200" kern="1200" dirty="0">
              <a:solidFill>
                <a:srgbClr val="FF0000"/>
              </a:solidFill>
              <a:effectLst/>
              <a:latin typeface="+mn-lt"/>
              <a:ea typeface="+mn-ea"/>
              <a:cs typeface="+mn-cs"/>
            </a:endParaRPr>
          </a:p>
          <a:p>
            <a:pPr marL="342900" lvl="0" indent="-342900">
              <a:spcAft>
                <a:spcPts val="800"/>
              </a:spcAft>
              <a:buFont typeface="+mj-lt"/>
              <a:buAutoNum type="arabicPeriod"/>
            </a:pPr>
            <a:r>
              <a:rPr lang="en-US" altLang="ko-KR" sz="1200" kern="1200" dirty="0">
                <a:solidFill>
                  <a:srgbClr val="FF0000"/>
                </a:solidFill>
                <a:effectLst/>
                <a:latin typeface="+mn-lt"/>
                <a:ea typeface="+mn-ea"/>
                <a:cs typeface="+mn-cs"/>
              </a:rPr>
              <a:t>Review the examples on the topics below:</a:t>
            </a:r>
            <a:br>
              <a:rPr lang="en-US" altLang="ko-KR" sz="1000" i="0" kern="1200" dirty="0">
                <a:solidFill>
                  <a:srgbClr val="FF0000"/>
                </a:solidFill>
                <a:effectLst/>
                <a:latin typeface="+mn-lt"/>
                <a:ea typeface="+mn-ea"/>
                <a:cs typeface="+mn-cs"/>
              </a:rPr>
            </a:br>
            <a:br>
              <a:rPr lang="en-US" altLang="ko-KR" sz="1000" i="0" kern="1200" dirty="0">
                <a:solidFill>
                  <a:srgbClr val="FF0000"/>
                </a:solidFill>
                <a:effectLst/>
                <a:latin typeface="+mn-lt"/>
                <a:ea typeface="+mn-ea"/>
                <a:cs typeface="+mn-cs"/>
              </a:rPr>
            </a:br>
            <a:r>
              <a:rPr lang="en-US" altLang="ko-KR" sz="1200" i="1" kern="1200" dirty="0">
                <a:solidFill>
                  <a:schemeClr val="tx1"/>
                </a:solidFill>
                <a:effectLst/>
                <a:latin typeface="+mn-lt"/>
                <a:ea typeface="+mn-ea"/>
                <a:cs typeface="+mn-cs"/>
              </a:rPr>
              <a:t>A. Regular expressions (more examples)</a:t>
            </a:r>
            <a:br>
              <a:rPr lang="en-US" altLang="ko-KR" sz="1200" i="1" kern="1200" dirty="0">
                <a:solidFill>
                  <a:schemeClr val="tx1"/>
                </a:solidFill>
                <a:effectLst/>
                <a:latin typeface="+mn-lt"/>
                <a:ea typeface="+mn-ea"/>
                <a:cs typeface="+mn-cs"/>
              </a:rPr>
            </a:br>
            <a:r>
              <a:rPr lang="en-US" altLang="ko-KR" sz="1200" i="1" kern="1200" dirty="0">
                <a:solidFill>
                  <a:schemeClr val="tx1"/>
                </a:solidFill>
                <a:effectLst/>
                <a:latin typeface="+mn-lt"/>
                <a:ea typeface="+mn-ea"/>
                <a:cs typeface="+mn-cs"/>
              </a:rPr>
              <a:t>	</a:t>
            </a:r>
            <a:r>
              <a:rPr lang="en-US" altLang="ko-KR" sz="1200" i="1" kern="1200" dirty="0" err="1">
                <a:solidFill>
                  <a:schemeClr val="tx1"/>
                </a:solidFill>
                <a:effectLst/>
                <a:latin typeface="+mn-lt"/>
                <a:ea typeface="+mn-ea"/>
                <a:cs typeface="+mn-cs"/>
              </a:rPr>
              <a:t>i</a:t>
            </a:r>
            <a:r>
              <a:rPr lang="en-US" altLang="ko-KR" sz="1200" i="1" kern="1200" dirty="0">
                <a:solidFill>
                  <a:schemeClr val="tx1"/>
                </a:solidFill>
                <a:effectLst/>
                <a:latin typeface="+mn-lt"/>
                <a:ea typeface="+mn-ea"/>
                <a:cs typeface="+mn-cs"/>
              </a:rPr>
              <a:t>. Read in data and define a helper function</a:t>
            </a:r>
            <a:br>
              <a:rPr lang="en-US" altLang="ko-KR" sz="1200" i="1" kern="1200" dirty="0">
                <a:solidFill>
                  <a:schemeClr val="tx1"/>
                </a:solidFill>
                <a:effectLst/>
                <a:latin typeface="+mn-lt"/>
                <a:ea typeface="+mn-ea"/>
                <a:cs typeface="+mn-cs"/>
              </a:rPr>
            </a:br>
            <a:r>
              <a:rPr lang="en-US" altLang="ko-KR" sz="1200" i="1" kern="1200" dirty="0">
                <a:solidFill>
                  <a:schemeClr val="tx1"/>
                </a:solidFill>
                <a:effectLst/>
                <a:latin typeface="+mn-lt"/>
                <a:ea typeface="+mn-ea"/>
                <a:cs typeface="+mn-cs"/>
              </a:rPr>
              <a:t>	ii. Apply the grep() function</a:t>
            </a:r>
          </a:p>
          <a:p>
            <a:pPr marL="342900" lvl="0" indent="-342900">
              <a:spcAft>
                <a:spcPts val="800"/>
              </a:spcAft>
              <a:buFont typeface="+mj-lt"/>
              <a:buAutoNum type="arabicPeriod"/>
            </a:pPr>
            <a:endParaRPr lang="en-US" altLang="ko-KR" sz="1200" i="1" kern="1200" dirty="0">
              <a:solidFill>
                <a:schemeClr val="tx1"/>
              </a:solidFill>
              <a:effectLst/>
              <a:latin typeface="+mn-lt"/>
              <a:ea typeface="+mn-ea"/>
              <a:cs typeface="+mn-cs"/>
            </a:endParaRPr>
          </a:p>
          <a:p>
            <a:pPr marL="342900" lvl="0" indent="-342900">
              <a:spcAft>
                <a:spcPts val="800"/>
              </a:spcAft>
              <a:buFont typeface="+mj-lt"/>
              <a:buAutoNum type="arabicPeriod"/>
            </a:pPr>
            <a:r>
              <a:rPr lang="en-US" altLang="ko-KR" sz="1200" kern="1200" dirty="0">
                <a:solidFill>
                  <a:schemeClr val="tx1"/>
                </a:solidFill>
                <a:effectLst/>
                <a:latin typeface="+mn-lt"/>
                <a:ea typeface="+mn-ea"/>
                <a:cs typeface="+mn-cs"/>
              </a:rPr>
              <a:t>(Optional) Use the blank cell at the bottom to practice your own personal needs.</a:t>
            </a:r>
            <a:endParaRPr lang="ko-KR" altLang="ko-KR" sz="1000" kern="1200" dirty="0">
              <a:solidFill>
                <a:schemeClr val="tx1"/>
              </a:solidFill>
              <a:effectLst/>
              <a:latin typeface="+mn-lt"/>
              <a:ea typeface="+mn-ea"/>
              <a:cs typeface="+mn-cs"/>
            </a:endParaRPr>
          </a:p>
        </p:txBody>
      </p:sp>
      <p:sp>
        <p:nvSpPr>
          <p:cNvPr id="4" name="슬라이드 번호 개체 틀 3"/>
          <p:cNvSpPr>
            <a:spLocks noGrp="1"/>
          </p:cNvSpPr>
          <p:nvPr>
            <p:ph type="sldNum" sz="quarter" idx="5"/>
          </p:nvPr>
        </p:nvSpPr>
        <p:spPr/>
        <p:txBody>
          <a:bodyPr/>
          <a:lstStyle/>
          <a:p>
            <a:fld id="{5B59C55F-00F1-4985-9065-F2D92AE05D03}" type="slidenum">
              <a:rPr lang="ko-KR" altLang="en-US" smtClean="0"/>
              <a:t>26</a:t>
            </a:fld>
            <a:endParaRPr lang="ko-KR" altLang="en-US"/>
          </a:p>
        </p:txBody>
      </p:sp>
    </p:spTree>
    <p:extLst>
      <p:ext uri="{BB962C8B-B14F-4D97-AF65-F5344CB8AC3E}">
        <p14:creationId xmlns:p14="http://schemas.microsoft.com/office/powerpoint/2010/main" val="409474643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00150"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Note:</a:t>
            </a:r>
            <a:br>
              <a:rPr lang="en-US" altLang="ko-KR" sz="1200" b="1" dirty="0">
                <a:latin typeface="Times New Roman" panose="02020603050405020304" pitchFamily="18" charset="0"/>
              </a:rPr>
            </a:br>
            <a:r>
              <a:rPr lang="en-US" altLang="ko-KR" sz="1200" b="1" dirty="0">
                <a:latin typeface="Times New Roman" panose="02020603050405020304" pitchFamily="18" charset="0"/>
              </a:rPr>
              <a:t>WHAT THIS PRACTICE ABOUT</a:t>
            </a:r>
            <a:endParaRPr lang="ko-KR" altLang="en-US" dirty="0"/>
          </a:p>
          <a:p>
            <a:pPr latinLnBrk="1"/>
            <a:r>
              <a:rPr lang="en-US" altLang="ko-KR" sz="1200" kern="1200" dirty="0">
                <a:solidFill>
                  <a:schemeClr val="tx1"/>
                </a:solidFill>
                <a:effectLst/>
                <a:latin typeface="+mn-lt"/>
                <a:ea typeface="+mn-ea"/>
                <a:cs typeface="+mn-cs"/>
              </a:rPr>
              <a:t>In this practice, we will apply how to use Regular expressions (groups).</a:t>
            </a:r>
          </a:p>
          <a:p>
            <a:pPr latinLnBrk="1"/>
            <a:r>
              <a:rPr lang="en-US" altLang="ko-KR" sz="1200" kern="1200" dirty="0">
                <a:solidFill>
                  <a:schemeClr val="tx1"/>
                </a:solidFill>
                <a:effectLst/>
                <a:latin typeface="+mn-lt"/>
                <a:ea typeface="+mn-ea"/>
                <a:cs typeface="+mn-cs"/>
              </a:rPr>
              <a:t>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000" b="1" dirty="0">
                <a:solidFill>
                  <a:prstClr val="black"/>
                </a:solidFill>
                <a:latin typeface="Times New Roman" panose="02020603050405020304" pitchFamily="18" charset="0"/>
              </a:rPr>
              <a:t>PRACTICE INSTRUCTION</a:t>
            </a:r>
            <a:endParaRPr lang="ko-KR" altLang="ko-KR" sz="1000" kern="1200" dirty="0">
              <a:solidFill>
                <a:schemeClr val="tx1"/>
              </a:solidFill>
              <a:effectLst/>
              <a:latin typeface="+mn-lt"/>
              <a:ea typeface="+mn-ea"/>
              <a:cs typeface="+mn-cs"/>
            </a:endParaRPr>
          </a:p>
          <a:p>
            <a:pPr marL="342900" lvl="0" indent="-342900">
              <a:spcAft>
                <a:spcPts val="800"/>
              </a:spcAft>
              <a:buFont typeface="+mj-lt"/>
              <a:buAutoNum type="arabicPeriod"/>
            </a:pPr>
            <a:r>
              <a:rPr lang="en-US" altLang="ko-KR" sz="1200" kern="100" dirty="0">
                <a:solidFill>
                  <a:srgbClr val="000000"/>
                </a:solidFill>
                <a:latin typeface="Times New Roman" panose="02020603050405020304" pitchFamily="18" charset="0"/>
                <a:cs typeface="Times New Roman" panose="02020603050405020304" pitchFamily="18" charset="0"/>
              </a:rPr>
              <a:t>Start Jupyter Notebook. (Refer to steps 1-3 of </a:t>
            </a:r>
            <a:r>
              <a:rPr lang="en-US" altLang="ko-KR" sz="1200" b="1" kern="100" dirty="0">
                <a:solidFill>
                  <a:srgbClr val="000000"/>
                </a:solidFill>
                <a:latin typeface="Times New Roman" panose="02020603050405020304" pitchFamily="18" charset="0"/>
                <a:cs typeface="Times New Roman" panose="02020603050405020304" pitchFamily="18" charset="0"/>
              </a:rPr>
              <a:t>Coding Exercise # 0601</a:t>
            </a:r>
            <a:r>
              <a:rPr lang="en-US" altLang="ko-KR" sz="1200" kern="100" dirty="0">
                <a:solidFill>
                  <a:srgbClr val="000000"/>
                </a:solidFill>
                <a:latin typeface="Times New Roman" panose="02020603050405020304" pitchFamily="18" charset="0"/>
                <a:cs typeface="Times New Roman" panose="02020603050405020304" pitchFamily="18" charset="0"/>
              </a:rPr>
              <a:t>.)</a:t>
            </a:r>
          </a:p>
          <a:p>
            <a:pPr marL="342900" marR="0" lvl="0" indent="-342900" algn="l" defTabSz="914400" rtl="0" eaLnBrk="1" fontAlgn="auto" latinLnBrk="1" hangingPunct="1">
              <a:lnSpc>
                <a:spcPct val="100000"/>
              </a:lnSpc>
              <a:spcBef>
                <a:spcPts val="0"/>
              </a:spcBef>
              <a:spcAft>
                <a:spcPts val="800"/>
              </a:spcAft>
              <a:buClrTx/>
              <a:buSzTx/>
              <a:buFont typeface="+mj-lt"/>
              <a:buAutoNum type="arabicPeriod"/>
              <a:tabLst/>
              <a:defRPr/>
            </a:pPr>
            <a:r>
              <a:rPr lang="en-US" altLang="ko-KR" sz="1200" kern="1200" dirty="0">
                <a:solidFill>
                  <a:schemeClr val="tx1"/>
                </a:solidFill>
                <a:effectLst/>
                <a:latin typeface="+mn-lt"/>
                <a:ea typeface="+mn-ea"/>
                <a:cs typeface="+mn-cs"/>
              </a:rPr>
              <a:t>In Jupyter Notebook, click the </a:t>
            </a:r>
            <a:r>
              <a:rPr lang="en-US" altLang="ko-KR" sz="1200" b="1" kern="1200" dirty="0">
                <a:solidFill>
                  <a:schemeClr val="tx1"/>
                </a:solidFill>
                <a:effectLst/>
                <a:latin typeface="+mn-lt"/>
                <a:ea typeface="+mn-ea"/>
                <a:cs typeface="+mn-cs"/>
              </a:rPr>
              <a:t>ex_0603.ipynb</a:t>
            </a:r>
            <a:r>
              <a:rPr lang="en-US" altLang="ko-KR" sz="1200" kern="1200" dirty="0">
                <a:solidFill>
                  <a:schemeClr val="tx1"/>
                </a:solidFill>
                <a:effectLst/>
                <a:latin typeface="+mn-lt"/>
                <a:ea typeface="+mn-ea"/>
                <a:cs typeface="+mn-cs"/>
              </a:rPr>
              <a:t> files in the </a:t>
            </a:r>
            <a:r>
              <a:rPr lang="en-US" altLang="ko-KR" sz="1200" b="1" kern="1200" dirty="0">
                <a:solidFill>
                  <a:schemeClr val="tx1"/>
                </a:solidFill>
                <a:effectLst/>
                <a:latin typeface="+mn-lt"/>
                <a:ea typeface="+mn-ea"/>
                <a:cs typeface="+mn-cs"/>
              </a:rPr>
              <a:t>Coding Exercise</a:t>
            </a:r>
            <a:r>
              <a:rPr lang="en-US" altLang="ko-KR" sz="1200" kern="1200" dirty="0">
                <a:solidFill>
                  <a:schemeClr val="tx1"/>
                </a:solidFill>
                <a:effectLst/>
                <a:latin typeface="+mn-lt"/>
                <a:ea typeface="+mn-ea"/>
                <a:cs typeface="+mn-cs"/>
              </a:rPr>
              <a:t> folder.</a:t>
            </a:r>
            <a:endParaRPr lang="en-US" altLang="ko-KR" sz="1200" kern="1200" dirty="0">
              <a:solidFill>
                <a:srgbClr val="FF0000"/>
              </a:solidFill>
              <a:effectLst/>
              <a:latin typeface="+mn-lt"/>
              <a:ea typeface="+mn-ea"/>
              <a:cs typeface="+mn-cs"/>
            </a:endParaRPr>
          </a:p>
          <a:p>
            <a:pPr marL="342900" lvl="0" indent="-342900">
              <a:spcAft>
                <a:spcPts val="800"/>
              </a:spcAft>
              <a:buFont typeface="+mj-lt"/>
              <a:buAutoNum type="arabicPeriod"/>
            </a:pPr>
            <a:r>
              <a:rPr lang="en-US" altLang="ko-KR" sz="1200" kern="1200" dirty="0">
                <a:solidFill>
                  <a:srgbClr val="FF0000"/>
                </a:solidFill>
                <a:effectLst/>
                <a:latin typeface="+mn-lt"/>
                <a:ea typeface="+mn-ea"/>
                <a:cs typeface="+mn-cs"/>
              </a:rPr>
              <a:t>Review the examples on the topics below:</a:t>
            </a:r>
            <a:br>
              <a:rPr lang="en-US" altLang="ko-KR" sz="1000" i="0" kern="1200" dirty="0">
                <a:solidFill>
                  <a:srgbClr val="FF0000"/>
                </a:solidFill>
                <a:effectLst/>
                <a:latin typeface="+mn-lt"/>
                <a:ea typeface="+mn-ea"/>
                <a:cs typeface="+mn-cs"/>
              </a:rPr>
            </a:br>
            <a:br>
              <a:rPr lang="en-US" altLang="ko-KR" sz="1000" i="0" kern="1200" dirty="0">
                <a:solidFill>
                  <a:srgbClr val="FF0000"/>
                </a:solidFill>
                <a:effectLst/>
                <a:latin typeface="+mn-lt"/>
                <a:ea typeface="+mn-ea"/>
                <a:cs typeface="+mn-cs"/>
              </a:rPr>
            </a:br>
            <a:r>
              <a:rPr lang="en-US" altLang="ko-KR" sz="1200" i="1" kern="1200" dirty="0">
                <a:solidFill>
                  <a:schemeClr val="tx1"/>
                </a:solidFill>
                <a:effectLst/>
                <a:latin typeface="+mn-lt"/>
                <a:ea typeface="+mn-ea"/>
                <a:cs typeface="+mn-cs"/>
              </a:rPr>
              <a:t>A. Regular expressions (groups)</a:t>
            </a:r>
            <a:br>
              <a:rPr lang="en-US" altLang="ko-KR" sz="1200" i="1" kern="1200" dirty="0">
                <a:solidFill>
                  <a:schemeClr val="tx1"/>
                </a:solidFill>
                <a:effectLst/>
                <a:latin typeface="+mn-lt"/>
                <a:ea typeface="+mn-ea"/>
                <a:cs typeface="+mn-cs"/>
              </a:rPr>
            </a:br>
            <a:r>
              <a:rPr lang="en-US" altLang="ko-KR" sz="1200" i="1" kern="1200" dirty="0">
                <a:solidFill>
                  <a:schemeClr val="tx1"/>
                </a:solidFill>
                <a:effectLst/>
                <a:latin typeface="+mn-lt"/>
                <a:ea typeface="+mn-ea"/>
                <a:cs typeface="+mn-cs"/>
              </a:rPr>
              <a:t>	</a:t>
            </a:r>
            <a:r>
              <a:rPr lang="en-US" altLang="ko-KR" sz="1200" i="1" kern="1200" dirty="0" err="1">
                <a:solidFill>
                  <a:schemeClr val="tx1"/>
                </a:solidFill>
                <a:effectLst/>
                <a:latin typeface="+mn-lt"/>
                <a:ea typeface="+mn-ea"/>
                <a:cs typeface="+mn-cs"/>
              </a:rPr>
              <a:t>i</a:t>
            </a:r>
            <a:r>
              <a:rPr lang="en-US" altLang="ko-KR" sz="1200" i="1" kern="1200" dirty="0">
                <a:solidFill>
                  <a:schemeClr val="tx1"/>
                </a:solidFill>
                <a:effectLst/>
                <a:latin typeface="+mn-lt"/>
                <a:ea typeface="+mn-ea"/>
                <a:cs typeface="+mn-cs"/>
              </a:rPr>
              <a:t>. Some examples of group</a:t>
            </a:r>
            <a:br>
              <a:rPr lang="en-US" altLang="ko-KR" sz="1200" i="1" kern="1200" dirty="0">
                <a:solidFill>
                  <a:schemeClr val="tx1"/>
                </a:solidFill>
                <a:effectLst/>
                <a:latin typeface="+mn-lt"/>
                <a:ea typeface="+mn-ea"/>
                <a:cs typeface="+mn-cs"/>
              </a:rPr>
            </a:br>
            <a:r>
              <a:rPr lang="en-US" altLang="ko-KR" sz="1200" i="1" kern="1200" dirty="0">
                <a:solidFill>
                  <a:schemeClr val="tx1"/>
                </a:solidFill>
                <a:effectLst/>
                <a:latin typeface="+mn-lt"/>
                <a:ea typeface="+mn-ea"/>
                <a:cs typeface="+mn-cs"/>
              </a:rPr>
              <a:t>	ii. Some examples of group with shorthand expression</a:t>
            </a:r>
          </a:p>
          <a:p>
            <a:pPr marL="342900" lvl="0" indent="-342900">
              <a:spcAft>
                <a:spcPts val="800"/>
              </a:spcAft>
              <a:buFont typeface="+mj-lt"/>
              <a:buAutoNum type="arabicPeriod"/>
            </a:pPr>
            <a:endParaRPr lang="en-US" altLang="ko-KR" sz="1200" i="1" kern="1200" dirty="0">
              <a:solidFill>
                <a:schemeClr val="tx1"/>
              </a:solidFill>
              <a:effectLst/>
              <a:latin typeface="+mn-lt"/>
              <a:ea typeface="+mn-ea"/>
              <a:cs typeface="+mn-cs"/>
            </a:endParaRPr>
          </a:p>
          <a:p>
            <a:pPr marL="342900" lvl="0" indent="-342900">
              <a:spcAft>
                <a:spcPts val="800"/>
              </a:spcAft>
              <a:buFont typeface="+mj-lt"/>
              <a:buAutoNum type="arabicPeriod"/>
            </a:pPr>
            <a:r>
              <a:rPr lang="en-US" altLang="ko-KR" sz="1200" kern="1200" dirty="0">
                <a:solidFill>
                  <a:schemeClr val="tx1"/>
                </a:solidFill>
                <a:effectLst/>
                <a:latin typeface="+mn-lt"/>
                <a:ea typeface="+mn-ea"/>
                <a:cs typeface="+mn-cs"/>
              </a:rPr>
              <a:t>(Optional) Use the blank cell at the bottom to practice your own personal needs.</a:t>
            </a:r>
            <a:endParaRPr lang="ko-KR" altLang="ko-KR" sz="1000" kern="1200" dirty="0">
              <a:solidFill>
                <a:schemeClr val="tx1"/>
              </a:solidFill>
              <a:effectLst/>
              <a:latin typeface="+mn-lt"/>
              <a:ea typeface="+mn-ea"/>
              <a:cs typeface="+mn-cs"/>
            </a:endParaRPr>
          </a:p>
        </p:txBody>
      </p:sp>
      <p:sp>
        <p:nvSpPr>
          <p:cNvPr id="4" name="슬라이드 번호 개체 틀 3"/>
          <p:cNvSpPr>
            <a:spLocks noGrp="1"/>
          </p:cNvSpPr>
          <p:nvPr>
            <p:ph type="sldNum" sz="quarter" idx="5"/>
          </p:nvPr>
        </p:nvSpPr>
        <p:spPr/>
        <p:txBody>
          <a:bodyPr/>
          <a:lstStyle/>
          <a:p>
            <a:fld id="{5B59C55F-00F1-4985-9065-F2D92AE05D03}" type="slidenum">
              <a:rPr lang="ko-KR" altLang="en-US" smtClean="0"/>
              <a:t>27</a:t>
            </a:fld>
            <a:endParaRPr lang="ko-KR" altLang="en-US"/>
          </a:p>
        </p:txBody>
      </p:sp>
    </p:spTree>
    <p:extLst>
      <p:ext uri="{BB962C8B-B14F-4D97-AF65-F5344CB8AC3E}">
        <p14:creationId xmlns:p14="http://schemas.microsoft.com/office/powerpoint/2010/main" val="21545945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00150" y="1143000"/>
            <a:ext cx="4457700" cy="3086100"/>
          </a:xfrm>
        </p:spPr>
      </p:sp>
      <p:sp>
        <p:nvSpPr>
          <p:cNvPr id="3" name="슬라이드 노트 개체 틀 2"/>
          <p:cNvSpPr>
            <a:spLocks noGrp="1"/>
          </p:cNvSpPr>
          <p:nvPr>
            <p:ph type="body" idx="1"/>
          </p:nvPr>
        </p:nvSpPr>
        <p:spPr/>
        <p:txBody>
          <a:bodyPr/>
          <a:lstStyle/>
          <a:p>
            <a:r>
              <a:rPr lang="en-US" altLang="ko-KR" dirty="0"/>
              <a:t>Note:</a:t>
            </a:r>
            <a:endParaRPr lang="ko-KR" altLang="en-US" dirty="0"/>
          </a:p>
        </p:txBody>
      </p:sp>
      <p:sp>
        <p:nvSpPr>
          <p:cNvPr id="4" name="슬라이드 번호 개체 틀 3"/>
          <p:cNvSpPr>
            <a:spLocks noGrp="1"/>
          </p:cNvSpPr>
          <p:nvPr>
            <p:ph type="sldNum" sz="quarter" idx="5"/>
          </p:nvPr>
        </p:nvSpPr>
        <p:spPr/>
        <p:txBody>
          <a:bodyPr/>
          <a:lstStyle/>
          <a:p>
            <a:fld id="{5B59C55F-00F1-4985-9065-F2D92AE05D03}" type="slidenum">
              <a:rPr lang="ko-KR" altLang="en-US" smtClean="0"/>
              <a:t>28</a:t>
            </a:fld>
            <a:endParaRPr lang="ko-KR" altLang="en-US"/>
          </a:p>
        </p:txBody>
      </p:sp>
    </p:spTree>
    <p:extLst>
      <p:ext uri="{BB962C8B-B14F-4D97-AF65-F5344CB8AC3E}">
        <p14:creationId xmlns:p14="http://schemas.microsoft.com/office/powerpoint/2010/main" val="34279086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This section is about a brief introduction to the data acquisition.</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Web crawling techniques go far beyond the basics presented here.</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In Python, we can use the Requests library to download the content of a webpage.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However, the downloaded content is hard to read since it is in “raw” HTML.</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From a web browser (such as Chrome), we can press </a:t>
            </a:r>
            <a:r>
              <a:rPr lang="en-US" altLang="ko-KR" b="1" dirty="0"/>
              <a:t>CTRL</a:t>
            </a:r>
            <a:r>
              <a:rPr lang="en-US" altLang="ko-KR" dirty="0"/>
              <a:t> + </a:t>
            </a:r>
            <a:r>
              <a:rPr lang="en-US" altLang="ko-KR" b="1" dirty="0"/>
              <a:t>u</a:t>
            </a:r>
            <a:r>
              <a:rPr lang="en-US" altLang="ko-KR" dirty="0"/>
              <a:t> to view the HTML content of a webpage.</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29</a:t>
            </a:fld>
            <a:endParaRPr lang="ko-KR" altLang="en-US"/>
          </a:p>
        </p:txBody>
      </p:sp>
    </p:spTree>
    <p:extLst>
      <p:ext uri="{BB962C8B-B14F-4D97-AF65-F5344CB8AC3E}">
        <p14:creationId xmlns:p14="http://schemas.microsoft.com/office/powerpoint/2010/main" val="34738402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00150" y="1143000"/>
            <a:ext cx="4457700" cy="3086100"/>
          </a:xfrm>
        </p:spPr>
      </p:sp>
      <p:sp>
        <p:nvSpPr>
          <p:cNvPr id="3" name="슬라이드 노트 개체 틀 2"/>
          <p:cNvSpPr>
            <a:spLocks noGrp="1"/>
          </p:cNvSpPr>
          <p:nvPr>
            <p:ph type="body" idx="1"/>
          </p:nvPr>
        </p:nvSpPr>
        <p:spPr/>
        <p:txBody>
          <a:bodyPr/>
          <a:lstStyle/>
          <a:p>
            <a:r>
              <a:rPr lang="en-US" altLang="ko-KR" dirty="0"/>
              <a:t>Note:</a:t>
            </a:r>
            <a:endParaRPr lang="ko-KR" altLang="en-US" dirty="0"/>
          </a:p>
        </p:txBody>
      </p:sp>
      <p:sp>
        <p:nvSpPr>
          <p:cNvPr id="4" name="슬라이드 번호 개체 틀 3"/>
          <p:cNvSpPr>
            <a:spLocks noGrp="1"/>
          </p:cNvSpPr>
          <p:nvPr>
            <p:ph type="sldNum" sz="quarter" idx="5"/>
          </p:nvPr>
        </p:nvSpPr>
        <p:spPr/>
        <p:txBody>
          <a:bodyPr/>
          <a:lstStyle/>
          <a:p>
            <a:fld id="{5B59C55F-00F1-4985-9065-F2D92AE05D03}" type="slidenum">
              <a:rPr lang="ko-KR" altLang="en-US" smtClean="0"/>
              <a:t>3</a:t>
            </a:fld>
            <a:endParaRPr lang="ko-KR" altLang="en-US"/>
          </a:p>
        </p:txBody>
      </p:sp>
    </p:spTree>
    <p:extLst>
      <p:ext uri="{BB962C8B-B14F-4D97-AF65-F5344CB8AC3E}">
        <p14:creationId xmlns:p14="http://schemas.microsoft.com/office/powerpoint/2010/main" val="284276578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To make sense of the downloaded HTML, we need to parse through it and get only those parts that we are interested in.</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In HTML, the paragraphs are enclosed by the ‘p’ tags. In the example shown here, the paragraphs are joined as a single string object.</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30</a:t>
            </a:fld>
            <a:endParaRPr lang="ko-KR" altLang="en-US"/>
          </a:p>
        </p:txBody>
      </p:sp>
    </p:spTree>
    <p:extLst>
      <p:ext uri="{BB962C8B-B14F-4D97-AF65-F5344CB8AC3E}">
        <p14:creationId xmlns:p14="http://schemas.microsoft.com/office/powerpoint/2010/main" val="346079824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The example from the previous slide can produce an output as shown here.</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31</a:t>
            </a:fld>
            <a:endParaRPr lang="ko-KR" altLang="en-US"/>
          </a:p>
        </p:txBody>
      </p:sp>
    </p:spTree>
    <p:extLst>
      <p:ext uri="{BB962C8B-B14F-4D97-AF65-F5344CB8AC3E}">
        <p14:creationId xmlns:p14="http://schemas.microsoft.com/office/powerpoint/2010/main" val="354966917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00150"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Note:</a:t>
            </a:r>
            <a:br>
              <a:rPr lang="en-US" altLang="ko-KR" sz="1200" b="1" dirty="0">
                <a:latin typeface="Times New Roman" panose="02020603050405020304" pitchFamily="18" charset="0"/>
              </a:rPr>
            </a:br>
            <a:r>
              <a:rPr lang="en-US" altLang="ko-KR" sz="1200" b="1" dirty="0">
                <a:latin typeface="Times New Roman" panose="02020603050405020304" pitchFamily="18" charset="0"/>
              </a:rPr>
              <a:t>WHAT THIS PRACTICE ABOUT</a:t>
            </a:r>
            <a:endParaRPr lang="ko-KR" altLang="en-US" dirty="0"/>
          </a:p>
          <a:p>
            <a:pPr latinLnBrk="1"/>
            <a:r>
              <a:rPr lang="en-US" altLang="ko-KR" sz="1200" kern="1200" dirty="0">
                <a:solidFill>
                  <a:schemeClr val="tx1"/>
                </a:solidFill>
                <a:effectLst/>
                <a:latin typeface="+mn-lt"/>
                <a:ea typeface="+mn-ea"/>
                <a:cs typeface="+mn-cs"/>
              </a:rPr>
              <a:t>In this practice, we will apply how to acquire text data.</a:t>
            </a:r>
          </a:p>
          <a:p>
            <a:pPr latinLnBrk="1"/>
            <a:r>
              <a:rPr lang="en-US" altLang="ko-KR" sz="1200" kern="1200" dirty="0">
                <a:solidFill>
                  <a:schemeClr val="tx1"/>
                </a:solidFill>
                <a:effectLst/>
                <a:latin typeface="+mn-lt"/>
                <a:ea typeface="+mn-ea"/>
                <a:cs typeface="+mn-cs"/>
              </a:rPr>
              <a:t>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000" b="1" dirty="0">
                <a:solidFill>
                  <a:prstClr val="black"/>
                </a:solidFill>
                <a:latin typeface="Times New Roman" panose="02020603050405020304" pitchFamily="18" charset="0"/>
              </a:rPr>
              <a:t>PRACTICE INSTRUCTION</a:t>
            </a:r>
            <a:endParaRPr lang="ko-KR" altLang="ko-KR" sz="1000" kern="1200" dirty="0">
              <a:solidFill>
                <a:schemeClr val="tx1"/>
              </a:solidFill>
              <a:effectLst/>
              <a:latin typeface="+mn-lt"/>
              <a:ea typeface="+mn-ea"/>
              <a:cs typeface="+mn-cs"/>
            </a:endParaRPr>
          </a:p>
          <a:p>
            <a:pPr marL="342900" lvl="0" indent="-342900">
              <a:spcAft>
                <a:spcPts val="800"/>
              </a:spcAft>
              <a:buFont typeface="+mj-lt"/>
              <a:buAutoNum type="arabicPeriod"/>
            </a:pPr>
            <a:r>
              <a:rPr lang="en-US" altLang="ko-KR" sz="1200" kern="100" dirty="0">
                <a:solidFill>
                  <a:srgbClr val="000000"/>
                </a:solidFill>
                <a:latin typeface="Times New Roman" panose="02020603050405020304" pitchFamily="18" charset="0"/>
                <a:cs typeface="Times New Roman" panose="02020603050405020304" pitchFamily="18" charset="0"/>
              </a:rPr>
              <a:t>Start Jupyter Notebook. (Refer to steps 1-3 of </a:t>
            </a:r>
            <a:r>
              <a:rPr lang="en-US" altLang="ko-KR" sz="1200" b="1" kern="100" dirty="0">
                <a:solidFill>
                  <a:srgbClr val="000000"/>
                </a:solidFill>
                <a:latin typeface="Times New Roman" panose="02020603050405020304" pitchFamily="18" charset="0"/>
                <a:cs typeface="Times New Roman" panose="02020603050405020304" pitchFamily="18" charset="0"/>
              </a:rPr>
              <a:t>Coding Exercise # 0601</a:t>
            </a:r>
            <a:r>
              <a:rPr lang="en-US" altLang="ko-KR" sz="1200" kern="100" dirty="0">
                <a:solidFill>
                  <a:srgbClr val="000000"/>
                </a:solidFill>
                <a:latin typeface="Times New Roman" panose="02020603050405020304" pitchFamily="18" charset="0"/>
                <a:cs typeface="Times New Roman" panose="02020603050405020304" pitchFamily="18" charset="0"/>
              </a:rPr>
              <a:t>.)</a:t>
            </a:r>
          </a:p>
          <a:p>
            <a:pPr marL="342900" marR="0" lvl="0" indent="-342900" algn="l" defTabSz="914400" rtl="0" eaLnBrk="1" fontAlgn="auto" latinLnBrk="1" hangingPunct="1">
              <a:lnSpc>
                <a:spcPct val="100000"/>
              </a:lnSpc>
              <a:spcBef>
                <a:spcPts val="0"/>
              </a:spcBef>
              <a:spcAft>
                <a:spcPts val="800"/>
              </a:spcAft>
              <a:buClrTx/>
              <a:buSzTx/>
              <a:buFont typeface="+mj-lt"/>
              <a:buAutoNum type="arabicPeriod"/>
              <a:tabLst/>
              <a:defRPr/>
            </a:pPr>
            <a:r>
              <a:rPr lang="en-US" altLang="ko-KR" sz="1200" kern="1200" dirty="0">
                <a:solidFill>
                  <a:schemeClr val="tx1"/>
                </a:solidFill>
                <a:effectLst/>
                <a:latin typeface="+mn-lt"/>
                <a:ea typeface="+mn-ea"/>
                <a:cs typeface="+mn-cs"/>
              </a:rPr>
              <a:t>In Jupyter Notebook, click the </a:t>
            </a:r>
            <a:r>
              <a:rPr lang="en-US" altLang="ko-KR" sz="1200" b="1" kern="1200" dirty="0">
                <a:solidFill>
                  <a:schemeClr val="tx1"/>
                </a:solidFill>
                <a:effectLst/>
                <a:latin typeface="+mn-lt"/>
                <a:ea typeface="+mn-ea"/>
                <a:cs typeface="+mn-cs"/>
              </a:rPr>
              <a:t>ex_0604.ipynb</a:t>
            </a:r>
            <a:r>
              <a:rPr lang="en-US" altLang="ko-KR" sz="1200" kern="1200" dirty="0">
                <a:solidFill>
                  <a:schemeClr val="tx1"/>
                </a:solidFill>
                <a:effectLst/>
                <a:latin typeface="+mn-lt"/>
                <a:ea typeface="+mn-ea"/>
                <a:cs typeface="+mn-cs"/>
              </a:rPr>
              <a:t> files in the </a:t>
            </a:r>
            <a:r>
              <a:rPr lang="en-US" altLang="ko-KR" sz="1200" b="1" kern="1200" dirty="0">
                <a:solidFill>
                  <a:schemeClr val="tx1"/>
                </a:solidFill>
                <a:effectLst/>
                <a:latin typeface="+mn-lt"/>
                <a:ea typeface="+mn-ea"/>
                <a:cs typeface="+mn-cs"/>
              </a:rPr>
              <a:t>Coding Exercise</a:t>
            </a:r>
            <a:r>
              <a:rPr lang="en-US" altLang="ko-KR" sz="1200" kern="1200" dirty="0">
                <a:solidFill>
                  <a:schemeClr val="tx1"/>
                </a:solidFill>
                <a:effectLst/>
                <a:latin typeface="+mn-lt"/>
                <a:ea typeface="+mn-ea"/>
                <a:cs typeface="+mn-cs"/>
              </a:rPr>
              <a:t> folder.</a:t>
            </a:r>
            <a:endParaRPr lang="en-US" altLang="ko-KR" sz="1200" kern="1200" dirty="0">
              <a:solidFill>
                <a:srgbClr val="FF0000"/>
              </a:solidFill>
              <a:effectLst/>
              <a:latin typeface="+mn-lt"/>
              <a:ea typeface="+mn-ea"/>
              <a:cs typeface="+mn-cs"/>
            </a:endParaRPr>
          </a:p>
          <a:p>
            <a:pPr marL="342900" lvl="0" indent="-342900">
              <a:spcAft>
                <a:spcPts val="800"/>
              </a:spcAft>
              <a:buFont typeface="+mj-lt"/>
              <a:buAutoNum type="arabicPeriod"/>
            </a:pPr>
            <a:r>
              <a:rPr lang="en-US" altLang="ko-KR" sz="1200" kern="1200" dirty="0">
                <a:solidFill>
                  <a:srgbClr val="FF0000"/>
                </a:solidFill>
                <a:effectLst/>
                <a:latin typeface="+mn-lt"/>
                <a:ea typeface="+mn-ea"/>
                <a:cs typeface="+mn-cs"/>
              </a:rPr>
              <a:t>Review the examples on the topics below:</a:t>
            </a:r>
            <a:br>
              <a:rPr lang="en-US" altLang="ko-KR" sz="1000" i="0" kern="1200" dirty="0">
                <a:solidFill>
                  <a:srgbClr val="FF0000"/>
                </a:solidFill>
                <a:effectLst/>
                <a:latin typeface="+mn-lt"/>
                <a:ea typeface="+mn-ea"/>
                <a:cs typeface="+mn-cs"/>
              </a:rPr>
            </a:br>
            <a:br>
              <a:rPr lang="en-US" altLang="ko-KR" sz="1000" i="0" kern="1200" dirty="0">
                <a:solidFill>
                  <a:srgbClr val="FF0000"/>
                </a:solidFill>
                <a:effectLst/>
                <a:latin typeface="+mn-lt"/>
                <a:ea typeface="+mn-ea"/>
                <a:cs typeface="+mn-cs"/>
              </a:rPr>
            </a:br>
            <a:r>
              <a:rPr lang="en-US" altLang="ko-KR" sz="1200" i="1" kern="1200" dirty="0">
                <a:solidFill>
                  <a:schemeClr val="tx1"/>
                </a:solidFill>
                <a:effectLst/>
                <a:latin typeface="+mn-lt"/>
                <a:ea typeface="+mn-ea"/>
                <a:cs typeface="+mn-cs"/>
              </a:rPr>
              <a:t>A. Data acquisition from a webpage</a:t>
            </a:r>
            <a:br>
              <a:rPr lang="en-US" altLang="ko-KR" sz="1200" i="1" kern="1200" dirty="0">
                <a:solidFill>
                  <a:schemeClr val="tx1"/>
                </a:solidFill>
                <a:effectLst/>
                <a:latin typeface="+mn-lt"/>
                <a:ea typeface="+mn-ea"/>
                <a:cs typeface="+mn-cs"/>
              </a:rPr>
            </a:br>
            <a:r>
              <a:rPr lang="en-US" altLang="ko-KR" sz="1200" i="1" kern="1200" dirty="0">
                <a:solidFill>
                  <a:schemeClr val="tx1"/>
                </a:solidFill>
                <a:effectLst/>
                <a:latin typeface="+mn-lt"/>
                <a:ea typeface="+mn-ea"/>
                <a:cs typeface="+mn-cs"/>
              </a:rPr>
              <a:t>	</a:t>
            </a:r>
            <a:r>
              <a:rPr lang="en-US" altLang="ko-KR" sz="1200" i="1" kern="1200" dirty="0" err="1">
                <a:solidFill>
                  <a:schemeClr val="tx1"/>
                </a:solidFill>
                <a:effectLst/>
                <a:latin typeface="+mn-lt"/>
                <a:ea typeface="+mn-ea"/>
                <a:cs typeface="+mn-cs"/>
              </a:rPr>
              <a:t>i</a:t>
            </a:r>
            <a:r>
              <a:rPr lang="en-US" altLang="ko-KR" sz="1200" i="1" kern="1200" dirty="0">
                <a:solidFill>
                  <a:schemeClr val="tx1"/>
                </a:solidFill>
                <a:effectLst/>
                <a:latin typeface="+mn-lt"/>
                <a:ea typeface="+mn-ea"/>
                <a:cs typeface="+mn-cs"/>
              </a:rPr>
              <a:t>. Using the Requests library</a:t>
            </a:r>
            <a:br>
              <a:rPr lang="en-US" altLang="ko-KR" sz="1200" i="1" kern="1200" dirty="0">
                <a:solidFill>
                  <a:schemeClr val="tx1"/>
                </a:solidFill>
                <a:effectLst/>
                <a:latin typeface="+mn-lt"/>
                <a:ea typeface="+mn-ea"/>
                <a:cs typeface="+mn-cs"/>
              </a:rPr>
            </a:br>
            <a:r>
              <a:rPr lang="en-US" altLang="ko-KR" sz="1200" i="1" kern="1200" dirty="0">
                <a:solidFill>
                  <a:schemeClr val="tx1"/>
                </a:solidFill>
                <a:effectLst/>
                <a:latin typeface="+mn-lt"/>
                <a:ea typeface="+mn-ea"/>
                <a:cs typeface="+mn-cs"/>
              </a:rPr>
              <a:t>	ii. Using the BeautifulSoup4 library</a:t>
            </a:r>
          </a:p>
          <a:p>
            <a:pPr marL="342900" lvl="0" indent="-342900">
              <a:spcAft>
                <a:spcPts val="800"/>
              </a:spcAft>
              <a:buFont typeface="+mj-lt"/>
              <a:buAutoNum type="arabicPeriod"/>
            </a:pPr>
            <a:endParaRPr lang="en-US" altLang="ko-KR" sz="1200" i="1" kern="1200" dirty="0">
              <a:solidFill>
                <a:schemeClr val="tx1"/>
              </a:solidFill>
              <a:effectLst/>
              <a:latin typeface="+mn-lt"/>
              <a:ea typeface="+mn-ea"/>
              <a:cs typeface="+mn-cs"/>
            </a:endParaRPr>
          </a:p>
          <a:p>
            <a:pPr marL="342900" lvl="0" indent="-342900">
              <a:spcAft>
                <a:spcPts val="800"/>
              </a:spcAft>
              <a:buFont typeface="+mj-lt"/>
              <a:buAutoNum type="arabicPeriod"/>
            </a:pPr>
            <a:r>
              <a:rPr lang="en-US" altLang="ko-KR" sz="1200" kern="1200" dirty="0">
                <a:solidFill>
                  <a:schemeClr val="tx1"/>
                </a:solidFill>
                <a:effectLst/>
                <a:latin typeface="+mn-lt"/>
                <a:ea typeface="+mn-ea"/>
                <a:cs typeface="+mn-cs"/>
              </a:rPr>
              <a:t>(Optional) Use the blank cell at the bottom to practice your own personal needs.</a:t>
            </a:r>
            <a:endParaRPr lang="ko-KR" altLang="ko-KR" sz="1000" kern="1200" dirty="0">
              <a:solidFill>
                <a:schemeClr val="tx1"/>
              </a:solidFill>
              <a:effectLst/>
              <a:latin typeface="+mn-lt"/>
              <a:ea typeface="+mn-ea"/>
              <a:cs typeface="+mn-cs"/>
            </a:endParaRPr>
          </a:p>
        </p:txBody>
      </p:sp>
      <p:sp>
        <p:nvSpPr>
          <p:cNvPr id="4" name="슬라이드 번호 개체 틀 3"/>
          <p:cNvSpPr>
            <a:spLocks noGrp="1"/>
          </p:cNvSpPr>
          <p:nvPr>
            <p:ph type="sldNum" sz="quarter" idx="5"/>
          </p:nvPr>
        </p:nvSpPr>
        <p:spPr/>
        <p:txBody>
          <a:bodyPr/>
          <a:lstStyle/>
          <a:p>
            <a:fld id="{5B59C55F-00F1-4985-9065-F2D92AE05D03}" type="slidenum">
              <a:rPr lang="ko-KR" altLang="en-US" smtClean="0"/>
              <a:t>32</a:t>
            </a:fld>
            <a:endParaRPr lang="ko-KR" altLang="en-US"/>
          </a:p>
        </p:txBody>
      </p:sp>
    </p:spTree>
    <p:extLst>
      <p:ext uri="{BB962C8B-B14F-4D97-AF65-F5344CB8AC3E}">
        <p14:creationId xmlns:p14="http://schemas.microsoft.com/office/powerpoint/2010/main" val="144077427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Now, we will try to get some text data (tweets) from Twitter. </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33</a:t>
            </a:fld>
            <a:endParaRPr lang="ko-KR" altLang="en-US"/>
          </a:p>
        </p:txBody>
      </p:sp>
    </p:spTree>
    <p:extLst>
      <p:ext uri="{BB962C8B-B14F-4D97-AF65-F5344CB8AC3E}">
        <p14:creationId xmlns:p14="http://schemas.microsoft.com/office/powerpoint/2010/main" val="133198632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First, we should create a Twitter developer account. Then, we should get the necessary API keys. </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34</a:t>
            </a:fld>
            <a:endParaRPr lang="ko-KR" altLang="en-US"/>
          </a:p>
        </p:txBody>
      </p:sp>
    </p:spTree>
    <p:extLst>
      <p:ext uri="{BB962C8B-B14F-4D97-AF65-F5344CB8AC3E}">
        <p14:creationId xmlns:p14="http://schemas.microsoft.com/office/powerpoint/2010/main" val="289160083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Using the </a:t>
            </a:r>
            <a:r>
              <a:rPr lang="en-US" altLang="ko-KR" dirty="0" err="1"/>
              <a:t>Tweepy</a:t>
            </a:r>
            <a:r>
              <a:rPr lang="en-US" altLang="ko-KR" dirty="0"/>
              <a:t> library, we can fetch the tweets.</a:t>
            </a: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35</a:t>
            </a:fld>
            <a:endParaRPr lang="ko-KR" altLang="en-US"/>
          </a:p>
        </p:txBody>
      </p:sp>
    </p:spTree>
    <p:extLst>
      <p:ext uri="{BB962C8B-B14F-4D97-AF65-F5344CB8AC3E}">
        <p14:creationId xmlns:p14="http://schemas.microsoft.com/office/powerpoint/2010/main" val="53421489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The example from the previous slide can produce an output as shown here.</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36</a:t>
            </a:fld>
            <a:endParaRPr lang="ko-KR" altLang="en-US"/>
          </a:p>
        </p:txBody>
      </p:sp>
    </p:spTree>
    <p:extLst>
      <p:ext uri="{BB962C8B-B14F-4D97-AF65-F5344CB8AC3E}">
        <p14:creationId xmlns:p14="http://schemas.microsoft.com/office/powerpoint/2010/main" val="96264183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00150"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Note:</a:t>
            </a:r>
            <a:br>
              <a:rPr lang="en-US" altLang="ko-KR" sz="1200" b="1" dirty="0">
                <a:latin typeface="Times New Roman" panose="02020603050405020304" pitchFamily="18" charset="0"/>
              </a:rPr>
            </a:br>
            <a:r>
              <a:rPr lang="en-US" altLang="ko-KR" sz="1200" b="1" dirty="0">
                <a:latin typeface="Times New Roman" panose="02020603050405020304" pitchFamily="18" charset="0"/>
              </a:rPr>
              <a:t>WHAT THIS PRACTICE ABOUT</a:t>
            </a:r>
            <a:endParaRPr lang="ko-KR" altLang="en-US" dirty="0"/>
          </a:p>
          <a:p>
            <a:pPr latinLnBrk="1"/>
            <a:r>
              <a:rPr lang="en-US" altLang="ko-KR" sz="1200" kern="1200" dirty="0">
                <a:solidFill>
                  <a:schemeClr val="tx1"/>
                </a:solidFill>
                <a:effectLst/>
                <a:latin typeface="+mn-lt"/>
                <a:ea typeface="+mn-ea"/>
                <a:cs typeface="+mn-cs"/>
              </a:rPr>
              <a:t>In this practice, we will apply how to fetch and pre-process tweets.</a:t>
            </a:r>
          </a:p>
          <a:p>
            <a:pPr latinLnBrk="1"/>
            <a:r>
              <a:rPr lang="en-US" altLang="ko-KR" sz="1200" kern="1200" dirty="0">
                <a:solidFill>
                  <a:schemeClr val="tx1"/>
                </a:solidFill>
                <a:effectLst/>
                <a:latin typeface="+mn-lt"/>
                <a:ea typeface="+mn-ea"/>
                <a:cs typeface="+mn-cs"/>
              </a:rPr>
              <a:t>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000" b="1" dirty="0">
                <a:solidFill>
                  <a:prstClr val="black"/>
                </a:solidFill>
                <a:latin typeface="Times New Roman" panose="02020603050405020304" pitchFamily="18" charset="0"/>
              </a:rPr>
              <a:t>PRACTICE INSTRUCTION</a:t>
            </a:r>
            <a:endParaRPr lang="ko-KR" altLang="ko-KR" sz="1000" kern="1200" dirty="0">
              <a:solidFill>
                <a:schemeClr val="tx1"/>
              </a:solidFill>
              <a:effectLst/>
              <a:latin typeface="+mn-lt"/>
              <a:ea typeface="+mn-ea"/>
              <a:cs typeface="+mn-cs"/>
            </a:endParaRPr>
          </a:p>
          <a:p>
            <a:pPr marL="342900" lvl="0" indent="-342900">
              <a:spcAft>
                <a:spcPts val="800"/>
              </a:spcAft>
              <a:buFont typeface="+mj-lt"/>
              <a:buAutoNum type="arabicPeriod"/>
            </a:pPr>
            <a:r>
              <a:rPr lang="en-US" altLang="ko-KR" sz="1200" kern="100" dirty="0">
                <a:solidFill>
                  <a:srgbClr val="000000"/>
                </a:solidFill>
                <a:latin typeface="Times New Roman" panose="02020603050405020304" pitchFamily="18" charset="0"/>
                <a:cs typeface="Times New Roman" panose="02020603050405020304" pitchFamily="18" charset="0"/>
              </a:rPr>
              <a:t>Start Jupyter Notebook. (Refer to steps 1-3 of </a:t>
            </a:r>
            <a:r>
              <a:rPr lang="en-US" altLang="ko-KR" sz="1200" b="1" kern="100" dirty="0">
                <a:solidFill>
                  <a:srgbClr val="000000"/>
                </a:solidFill>
                <a:latin typeface="Times New Roman" panose="02020603050405020304" pitchFamily="18" charset="0"/>
                <a:cs typeface="Times New Roman" panose="02020603050405020304" pitchFamily="18" charset="0"/>
              </a:rPr>
              <a:t>Coding Exercise # 0601</a:t>
            </a:r>
            <a:r>
              <a:rPr lang="en-US" altLang="ko-KR" sz="1200" kern="100" dirty="0">
                <a:solidFill>
                  <a:srgbClr val="000000"/>
                </a:solidFill>
                <a:latin typeface="Times New Roman" panose="02020603050405020304" pitchFamily="18" charset="0"/>
                <a:cs typeface="Times New Roman" panose="02020603050405020304" pitchFamily="18" charset="0"/>
              </a:rPr>
              <a:t>.)</a:t>
            </a:r>
          </a:p>
          <a:p>
            <a:pPr marL="342900" marR="0" lvl="0" indent="-342900" algn="l" defTabSz="914400" rtl="0" eaLnBrk="1" fontAlgn="auto" latinLnBrk="1" hangingPunct="1">
              <a:lnSpc>
                <a:spcPct val="100000"/>
              </a:lnSpc>
              <a:spcBef>
                <a:spcPts val="0"/>
              </a:spcBef>
              <a:spcAft>
                <a:spcPts val="800"/>
              </a:spcAft>
              <a:buClrTx/>
              <a:buSzTx/>
              <a:buFont typeface="+mj-lt"/>
              <a:buAutoNum type="arabicPeriod"/>
              <a:tabLst/>
              <a:defRPr/>
            </a:pPr>
            <a:r>
              <a:rPr lang="en-US" altLang="ko-KR" sz="1200" kern="1200" dirty="0">
                <a:solidFill>
                  <a:schemeClr val="tx1"/>
                </a:solidFill>
                <a:effectLst/>
                <a:latin typeface="+mn-lt"/>
                <a:ea typeface="+mn-ea"/>
                <a:cs typeface="+mn-cs"/>
              </a:rPr>
              <a:t>In Jupyter Notebook, click the </a:t>
            </a:r>
            <a:r>
              <a:rPr lang="en-US" altLang="ko-KR" sz="1200" b="1" kern="1200" dirty="0">
                <a:solidFill>
                  <a:schemeClr val="tx1"/>
                </a:solidFill>
                <a:effectLst/>
                <a:latin typeface="+mn-lt"/>
                <a:ea typeface="+mn-ea"/>
                <a:cs typeface="+mn-cs"/>
              </a:rPr>
              <a:t>ex_0605.ipynb</a:t>
            </a:r>
            <a:r>
              <a:rPr lang="en-US" altLang="ko-KR" sz="1200" kern="1200" dirty="0">
                <a:solidFill>
                  <a:schemeClr val="tx1"/>
                </a:solidFill>
                <a:effectLst/>
                <a:latin typeface="+mn-lt"/>
                <a:ea typeface="+mn-ea"/>
                <a:cs typeface="+mn-cs"/>
              </a:rPr>
              <a:t> files in the </a:t>
            </a:r>
            <a:r>
              <a:rPr lang="en-US" altLang="ko-KR" sz="1200" b="1" kern="1200" dirty="0">
                <a:solidFill>
                  <a:schemeClr val="tx1"/>
                </a:solidFill>
                <a:effectLst/>
                <a:latin typeface="+mn-lt"/>
                <a:ea typeface="+mn-ea"/>
                <a:cs typeface="+mn-cs"/>
              </a:rPr>
              <a:t>Coding Exercise</a:t>
            </a:r>
            <a:r>
              <a:rPr lang="en-US" altLang="ko-KR" sz="1200" kern="1200" dirty="0">
                <a:solidFill>
                  <a:schemeClr val="tx1"/>
                </a:solidFill>
                <a:effectLst/>
                <a:latin typeface="+mn-lt"/>
                <a:ea typeface="+mn-ea"/>
                <a:cs typeface="+mn-cs"/>
              </a:rPr>
              <a:t> folder.</a:t>
            </a:r>
            <a:endParaRPr lang="en-US" altLang="ko-KR" sz="1200" kern="1200" dirty="0">
              <a:solidFill>
                <a:srgbClr val="FF0000"/>
              </a:solidFill>
              <a:effectLst/>
              <a:latin typeface="+mn-lt"/>
              <a:ea typeface="+mn-ea"/>
              <a:cs typeface="+mn-cs"/>
            </a:endParaRPr>
          </a:p>
          <a:p>
            <a:pPr marL="342900" lvl="0" indent="-342900">
              <a:spcAft>
                <a:spcPts val="800"/>
              </a:spcAft>
              <a:buFont typeface="+mj-lt"/>
              <a:buAutoNum type="arabicPeriod"/>
            </a:pPr>
            <a:r>
              <a:rPr lang="en-US" altLang="ko-KR" sz="1200" kern="1200" dirty="0">
                <a:solidFill>
                  <a:srgbClr val="FF0000"/>
                </a:solidFill>
                <a:effectLst/>
                <a:latin typeface="+mn-lt"/>
                <a:ea typeface="+mn-ea"/>
                <a:cs typeface="+mn-cs"/>
              </a:rPr>
              <a:t>Review the examples on the topics below:</a:t>
            </a:r>
            <a:br>
              <a:rPr lang="en-US" altLang="ko-KR" sz="1000" i="0" kern="1200" dirty="0">
                <a:solidFill>
                  <a:srgbClr val="FF0000"/>
                </a:solidFill>
                <a:effectLst/>
                <a:latin typeface="+mn-lt"/>
                <a:ea typeface="+mn-ea"/>
                <a:cs typeface="+mn-cs"/>
              </a:rPr>
            </a:br>
            <a:br>
              <a:rPr lang="en-US" altLang="ko-KR" sz="1000" i="0" kern="1200" dirty="0">
                <a:solidFill>
                  <a:srgbClr val="FF0000"/>
                </a:solidFill>
                <a:effectLst/>
                <a:latin typeface="+mn-lt"/>
                <a:ea typeface="+mn-ea"/>
                <a:cs typeface="+mn-cs"/>
              </a:rPr>
            </a:br>
            <a:r>
              <a:rPr lang="en-US" altLang="ko-KR" sz="1200" i="1" kern="1200" dirty="0">
                <a:solidFill>
                  <a:schemeClr val="tx1"/>
                </a:solidFill>
                <a:effectLst/>
                <a:latin typeface="+mn-lt"/>
                <a:ea typeface="+mn-ea"/>
                <a:cs typeface="+mn-cs"/>
              </a:rPr>
              <a:t>A. Fetching tweets from Twitter</a:t>
            </a:r>
            <a:br>
              <a:rPr lang="en-US" altLang="ko-KR" sz="1200" i="1" kern="1200" dirty="0">
                <a:solidFill>
                  <a:schemeClr val="tx1"/>
                </a:solidFill>
                <a:effectLst/>
                <a:latin typeface="+mn-lt"/>
                <a:ea typeface="+mn-ea"/>
                <a:cs typeface="+mn-cs"/>
              </a:rPr>
            </a:br>
            <a:r>
              <a:rPr lang="en-US" altLang="ko-KR" sz="1200" i="1" kern="1200" dirty="0">
                <a:solidFill>
                  <a:schemeClr val="tx1"/>
                </a:solidFill>
                <a:effectLst/>
                <a:latin typeface="+mn-lt"/>
                <a:ea typeface="+mn-ea"/>
                <a:cs typeface="+mn-cs"/>
              </a:rPr>
              <a:t>B. Pre-processing the tweets</a:t>
            </a:r>
          </a:p>
          <a:p>
            <a:pPr marL="342900" lvl="0" indent="-342900">
              <a:spcAft>
                <a:spcPts val="800"/>
              </a:spcAft>
              <a:buFont typeface="+mj-lt"/>
              <a:buAutoNum type="arabicPeriod"/>
            </a:pPr>
            <a:endParaRPr lang="en-US" altLang="ko-KR" sz="1200" i="1" kern="1200" dirty="0">
              <a:solidFill>
                <a:schemeClr val="tx1"/>
              </a:solidFill>
              <a:effectLst/>
              <a:latin typeface="+mn-lt"/>
              <a:ea typeface="+mn-ea"/>
              <a:cs typeface="+mn-cs"/>
            </a:endParaRPr>
          </a:p>
          <a:p>
            <a:pPr marL="342900" lvl="0" indent="-342900">
              <a:spcAft>
                <a:spcPts val="800"/>
              </a:spcAft>
              <a:buFont typeface="+mj-lt"/>
              <a:buAutoNum type="arabicPeriod"/>
            </a:pPr>
            <a:r>
              <a:rPr lang="en-US" altLang="ko-KR" sz="1200" kern="1200" dirty="0">
                <a:solidFill>
                  <a:schemeClr val="tx1"/>
                </a:solidFill>
                <a:effectLst/>
                <a:latin typeface="+mn-lt"/>
                <a:ea typeface="+mn-ea"/>
                <a:cs typeface="+mn-cs"/>
              </a:rPr>
              <a:t>(Optional) Use the blank cell at the bottom to practice your own personal needs.</a:t>
            </a:r>
            <a:endParaRPr lang="ko-KR" altLang="ko-KR" sz="1000" kern="1200" dirty="0">
              <a:solidFill>
                <a:schemeClr val="tx1"/>
              </a:solidFill>
              <a:effectLst/>
              <a:latin typeface="+mn-lt"/>
              <a:ea typeface="+mn-ea"/>
              <a:cs typeface="+mn-cs"/>
            </a:endParaRPr>
          </a:p>
        </p:txBody>
      </p:sp>
      <p:sp>
        <p:nvSpPr>
          <p:cNvPr id="4" name="슬라이드 번호 개체 틀 3"/>
          <p:cNvSpPr>
            <a:spLocks noGrp="1"/>
          </p:cNvSpPr>
          <p:nvPr>
            <p:ph type="sldNum" sz="quarter" idx="5"/>
          </p:nvPr>
        </p:nvSpPr>
        <p:spPr/>
        <p:txBody>
          <a:bodyPr/>
          <a:lstStyle/>
          <a:p>
            <a:fld id="{5B59C55F-00F1-4985-9065-F2D92AE05D03}" type="slidenum">
              <a:rPr lang="ko-KR" altLang="en-US" smtClean="0"/>
              <a:t>37</a:t>
            </a:fld>
            <a:endParaRPr lang="ko-KR" altLang="en-US"/>
          </a:p>
        </p:txBody>
      </p:sp>
    </p:spTree>
    <p:extLst>
      <p:ext uri="{BB962C8B-B14F-4D97-AF65-F5344CB8AC3E}">
        <p14:creationId xmlns:p14="http://schemas.microsoft.com/office/powerpoint/2010/main" val="11788227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00150" y="1143000"/>
            <a:ext cx="4457700" cy="3086100"/>
          </a:xfrm>
        </p:spPr>
      </p:sp>
      <p:sp>
        <p:nvSpPr>
          <p:cNvPr id="3" name="슬라이드 노트 개체 틀 2"/>
          <p:cNvSpPr>
            <a:spLocks noGrp="1"/>
          </p:cNvSpPr>
          <p:nvPr>
            <p:ph type="body" idx="1"/>
          </p:nvPr>
        </p:nvSpPr>
        <p:spPr/>
        <p:txBody>
          <a:bodyPr/>
          <a:lstStyle/>
          <a:p>
            <a:r>
              <a:rPr lang="en-US" altLang="ko-KR" dirty="0"/>
              <a:t>Note:</a:t>
            </a:r>
            <a:endParaRPr lang="ko-KR" altLang="en-US" dirty="0"/>
          </a:p>
        </p:txBody>
      </p:sp>
      <p:sp>
        <p:nvSpPr>
          <p:cNvPr id="4" name="슬라이드 번호 개체 틀 3"/>
          <p:cNvSpPr>
            <a:spLocks noGrp="1"/>
          </p:cNvSpPr>
          <p:nvPr>
            <p:ph type="sldNum" sz="quarter" idx="5"/>
          </p:nvPr>
        </p:nvSpPr>
        <p:spPr/>
        <p:txBody>
          <a:bodyPr/>
          <a:lstStyle/>
          <a:p>
            <a:fld id="{5B59C55F-00F1-4985-9065-F2D92AE05D03}" type="slidenum">
              <a:rPr lang="ko-KR" altLang="en-US" smtClean="0"/>
              <a:t>38</a:t>
            </a:fld>
            <a:endParaRPr lang="ko-KR" altLang="en-US"/>
          </a:p>
        </p:txBody>
      </p:sp>
    </p:spTree>
    <p:extLst>
      <p:ext uri="{BB962C8B-B14F-4D97-AF65-F5344CB8AC3E}">
        <p14:creationId xmlns:p14="http://schemas.microsoft.com/office/powerpoint/2010/main" val="425840457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Here, we summarize what we intend to do with the NLP.</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39</a:t>
            </a:fld>
            <a:endParaRPr lang="ko-KR" altLang="en-US"/>
          </a:p>
        </p:txBody>
      </p:sp>
    </p:spTree>
    <p:extLst>
      <p:ext uri="{BB962C8B-B14F-4D97-AF65-F5344CB8AC3E}">
        <p14:creationId xmlns:p14="http://schemas.microsoft.com/office/powerpoint/2010/main" val="15169527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00150" y="1143000"/>
            <a:ext cx="4457700" cy="3086100"/>
          </a:xfrm>
        </p:spPr>
      </p:sp>
      <p:sp>
        <p:nvSpPr>
          <p:cNvPr id="3" name="슬라이드 노트 개체 틀 2"/>
          <p:cNvSpPr>
            <a:spLocks noGrp="1"/>
          </p:cNvSpPr>
          <p:nvPr>
            <p:ph type="body" idx="1"/>
          </p:nvPr>
        </p:nvSpPr>
        <p:spPr/>
        <p:txBody>
          <a:bodyPr/>
          <a:lstStyle/>
          <a:p>
            <a:r>
              <a:rPr lang="en-US" altLang="ko-KR" dirty="0"/>
              <a:t>Note:</a:t>
            </a:r>
            <a:endParaRPr lang="ko-KR" altLang="en-US" dirty="0"/>
          </a:p>
        </p:txBody>
      </p:sp>
      <p:sp>
        <p:nvSpPr>
          <p:cNvPr id="4" name="슬라이드 번호 개체 틀 3"/>
          <p:cNvSpPr>
            <a:spLocks noGrp="1"/>
          </p:cNvSpPr>
          <p:nvPr>
            <p:ph type="sldNum" sz="quarter" idx="5"/>
          </p:nvPr>
        </p:nvSpPr>
        <p:spPr/>
        <p:txBody>
          <a:bodyPr/>
          <a:lstStyle/>
          <a:p>
            <a:fld id="{5B59C55F-00F1-4985-9065-F2D92AE05D03}" type="slidenum">
              <a:rPr lang="ko-KR" altLang="en-US" smtClean="0"/>
              <a:t>4</a:t>
            </a:fld>
            <a:endParaRPr lang="ko-KR" altLang="en-US"/>
          </a:p>
        </p:txBody>
      </p:sp>
    </p:spTree>
    <p:extLst>
      <p:ext uri="{BB962C8B-B14F-4D97-AF65-F5344CB8AC3E}">
        <p14:creationId xmlns:p14="http://schemas.microsoft.com/office/powerpoint/2010/main" val="51576684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Here, the NLP workflow is illustrated. </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40</a:t>
            </a:fld>
            <a:endParaRPr lang="ko-KR" altLang="en-US"/>
          </a:p>
        </p:txBody>
      </p:sp>
    </p:spTree>
    <p:extLst>
      <p:ext uri="{BB962C8B-B14F-4D97-AF65-F5344CB8AC3E}">
        <p14:creationId xmlns:p14="http://schemas.microsoft.com/office/powerpoint/2010/main" val="60869405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Corpus is the text dataset subject to analysis.  </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41</a:t>
            </a:fld>
            <a:endParaRPr lang="ko-KR" altLang="en-US"/>
          </a:p>
        </p:txBody>
      </p:sp>
    </p:spTree>
    <p:extLst>
      <p:ext uri="{BB962C8B-B14F-4D97-AF65-F5344CB8AC3E}">
        <p14:creationId xmlns:p14="http://schemas.microsoft.com/office/powerpoint/2010/main" val="132800640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In the NLP, c</a:t>
            </a:r>
            <a:r>
              <a:rPr lang="en-US" altLang="ko-KR" dirty="0"/>
              <a:t>leaning gets rid of the unevenness and “noise” in the data.</a:t>
            </a:r>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Normalization converts similar words into more uniform sequences.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Both cleaning and normalization are necessary steps in the data pre-processing. </a:t>
            </a: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42</a:t>
            </a:fld>
            <a:endParaRPr lang="ko-KR" altLang="en-US"/>
          </a:p>
        </p:txBody>
      </p:sp>
    </p:spTree>
    <p:extLst>
      <p:ext uri="{BB962C8B-B14F-4D97-AF65-F5344CB8AC3E}">
        <p14:creationId xmlns:p14="http://schemas.microsoft.com/office/powerpoint/2010/main" val="267392697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Tokenizing is more than simply splitting up the text data by spaces and punctuation marks.</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A good tokenizer should work though the exceptions as shown here.  </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43</a:t>
            </a:fld>
            <a:endParaRPr lang="ko-KR" altLang="en-US"/>
          </a:p>
        </p:txBody>
      </p:sp>
    </p:spTree>
    <p:extLst>
      <p:ext uri="{BB962C8B-B14F-4D97-AF65-F5344CB8AC3E}">
        <p14:creationId xmlns:p14="http://schemas.microsoft.com/office/powerpoint/2010/main" val="412575494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Usually stop words are detected and eliminated. </a:t>
            </a: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44</a:t>
            </a:fld>
            <a:endParaRPr lang="ko-KR" altLang="en-US"/>
          </a:p>
        </p:txBody>
      </p:sp>
    </p:spTree>
    <p:extLst>
      <p:ext uri="{BB962C8B-B14F-4D97-AF65-F5344CB8AC3E}">
        <p14:creationId xmlns:p14="http://schemas.microsoft.com/office/powerpoint/2010/main" val="134207919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The NLTK library has a list of stop words.</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One can expand this list depending on the context.  </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45</a:t>
            </a:fld>
            <a:endParaRPr lang="ko-KR" altLang="en-US"/>
          </a:p>
        </p:txBody>
      </p:sp>
    </p:spTree>
    <p:extLst>
      <p:ext uri="{BB962C8B-B14F-4D97-AF65-F5344CB8AC3E}">
        <p14:creationId xmlns:p14="http://schemas.microsoft.com/office/powerpoint/2010/main" val="190287294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Stemming is a way of getting words’ root forms by applying a given rule.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Lemmatization is the extraction of the lemma. </a:t>
            </a: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46</a:t>
            </a:fld>
            <a:endParaRPr lang="ko-KR" altLang="en-US"/>
          </a:p>
        </p:txBody>
      </p:sp>
    </p:spTree>
    <p:extLst>
      <p:ext uri="{BB962C8B-B14F-4D97-AF65-F5344CB8AC3E}">
        <p14:creationId xmlns:p14="http://schemas.microsoft.com/office/powerpoint/2010/main" val="148744019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A usual set of POS tags are presented.</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POS tagging’s main objective is to remove the semantic ambiguity.</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For example, the word “present” may have different POS depending on the context.</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“present” can be a noun meaning “gift”, it can also be a verb meaning “to appear”, etc.</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A good POS tagger should be able to remove these ambiguities.</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47</a:t>
            </a:fld>
            <a:endParaRPr lang="ko-KR" altLang="en-US"/>
          </a:p>
        </p:txBody>
      </p:sp>
    </p:spTree>
    <p:extLst>
      <p:ext uri="{BB962C8B-B14F-4D97-AF65-F5344CB8AC3E}">
        <p14:creationId xmlns:p14="http://schemas.microsoft.com/office/powerpoint/2010/main" val="318695986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A usual set of POS tags are presented.</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48</a:t>
            </a:fld>
            <a:endParaRPr lang="ko-KR" altLang="en-US"/>
          </a:p>
        </p:txBody>
      </p:sp>
    </p:spTree>
    <p:extLst>
      <p:ext uri="{BB962C8B-B14F-4D97-AF65-F5344CB8AC3E}">
        <p14:creationId xmlns:p14="http://schemas.microsoft.com/office/powerpoint/2010/main" val="272886409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00150"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Note:</a:t>
            </a:r>
            <a:br>
              <a:rPr lang="en-US" altLang="ko-KR" sz="1200" b="1" dirty="0">
                <a:latin typeface="Times New Roman" panose="02020603050405020304" pitchFamily="18" charset="0"/>
              </a:rPr>
            </a:br>
            <a:r>
              <a:rPr lang="en-US" altLang="ko-KR" sz="1200" b="1" dirty="0">
                <a:latin typeface="Times New Roman" panose="02020603050405020304" pitchFamily="18" charset="0"/>
              </a:rPr>
              <a:t>WHAT THIS PRACTICE ABOUT</a:t>
            </a:r>
            <a:endParaRPr lang="ko-KR" altLang="en-US" dirty="0"/>
          </a:p>
          <a:p>
            <a:pPr latinLnBrk="1"/>
            <a:r>
              <a:rPr lang="en-US" altLang="ko-KR" sz="1200" kern="1200" dirty="0">
                <a:solidFill>
                  <a:schemeClr val="tx1"/>
                </a:solidFill>
                <a:effectLst/>
                <a:latin typeface="+mn-lt"/>
                <a:ea typeface="+mn-ea"/>
                <a:cs typeface="+mn-cs"/>
              </a:rPr>
              <a:t>In this practice, we will apply how to process text data with NLTK library.</a:t>
            </a:r>
          </a:p>
          <a:p>
            <a:pPr latinLnBrk="1"/>
            <a:r>
              <a:rPr lang="en-US" altLang="ko-KR" sz="1200" kern="1200" dirty="0">
                <a:solidFill>
                  <a:schemeClr val="tx1"/>
                </a:solidFill>
                <a:effectLst/>
                <a:latin typeface="+mn-lt"/>
                <a:ea typeface="+mn-ea"/>
                <a:cs typeface="+mn-cs"/>
              </a:rPr>
              <a:t>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000" b="1" dirty="0">
                <a:solidFill>
                  <a:prstClr val="black"/>
                </a:solidFill>
                <a:latin typeface="Times New Roman" panose="02020603050405020304" pitchFamily="18" charset="0"/>
              </a:rPr>
              <a:t>PRACTICE INSTRUCTION</a:t>
            </a:r>
            <a:endParaRPr lang="ko-KR" altLang="ko-KR" sz="1000" kern="1200" dirty="0">
              <a:solidFill>
                <a:schemeClr val="tx1"/>
              </a:solidFill>
              <a:effectLst/>
              <a:latin typeface="+mn-lt"/>
              <a:ea typeface="+mn-ea"/>
              <a:cs typeface="+mn-cs"/>
            </a:endParaRPr>
          </a:p>
          <a:p>
            <a:pPr marL="342900" lvl="0" indent="-342900">
              <a:spcAft>
                <a:spcPts val="800"/>
              </a:spcAft>
              <a:buFont typeface="+mj-lt"/>
              <a:buAutoNum type="arabicPeriod"/>
            </a:pPr>
            <a:r>
              <a:rPr lang="en-US" altLang="ko-KR" sz="1200" kern="100" dirty="0">
                <a:solidFill>
                  <a:srgbClr val="000000"/>
                </a:solidFill>
                <a:latin typeface="Times New Roman" panose="02020603050405020304" pitchFamily="18" charset="0"/>
                <a:cs typeface="Times New Roman" panose="02020603050405020304" pitchFamily="18" charset="0"/>
              </a:rPr>
              <a:t>Start Jupyter Notebook. (Refer to steps 1-3 of </a:t>
            </a:r>
            <a:r>
              <a:rPr lang="en-US" altLang="ko-KR" sz="1200" b="1" kern="100" dirty="0">
                <a:solidFill>
                  <a:srgbClr val="000000"/>
                </a:solidFill>
                <a:latin typeface="Times New Roman" panose="02020603050405020304" pitchFamily="18" charset="0"/>
                <a:cs typeface="Times New Roman" panose="02020603050405020304" pitchFamily="18" charset="0"/>
              </a:rPr>
              <a:t>Coding Exercise # 0601</a:t>
            </a:r>
            <a:r>
              <a:rPr lang="en-US" altLang="ko-KR" sz="1200" kern="100" dirty="0">
                <a:solidFill>
                  <a:srgbClr val="000000"/>
                </a:solidFill>
                <a:latin typeface="Times New Roman" panose="02020603050405020304" pitchFamily="18" charset="0"/>
                <a:cs typeface="Times New Roman" panose="02020603050405020304" pitchFamily="18" charset="0"/>
              </a:rPr>
              <a:t>.)</a:t>
            </a:r>
          </a:p>
          <a:p>
            <a:pPr marL="342900" marR="0" lvl="0" indent="-342900" algn="l" defTabSz="914400" rtl="0" eaLnBrk="1" fontAlgn="auto" latinLnBrk="1" hangingPunct="1">
              <a:lnSpc>
                <a:spcPct val="100000"/>
              </a:lnSpc>
              <a:spcBef>
                <a:spcPts val="0"/>
              </a:spcBef>
              <a:spcAft>
                <a:spcPts val="800"/>
              </a:spcAft>
              <a:buClrTx/>
              <a:buSzTx/>
              <a:buFont typeface="+mj-lt"/>
              <a:buAutoNum type="arabicPeriod"/>
              <a:tabLst/>
              <a:defRPr/>
            </a:pPr>
            <a:r>
              <a:rPr lang="en-US" altLang="ko-KR" sz="1200" kern="1200" dirty="0">
                <a:solidFill>
                  <a:schemeClr val="tx1"/>
                </a:solidFill>
                <a:effectLst/>
                <a:latin typeface="+mn-lt"/>
                <a:ea typeface="+mn-ea"/>
                <a:cs typeface="+mn-cs"/>
              </a:rPr>
              <a:t>In Jupyter Notebook, click the </a:t>
            </a:r>
            <a:r>
              <a:rPr lang="en-US" altLang="ko-KR" sz="1200" b="1" kern="1200" dirty="0">
                <a:solidFill>
                  <a:schemeClr val="tx1"/>
                </a:solidFill>
                <a:effectLst/>
                <a:latin typeface="+mn-lt"/>
                <a:ea typeface="+mn-ea"/>
                <a:cs typeface="+mn-cs"/>
              </a:rPr>
              <a:t>ex_0606.ipynb</a:t>
            </a:r>
            <a:r>
              <a:rPr lang="en-US" altLang="ko-KR" sz="1200" kern="1200" dirty="0">
                <a:solidFill>
                  <a:schemeClr val="tx1"/>
                </a:solidFill>
                <a:effectLst/>
                <a:latin typeface="+mn-lt"/>
                <a:ea typeface="+mn-ea"/>
                <a:cs typeface="+mn-cs"/>
              </a:rPr>
              <a:t> files in the </a:t>
            </a:r>
            <a:r>
              <a:rPr lang="en-US" altLang="ko-KR" sz="1200" b="1" kern="1200" dirty="0">
                <a:solidFill>
                  <a:schemeClr val="tx1"/>
                </a:solidFill>
                <a:effectLst/>
                <a:latin typeface="+mn-lt"/>
                <a:ea typeface="+mn-ea"/>
                <a:cs typeface="+mn-cs"/>
              </a:rPr>
              <a:t>Coding Exercise</a:t>
            </a:r>
            <a:r>
              <a:rPr lang="en-US" altLang="ko-KR" sz="1200" kern="1200" dirty="0">
                <a:solidFill>
                  <a:schemeClr val="tx1"/>
                </a:solidFill>
                <a:effectLst/>
                <a:latin typeface="+mn-lt"/>
                <a:ea typeface="+mn-ea"/>
                <a:cs typeface="+mn-cs"/>
              </a:rPr>
              <a:t> folder.</a:t>
            </a:r>
            <a:endParaRPr lang="en-US" altLang="ko-KR" sz="1200" kern="1200" dirty="0">
              <a:solidFill>
                <a:srgbClr val="FF0000"/>
              </a:solidFill>
              <a:effectLst/>
              <a:latin typeface="+mn-lt"/>
              <a:ea typeface="+mn-ea"/>
              <a:cs typeface="+mn-cs"/>
            </a:endParaRPr>
          </a:p>
          <a:p>
            <a:pPr marL="342900" lvl="0" indent="-342900">
              <a:spcAft>
                <a:spcPts val="800"/>
              </a:spcAft>
              <a:buFont typeface="+mj-lt"/>
              <a:buAutoNum type="arabicPeriod"/>
            </a:pPr>
            <a:r>
              <a:rPr lang="en-US" altLang="ko-KR" sz="1200" kern="1200" dirty="0">
                <a:solidFill>
                  <a:srgbClr val="FF0000"/>
                </a:solidFill>
                <a:effectLst/>
                <a:latin typeface="+mn-lt"/>
                <a:ea typeface="+mn-ea"/>
                <a:cs typeface="+mn-cs"/>
              </a:rPr>
              <a:t>Review the examples on the topics below:</a:t>
            </a:r>
            <a:br>
              <a:rPr lang="en-US" altLang="ko-KR" sz="1000" i="0" kern="1200" dirty="0">
                <a:solidFill>
                  <a:srgbClr val="FF0000"/>
                </a:solidFill>
                <a:effectLst/>
                <a:latin typeface="+mn-lt"/>
                <a:ea typeface="+mn-ea"/>
                <a:cs typeface="+mn-cs"/>
              </a:rPr>
            </a:br>
            <a:br>
              <a:rPr lang="en-US" altLang="ko-KR" sz="1000" i="0" kern="1200" dirty="0">
                <a:solidFill>
                  <a:srgbClr val="FF0000"/>
                </a:solidFill>
                <a:effectLst/>
                <a:latin typeface="+mn-lt"/>
                <a:ea typeface="+mn-ea"/>
                <a:cs typeface="+mn-cs"/>
              </a:rPr>
            </a:br>
            <a:r>
              <a:rPr lang="en-US" altLang="ko-KR" sz="1200" i="1" kern="1200" dirty="0">
                <a:solidFill>
                  <a:schemeClr val="tx1"/>
                </a:solidFill>
                <a:effectLst/>
                <a:latin typeface="+mn-lt"/>
                <a:ea typeface="+mn-ea"/>
                <a:cs typeface="+mn-cs"/>
              </a:rPr>
              <a:t>A. About the NLTK library</a:t>
            </a:r>
            <a:br>
              <a:rPr lang="en-US" altLang="ko-KR" sz="1200" i="1" kern="1200" dirty="0">
                <a:solidFill>
                  <a:schemeClr val="tx1"/>
                </a:solidFill>
                <a:effectLst/>
                <a:latin typeface="+mn-lt"/>
                <a:ea typeface="+mn-ea"/>
                <a:cs typeface="+mn-cs"/>
              </a:rPr>
            </a:br>
            <a:r>
              <a:rPr lang="en-US" altLang="ko-KR" sz="1200" i="1" kern="1200" dirty="0">
                <a:solidFill>
                  <a:schemeClr val="tx1"/>
                </a:solidFill>
                <a:effectLst/>
                <a:latin typeface="+mn-lt"/>
                <a:ea typeface="+mn-ea"/>
                <a:cs typeface="+mn-cs"/>
              </a:rPr>
              <a:t>	</a:t>
            </a:r>
            <a:r>
              <a:rPr lang="en-US" altLang="ko-KR" sz="1200" i="1" kern="1200" dirty="0" err="1">
                <a:solidFill>
                  <a:schemeClr val="tx1"/>
                </a:solidFill>
                <a:effectLst/>
                <a:latin typeface="+mn-lt"/>
                <a:ea typeface="+mn-ea"/>
                <a:cs typeface="+mn-cs"/>
              </a:rPr>
              <a:t>i</a:t>
            </a:r>
            <a:r>
              <a:rPr lang="en-US" altLang="ko-KR" sz="1200" i="1" kern="1200" dirty="0">
                <a:solidFill>
                  <a:schemeClr val="tx1"/>
                </a:solidFill>
                <a:effectLst/>
                <a:latin typeface="+mn-lt"/>
                <a:ea typeface="+mn-ea"/>
                <a:cs typeface="+mn-cs"/>
              </a:rPr>
              <a:t>. Tokenization</a:t>
            </a:r>
            <a:br>
              <a:rPr lang="en-US" altLang="ko-KR" sz="1200" i="1" kern="1200" dirty="0">
                <a:solidFill>
                  <a:schemeClr val="tx1"/>
                </a:solidFill>
                <a:effectLst/>
                <a:latin typeface="+mn-lt"/>
                <a:ea typeface="+mn-ea"/>
                <a:cs typeface="+mn-cs"/>
              </a:rPr>
            </a:br>
            <a:r>
              <a:rPr lang="en-US" altLang="ko-KR" sz="1200" i="1" kern="1200" dirty="0">
                <a:solidFill>
                  <a:schemeClr val="tx1"/>
                </a:solidFill>
                <a:effectLst/>
                <a:latin typeface="+mn-lt"/>
                <a:ea typeface="+mn-ea"/>
                <a:cs typeface="+mn-cs"/>
              </a:rPr>
              <a:t>	ii. Stemming</a:t>
            </a:r>
            <a:br>
              <a:rPr lang="en-US" altLang="ko-KR" sz="1200" i="1" kern="1200" dirty="0">
                <a:solidFill>
                  <a:schemeClr val="tx1"/>
                </a:solidFill>
                <a:effectLst/>
                <a:latin typeface="+mn-lt"/>
                <a:ea typeface="+mn-ea"/>
                <a:cs typeface="+mn-cs"/>
              </a:rPr>
            </a:br>
            <a:r>
              <a:rPr lang="en-US" altLang="ko-KR" sz="1200" i="1" kern="1200" dirty="0">
                <a:solidFill>
                  <a:schemeClr val="tx1"/>
                </a:solidFill>
                <a:effectLst/>
                <a:latin typeface="+mn-lt"/>
                <a:ea typeface="+mn-ea"/>
                <a:cs typeface="+mn-cs"/>
              </a:rPr>
              <a:t>	iii. Lemmatization</a:t>
            </a:r>
          </a:p>
          <a:p>
            <a:pPr marL="342900" lvl="0" indent="-342900">
              <a:spcAft>
                <a:spcPts val="800"/>
              </a:spcAft>
              <a:buFont typeface="+mj-lt"/>
              <a:buAutoNum type="arabicPeriod"/>
            </a:pPr>
            <a:endParaRPr lang="en-US" altLang="ko-KR" sz="1200" i="1" kern="1200" dirty="0">
              <a:solidFill>
                <a:schemeClr val="tx1"/>
              </a:solidFill>
              <a:effectLst/>
              <a:latin typeface="+mn-lt"/>
              <a:ea typeface="+mn-ea"/>
              <a:cs typeface="+mn-cs"/>
            </a:endParaRPr>
          </a:p>
          <a:p>
            <a:pPr marL="342900" lvl="0" indent="-342900">
              <a:spcAft>
                <a:spcPts val="800"/>
              </a:spcAft>
              <a:buFont typeface="+mj-lt"/>
              <a:buAutoNum type="arabicPeriod"/>
            </a:pPr>
            <a:r>
              <a:rPr lang="en-US" altLang="ko-KR" sz="1200" kern="1200" dirty="0">
                <a:solidFill>
                  <a:schemeClr val="tx1"/>
                </a:solidFill>
                <a:effectLst/>
                <a:latin typeface="+mn-lt"/>
                <a:ea typeface="+mn-ea"/>
                <a:cs typeface="+mn-cs"/>
              </a:rPr>
              <a:t>(Optional) Use the blank cell at the bottom to practice your own personal needs.</a:t>
            </a:r>
            <a:endParaRPr lang="ko-KR" altLang="ko-KR" sz="1000" kern="1200" dirty="0">
              <a:solidFill>
                <a:schemeClr val="tx1"/>
              </a:solidFill>
              <a:effectLst/>
              <a:latin typeface="+mn-lt"/>
              <a:ea typeface="+mn-ea"/>
              <a:cs typeface="+mn-cs"/>
            </a:endParaRPr>
          </a:p>
        </p:txBody>
      </p:sp>
      <p:sp>
        <p:nvSpPr>
          <p:cNvPr id="4" name="슬라이드 번호 개체 틀 3"/>
          <p:cNvSpPr>
            <a:spLocks noGrp="1"/>
          </p:cNvSpPr>
          <p:nvPr>
            <p:ph type="sldNum" sz="quarter" idx="5"/>
          </p:nvPr>
        </p:nvSpPr>
        <p:spPr/>
        <p:txBody>
          <a:bodyPr/>
          <a:lstStyle/>
          <a:p>
            <a:fld id="{5B59C55F-00F1-4985-9065-F2D92AE05D03}" type="slidenum">
              <a:rPr lang="ko-KR" altLang="en-US" smtClean="0"/>
              <a:t>49</a:t>
            </a:fld>
            <a:endParaRPr lang="ko-KR" altLang="en-US"/>
          </a:p>
        </p:txBody>
      </p:sp>
    </p:spTree>
    <p:extLst>
      <p:ext uri="{BB962C8B-B14F-4D97-AF65-F5344CB8AC3E}">
        <p14:creationId xmlns:p14="http://schemas.microsoft.com/office/powerpoint/2010/main" val="11444254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00150" y="1143000"/>
            <a:ext cx="4457700" cy="3086100"/>
          </a:xfrm>
        </p:spPr>
      </p:sp>
      <p:sp>
        <p:nvSpPr>
          <p:cNvPr id="3" name="슬라이드 노트 개체 틀 2"/>
          <p:cNvSpPr>
            <a:spLocks noGrp="1"/>
          </p:cNvSpPr>
          <p:nvPr>
            <p:ph type="body" idx="1"/>
          </p:nvPr>
        </p:nvSpPr>
        <p:spPr/>
        <p:txBody>
          <a:bodyPr/>
          <a:lstStyle/>
          <a:p>
            <a:r>
              <a:rPr lang="en-US" altLang="ko-KR" dirty="0"/>
              <a:t>Note:</a:t>
            </a:r>
            <a:endParaRPr lang="ko-KR" altLang="en-US" dirty="0"/>
          </a:p>
        </p:txBody>
      </p:sp>
      <p:sp>
        <p:nvSpPr>
          <p:cNvPr id="4" name="슬라이드 번호 개체 틀 3"/>
          <p:cNvSpPr>
            <a:spLocks noGrp="1"/>
          </p:cNvSpPr>
          <p:nvPr>
            <p:ph type="sldNum" sz="quarter" idx="5"/>
          </p:nvPr>
        </p:nvSpPr>
        <p:spPr/>
        <p:txBody>
          <a:bodyPr/>
          <a:lstStyle/>
          <a:p>
            <a:fld id="{5B59C55F-00F1-4985-9065-F2D92AE05D03}" type="slidenum">
              <a:rPr lang="ko-KR" altLang="en-US" smtClean="0"/>
              <a:t>5</a:t>
            </a:fld>
            <a:endParaRPr lang="ko-KR" altLang="en-US"/>
          </a:p>
        </p:txBody>
      </p:sp>
    </p:spTree>
    <p:extLst>
      <p:ext uri="{BB962C8B-B14F-4D97-AF65-F5344CB8AC3E}">
        <p14:creationId xmlns:p14="http://schemas.microsoft.com/office/powerpoint/2010/main" val="209805484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00150"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Note:</a:t>
            </a:r>
            <a:br>
              <a:rPr lang="en-US" altLang="ko-KR" sz="1200" b="1" dirty="0">
                <a:latin typeface="Times New Roman" panose="02020603050405020304" pitchFamily="18" charset="0"/>
              </a:rPr>
            </a:br>
            <a:r>
              <a:rPr lang="en-US" altLang="ko-KR" sz="1200" b="1" dirty="0">
                <a:latin typeface="Times New Roman" panose="02020603050405020304" pitchFamily="18" charset="0"/>
              </a:rPr>
              <a:t>WHAT THIS PRACTICE ABOUT</a:t>
            </a:r>
            <a:endParaRPr lang="ko-KR" altLang="en-US" dirty="0"/>
          </a:p>
          <a:p>
            <a:pPr latinLnBrk="1"/>
            <a:r>
              <a:rPr lang="en-US" altLang="ko-KR" sz="1200" kern="1200" dirty="0">
                <a:solidFill>
                  <a:schemeClr val="tx1"/>
                </a:solidFill>
                <a:effectLst/>
                <a:latin typeface="+mn-lt"/>
                <a:ea typeface="+mn-ea"/>
                <a:cs typeface="+mn-cs"/>
              </a:rPr>
              <a:t>In this practice, we will apply how to process text data with NLTK library.</a:t>
            </a:r>
          </a:p>
          <a:p>
            <a:pPr latinLnBrk="1"/>
            <a:r>
              <a:rPr lang="en-US" altLang="ko-KR" sz="1200" kern="1200" dirty="0">
                <a:solidFill>
                  <a:schemeClr val="tx1"/>
                </a:solidFill>
                <a:effectLst/>
                <a:latin typeface="+mn-lt"/>
                <a:ea typeface="+mn-ea"/>
                <a:cs typeface="+mn-cs"/>
              </a:rPr>
              <a:t>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000" b="1" dirty="0">
                <a:solidFill>
                  <a:prstClr val="black"/>
                </a:solidFill>
                <a:latin typeface="Times New Roman" panose="02020603050405020304" pitchFamily="18" charset="0"/>
              </a:rPr>
              <a:t>PRACTICE INSTRUCTION</a:t>
            </a:r>
            <a:endParaRPr lang="ko-KR" altLang="ko-KR" sz="1000" kern="1200" dirty="0">
              <a:solidFill>
                <a:schemeClr val="tx1"/>
              </a:solidFill>
              <a:effectLst/>
              <a:latin typeface="+mn-lt"/>
              <a:ea typeface="+mn-ea"/>
              <a:cs typeface="+mn-cs"/>
            </a:endParaRPr>
          </a:p>
          <a:p>
            <a:pPr marL="342900" lvl="0" indent="-342900">
              <a:spcAft>
                <a:spcPts val="800"/>
              </a:spcAft>
              <a:buFont typeface="+mj-lt"/>
              <a:buAutoNum type="arabicPeriod"/>
            </a:pPr>
            <a:r>
              <a:rPr lang="en-US" altLang="ko-KR" sz="1200" kern="100" dirty="0">
                <a:solidFill>
                  <a:srgbClr val="000000"/>
                </a:solidFill>
                <a:latin typeface="Times New Roman" panose="02020603050405020304" pitchFamily="18" charset="0"/>
                <a:cs typeface="Times New Roman" panose="02020603050405020304" pitchFamily="18" charset="0"/>
              </a:rPr>
              <a:t>Start Jupyter Notebook. (Refer to steps 1-3 of </a:t>
            </a:r>
            <a:r>
              <a:rPr lang="en-US" altLang="ko-KR" sz="1200" b="1" kern="100" dirty="0">
                <a:solidFill>
                  <a:srgbClr val="000000"/>
                </a:solidFill>
                <a:latin typeface="Times New Roman" panose="02020603050405020304" pitchFamily="18" charset="0"/>
                <a:cs typeface="Times New Roman" panose="02020603050405020304" pitchFamily="18" charset="0"/>
              </a:rPr>
              <a:t>Coding Exercise # 0601</a:t>
            </a:r>
            <a:r>
              <a:rPr lang="en-US" altLang="ko-KR" sz="1200" kern="100" dirty="0">
                <a:solidFill>
                  <a:srgbClr val="000000"/>
                </a:solidFill>
                <a:latin typeface="Times New Roman" panose="02020603050405020304" pitchFamily="18" charset="0"/>
                <a:cs typeface="Times New Roman" panose="02020603050405020304" pitchFamily="18" charset="0"/>
              </a:rPr>
              <a:t>.)</a:t>
            </a:r>
          </a:p>
          <a:p>
            <a:pPr marL="342900" marR="0" lvl="0" indent="-342900" algn="l" defTabSz="914400" rtl="0" eaLnBrk="1" fontAlgn="auto" latinLnBrk="1" hangingPunct="1">
              <a:lnSpc>
                <a:spcPct val="100000"/>
              </a:lnSpc>
              <a:spcBef>
                <a:spcPts val="0"/>
              </a:spcBef>
              <a:spcAft>
                <a:spcPts val="800"/>
              </a:spcAft>
              <a:buClrTx/>
              <a:buSzTx/>
              <a:buFont typeface="+mj-lt"/>
              <a:buAutoNum type="arabicPeriod"/>
              <a:tabLst/>
              <a:defRPr/>
            </a:pPr>
            <a:r>
              <a:rPr lang="en-US" altLang="ko-KR" sz="1200" kern="1200" dirty="0">
                <a:solidFill>
                  <a:schemeClr val="tx1"/>
                </a:solidFill>
                <a:effectLst/>
                <a:latin typeface="+mn-lt"/>
                <a:ea typeface="+mn-ea"/>
                <a:cs typeface="+mn-cs"/>
              </a:rPr>
              <a:t>In Jupyter Notebook, click the </a:t>
            </a:r>
            <a:r>
              <a:rPr lang="en-US" altLang="ko-KR" sz="1200" b="1" kern="1200" dirty="0">
                <a:solidFill>
                  <a:schemeClr val="tx1"/>
                </a:solidFill>
                <a:effectLst/>
                <a:latin typeface="+mn-lt"/>
                <a:ea typeface="+mn-ea"/>
                <a:cs typeface="+mn-cs"/>
              </a:rPr>
              <a:t>ex_0607.ipynb</a:t>
            </a:r>
            <a:r>
              <a:rPr lang="en-US" altLang="ko-KR" sz="1200" kern="1200" dirty="0">
                <a:solidFill>
                  <a:schemeClr val="tx1"/>
                </a:solidFill>
                <a:effectLst/>
                <a:latin typeface="+mn-lt"/>
                <a:ea typeface="+mn-ea"/>
                <a:cs typeface="+mn-cs"/>
              </a:rPr>
              <a:t> files in the </a:t>
            </a:r>
            <a:r>
              <a:rPr lang="en-US" altLang="ko-KR" sz="1200" b="1" kern="1200" dirty="0">
                <a:solidFill>
                  <a:schemeClr val="tx1"/>
                </a:solidFill>
                <a:effectLst/>
                <a:latin typeface="+mn-lt"/>
                <a:ea typeface="+mn-ea"/>
                <a:cs typeface="+mn-cs"/>
              </a:rPr>
              <a:t>Coding Exercise</a:t>
            </a:r>
            <a:r>
              <a:rPr lang="en-US" altLang="ko-KR" sz="1200" kern="1200" dirty="0">
                <a:solidFill>
                  <a:schemeClr val="tx1"/>
                </a:solidFill>
                <a:effectLst/>
                <a:latin typeface="+mn-lt"/>
                <a:ea typeface="+mn-ea"/>
                <a:cs typeface="+mn-cs"/>
              </a:rPr>
              <a:t> folder.</a:t>
            </a:r>
            <a:endParaRPr lang="en-US" altLang="ko-KR" sz="1200" kern="1200" dirty="0">
              <a:solidFill>
                <a:srgbClr val="FF0000"/>
              </a:solidFill>
              <a:effectLst/>
              <a:latin typeface="+mn-lt"/>
              <a:ea typeface="+mn-ea"/>
              <a:cs typeface="+mn-cs"/>
            </a:endParaRPr>
          </a:p>
          <a:p>
            <a:pPr marL="342900" lvl="0" indent="-342900">
              <a:spcAft>
                <a:spcPts val="800"/>
              </a:spcAft>
              <a:buFont typeface="+mj-lt"/>
              <a:buAutoNum type="arabicPeriod"/>
            </a:pPr>
            <a:r>
              <a:rPr lang="en-US" altLang="ko-KR" sz="1200" kern="1200" dirty="0">
                <a:solidFill>
                  <a:srgbClr val="FF0000"/>
                </a:solidFill>
                <a:effectLst/>
                <a:latin typeface="+mn-lt"/>
                <a:ea typeface="+mn-ea"/>
                <a:cs typeface="+mn-cs"/>
              </a:rPr>
              <a:t>Review the examples on the topics below:</a:t>
            </a:r>
            <a:br>
              <a:rPr lang="en-US" altLang="ko-KR" sz="1000" i="0" kern="1200" dirty="0">
                <a:solidFill>
                  <a:srgbClr val="FF0000"/>
                </a:solidFill>
                <a:effectLst/>
                <a:latin typeface="+mn-lt"/>
                <a:ea typeface="+mn-ea"/>
                <a:cs typeface="+mn-cs"/>
              </a:rPr>
            </a:br>
            <a:br>
              <a:rPr lang="en-US" altLang="ko-KR" sz="1000" i="0" kern="1200" dirty="0">
                <a:solidFill>
                  <a:srgbClr val="FF0000"/>
                </a:solidFill>
                <a:effectLst/>
                <a:latin typeface="+mn-lt"/>
                <a:ea typeface="+mn-ea"/>
                <a:cs typeface="+mn-cs"/>
              </a:rPr>
            </a:br>
            <a:r>
              <a:rPr lang="en-US" altLang="ko-KR" sz="1200" i="1" kern="1200" dirty="0">
                <a:solidFill>
                  <a:schemeClr val="tx1"/>
                </a:solidFill>
                <a:effectLst/>
                <a:latin typeface="+mn-lt"/>
                <a:ea typeface="+mn-ea"/>
                <a:cs typeface="+mn-cs"/>
              </a:rPr>
              <a:t>A. More about the NLTK library</a:t>
            </a:r>
            <a:br>
              <a:rPr lang="en-US" altLang="ko-KR" sz="1200" i="1" kern="1200" dirty="0">
                <a:solidFill>
                  <a:schemeClr val="tx1"/>
                </a:solidFill>
                <a:effectLst/>
                <a:latin typeface="+mn-lt"/>
                <a:ea typeface="+mn-ea"/>
                <a:cs typeface="+mn-cs"/>
              </a:rPr>
            </a:br>
            <a:r>
              <a:rPr lang="en-US" altLang="ko-KR" sz="1200" i="1" kern="1200" dirty="0">
                <a:solidFill>
                  <a:schemeClr val="tx1"/>
                </a:solidFill>
                <a:effectLst/>
                <a:latin typeface="+mn-lt"/>
                <a:ea typeface="+mn-ea"/>
                <a:cs typeface="+mn-cs"/>
              </a:rPr>
              <a:t>	</a:t>
            </a:r>
            <a:r>
              <a:rPr lang="en-US" altLang="ko-KR" sz="1200" i="1" kern="1200" dirty="0" err="1">
                <a:solidFill>
                  <a:schemeClr val="tx1"/>
                </a:solidFill>
                <a:effectLst/>
                <a:latin typeface="+mn-lt"/>
                <a:ea typeface="+mn-ea"/>
                <a:cs typeface="+mn-cs"/>
              </a:rPr>
              <a:t>i</a:t>
            </a:r>
            <a:r>
              <a:rPr lang="en-US" altLang="ko-KR" sz="1200" i="1" kern="1200" dirty="0">
                <a:solidFill>
                  <a:schemeClr val="tx1"/>
                </a:solidFill>
                <a:effectLst/>
                <a:latin typeface="+mn-lt"/>
                <a:ea typeface="+mn-ea"/>
                <a:cs typeface="+mn-cs"/>
              </a:rPr>
              <a:t>. Tokenization and pre-processing</a:t>
            </a:r>
            <a:br>
              <a:rPr lang="en-US" altLang="ko-KR" sz="1200" i="1" kern="1200" dirty="0">
                <a:solidFill>
                  <a:schemeClr val="tx1"/>
                </a:solidFill>
                <a:effectLst/>
                <a:latin typeface="+mn-lt"/>
                <a:ea typeface="+mn-ea"/>
                <a:cs typeface="+mn-cs"/>
              </a:rPr>
            </a:br>
            <a:r>
              <a:rPr lang="en-US" altLang="ko-KR" sz="1200" i="1" kern="1200" dirty="0">
                <a:solidFill>
                  <a:schemeClr val="tx1"/>
                </a:solidFill>
                <a:effectLst/>
                <a:latin typeface="+mn-lt"/>
                <a:ea typeface="+mn-ea"/>
                <a:cs typeface="+mn-cs"/>
              </a:rPr>
              <a:t>	ii. Removal of the stop words</a:t>
            </a:r>
            <a:br>
              <a:rPr lang="en-US" altLang="ko-KR" sz="1200" i="1" kern="1200" dirty="0">
                <a:solidFill>
                  <a:schemeClr val="tx1"/>
                </a:solidFill>
                <a:effectLst/>
                <a:latin typeface="+mn-lt"/>
                <a:ea typeface="+mn-ea"/>
                <a:cs typeface="+mn-cs"/>
              </a:rPr>
            </a:br>
            <a:r>
              <a:rPr lang="en-US" altLang="ko-KR" sz="1200" i="1" kern="1200" dirty="0">
                <a:solidFill>
                  <a:schemeClr val="tx1"/>
                </a:solidFill>
                <a:effectLst/>
                <a:latin typeface="+mn-lt"/>
                <a:ea typeface="+mn-ea"/>
                <a:cs typeface="+mn-cs"/>
              </a:rPr>
              <a:t>	iii. POS tagging</a:t>
            </a:r>
          </a:p>
          <a:p>
            <a:pPr marL="342900" lvl="0" indent="-342900">
              <a:spcAft>
                <a:spcPts val="800"/>
              </a:spcAft>
              <a:buFont typeface="+mj-lt"/>
              <a:buAutoNum type="arabicPeriod"/>
            </a:pPr>
            <a:endParaRPr lang="en-US" altLang="ko-KR" sz="1200" i="1" kern="1200" dirty="0">
              <a:solidFill>
                <a:schemeClr val="tx1"/>
              </a:solidFill>
              <a:effectLst/>
              <a:latin typeface="+mn-lt"/>
              <a:ea typeface="+mn-ea"/>
              <a:cs typeface="+mn-cs"/>
            </a:endParaRPr>
          </a:p>
          <a:p>
            <a:pPr marL="342900" lvl="0" indent="-342900">
              <a:spcAft>
                <a:spcPts val="800"/>
              </a:spcAft>
              <a:buFont typeface="+mj-lt"/>
              <a:buAutoNum type="arabicPeriod"/>
            </a:pPr>
            <a:r>
              <a:rPr lang="en-US" altLang="ko-KR" sz="1200" kern="1200" dirty="0">
                <a:solidFill>
                  <a:schemeClr val="tx1"/>
                </a:solidFill>
                <a:effectLst/>
                <a:latin typeface="+mn-lt"/>
                <a:ea typeface="+mn-ea"/>
                <a:cs typeface="+mn-cs"/>
              </a:rPr>
              <a:t>(Optional) Use the blank cell at the bottom to practice your own personal needs.</a:t>
            </a:r>
            <a:endParaRPr lang="ko-KR" altLang="ko-KR" sz="1000" kern="1200" dirty="0">
              <a:solidFill>
                <a:schemeClr val="tx1"/>
              </a:solidFill>
              <a:effectLst/>
              <a:latin typeface="+mn-lt"/>
              <a:ea typeface="+mn-ea"/>
              <a:cs typeface="+mn-cs"/>
            </a:endParaRPr>
          </a:p>
        </p:txBody>
      </p:sp>
      <p:sp>
        <p:nvSpPr>
          <p:cNvPr id="4" name="슬라이드 번호 개체 틀 3"/>
          <p:cNvSpPr>
            <a:spLocks noGrp="1"/>
          </p:cNvSpPr>
          <p:nvPr>
            <p:ph type="sldNum" sz="quarter" idx="5"/>
          </p:nvPr>
        </p:nvSpPr>
        <p:spPr/>
        <p:txBody>
          <a:bodyPr/>
          <a:lstStyle/>
          <a:p>
            <a:fld id="{5B59C55F-00F1-4985-9065-F2D92AE05D03}" type="slidenum">
              <a:rPr lang="ko-KR" altLang="en-US" smtClean="0"/>
              <a:t>50</a:t>
            </a:fld>
            <a:endParaRPr lang="ko-KR" altLang="en-US"/>
          </a:p>
        </p:txBody>
      </p:sp>
    </p:spTree>
    <p:extLst>
      <p:ext uri="{BB962C8B-B14F-4D97-AF65-F5344CB8AC3E}">
        <p14:creationId xmlns:p14="http://schemas.microsoft.com/office/powerpoint/2010/main" val="220118567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NLTK is one of the most used Python libraries for the NLP. </a:t>
            </a: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51</a:t>
            </a:fld>
            <a:endParaRPr lang="ko-KR" altLang="en-US"/>
          </a:p>
        </p:txBody>
      </p:sp>
    </p:spTree>
    <p:extLst>
      <p:ext uri="{BB962C8B-B14F-4D97-AF65-F5344CB8AC3E}">
        <p14:creationId xmlns:p14="http://schemas.microsoft.com/office/powerpoint/2010/main" val="255380366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Exploratory data analysis (EDA) and visualization are also important parts of the NLP.</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“Word cloud” is a very powerful visualization technique.</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52</a:t>
            </a:fld>
            <a:endParaRPr lang="ko-KR" altLang="en-US"/>
          </a:p>
        </p:txBody>
      </p:sp>
    </p:spTree>
    <p:extLst>
      <p:ext uri="{BB962C8B-B14F-4D97-AF65-F5344CB8AC3E}">
        <p14:creationId xmlns:p14="http://schemas.microsoft.com/office/powerpoint/2010/main" val="100315392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The steps for generating a word cloud are outlined. </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53</a:t>
            </a:fld>
            <a:endParaRPr lang="ko-KR" altLang="en-US"/>
          </a:p>
        </p:txBody>
      </p:sp>
    </p:spTree>
    <p:extLst>
      <p:ext uri="{BB962C8B-B14F-4D97-AF65-F5344CB8AC3E}">
        <p14:creationId xmlns:p14="http://schemas.microsoft.com/office/powerpoint/2010/main" val="400038535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00150"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Note:</a:t>
            </a:r>
            <a:br>
              <a:rPr lang="en-US" altLang="ko-KR" sz="1200" b="1" dirty="0">
                <a:latin typeface="Times New Roman" panose="02020603050405020304" pitchFamily="18" charset="0"/>
              </a:rPr>
            </a:br>
            <a:r>
              <a:rPr lang="en-US" altLang="ko-KR" sz="1200" b="1" dirty="0">
                <a:latin typeface="Times New Roman" panose="02020603050405020304" pitchFamily="18" charset="0"/>
              </a:rPr>
              <a:t>WHAT THIS PRACTICE ABOUT</a:t>
            </a:r>
            <a:endParaRPr lang="ko-KR" altLang="en-US" dirty="0"/>
          </a:p>
          <a:p>
            <a:pPr latinLnBrk="1"/>
            <a:r>
              <a:rPr lang="en-US" altLang="ko-KR" sz="1200" kern="1200" dirty="0">
                <a:solidFill>
                  <a:schemeClr val="tx1"/>
                </a:solidFill>
                <a:effectLst/>
                <a:latin typeface="+mn-lt"/>
                <a:ea typeface="+mn-ea"/>
                <a:cs typeface="+mn-cs"/>
              </a:rPr>
              <a:t>In this practice, we will apply how to visualize text data.</a:t>
            </a:r>
          </a:p>
          <a:p>
            <a:pPr latinLnBrk="1"/>
            <a:r>
              <a:rPr lang="en-US" altLang="ko-KR" sz="1200" kern="1200" dirty="0">
                <a:solidFill>
                  <a:schemeClr val="tx1"/>
                </a:solidFill>
                <a:effectLst/>
                <a:latin typeface="+mn-lt"/>
                <a:ea typeface="+mn-ea"/>
                <a:cs typeface="+mn-cs"/>
              </a:rPr>
              <a:t>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000" b="1" dirty="0">
                <a:solidFill>
                  <a:prstClr val="black"/>
                </a:solidFill>
                <a:latin typeface="Times New Roman" panose="02020603050405020304" pitchFamily="18" charset="0"/>
              </a:rPr>
              <a:t>PRACTICE INSTRUCTION</a:t>
            </a:r>
            <a:endParaRPr lang="ko-KR" altLang="ko-KR" sz="1000" kern="1200" dirty="0">
              <a:solidFill>
                <a:schemeClr val="tx1"/>
              </a:solidFill>
              <a:effectLst/>
              <a:latin typeface="+mn-lt"/>
              <a:ea typeface="+mn-ea"/>
              <a:cs typeface="+mn-cs"/>
            </a:endParaRPr>
          </a:p>
          <a:p>
            <a:pPr marL="342900" lvl="0" indent="-342900">
              <a:spcAft>
                <a:spcPts val="800"/>
              </a:spcAft>
              <a:buFont typeface="+mj-lt"/>
              <a:buAutoNum type="arabicPeriod"/>
            </a:pPr>
            <a:r>
              <a:rPr lang="en-US" altLang="ko-KR" sz="1200" kern="100" dirty="0">
                <a:solidFill>
                  <a:srgbClr val="000000"/>
                </a:solidFill>
                <a:latin typeface="Times New Roman" panose="02020603050405020304" pitchFamily="18" charset="0"/>
                <a:cs typeface="Times New Roman" panose="02020603050405020304" pitchFamily="18" charset="0"/>
              </a:rPr>
              <a:t>Start Jupyter Notebook. (Refer to steps 1-3 of </a:t>
            </a:r>
            <a:r>
              <a:rPr lang="en-US" altLang="ko-KR" sz="1200" b="1" kern="100" dirty="0">
                <a:solidFill>
                  <a:srgbClr val="000000"/>
                </a:solidFill>
                <a:latin typeface="Times New Roman" panose="02020603050405020304" pitchFamily="18" charset="0"/>
                <a:cs typeface="Times New Roman" panose="02020603050405020304" pitchFamily="18" charset="0"/>
              </a:rPr>
              <a:t>Coding Exercise # 0601</a:t>
            </a:r>
            <a:r>
              <a:rPr lang="en-US" altLang="ko-KR" sz="1200" kern="100" dirty="0">
                <a:solidFill>
                  <a:srgbClr val="000000"/>
                </a:solidFill>
                <a:latin typeface="Times New Roman" panose="02020603050405020304" pitchFamily="18" charset="0"/>
                <a:cs typeface="Times New Roman" panose="02020603050405020304" pitchFamily="18" charset="0"/>
              </a:rPr>
              <a:t>.)</a:t>
            </a:r>
          </a:p>
          <a:p>
            <a:pPr marL="342900" marR="0" lvl="0" indent="-342900" algn="l" defTabSz="914400" rtl="0" eaLnBrk="1" fontAlgn="auto" latinLnBrk="1" hangingPunct="1">
              <a:lnSpc>
                <a:spcPct val="100000"/>
              </a:lnSpc>
              <a:spcBef>
                <a:spcPts val="0"/>
              </a:spcBef>
              <a:spcAft>
                <a:spcPts val="800"/>
              </a:spcAft>
              <a:buClrTx/>
              <a:buSzTx/>
              <a:buFont typeface="+mj-lt"/>
              <a:buAutoNum type="arabicPeriod"/>
              <a:tabLst/>
              <a:defRPr/>
            </a:pPr>
            <a:r>
              <a:rPr lang="en-US" altLang="ko-KR" sz="1200" kern="1200" dirty="0">
                <a:solidFill>
                  <a:schemeClr val="tx1"/>
                </a:solidFill>
                <a:effectLst/>
                <a:latin typeface="+mn-lt"/>
                <a:ea typeface="+mn-ea"/>
                <a:cs typeface="+mn-cs"/>
              </a:rPr>
              <a:t>In Jupyter Notebook, click the </a:t>
            </a:r>
            <a:r>
              <a:rPr lang="en-US" altLang="ko-KR" sz="1200" b="1" kern="1200" dirty="0">
                <a:solidFill>
                  <a:schemeClr val="tx1"/>
                </a:solidFill>
                <a:effectLst/>
                <a:latin typeface="+mn-lt"/>
                <a:ea typeface="+mn-ea"/>
                <a:cs typeface="+mn-cs"/>
              </a:rPr>
              <a:t>ex_0608.ipynb</a:t>
            </a:r>
            <a:r>
              <a:rPr lang="en-US" altLang="ko-KR" sz="1200" kern="1200" dirty="0">
                <a:solidFill>
                  <a:schemeClr val="tx1"/>
                </a:solidFill>
                <a:effectLst/>
                <a:latin typeface="+mn-lt"/>
                <a:ea typeface="+mn-ea"/>
                <a:cs typeface="+mn-cs"/>
              </a:rPr>
              <a:t> files in the </a:t>
            </a:r>
            <a:r>
              <a:rPr lang="en-US" altLang="ko-KR" sz="1200" b="1" kern="1200" dirty="0">
                <a:solidFill>
                  <a:schemeClr val="tx1"/>
                </a:solidFill>
                <a:effectLst/>
                <a:latin typeface="+mn-lt"/>
                <a:ea typeface="+mn-ea"/>
                <a:cs typeface="+mn-cs"/>
              </a:rPr>
              <a:t>Coding Exercise</a:t>
            </a:r>
            <a:r>
              <a:rPr lang="en-US" altLang="ko-KR" sz="1200" kern="1200" dirty="0">
                <a:solidFill>
                  <a:schemeClr val="tx1"/>
                </a:solidFill>
                <a:effectLst/>
                <a:latin typeface="+mn-lt"/>
                <a:ea typeface="+mn-ea"/>
                <a:cs typeface="+mn-cs"/>
              </a:rPr>
              <a:t> folder.</a:t>
            </a:r>
            <a:endParaRPr lang="en-US" altLang="ko-KR" sz="1200" kern="1200" dirty="0">
              <a:solidFill>
                <a:srgbClr val="FF0000"/>
              </a:solidFill>
              <a:effectLst/>
              <a:latin typeface="+mn-lt"/>
              <a:ea typeface="+mn-ea"/>
              <a:cs typeface="+mn-cs"/>
            </a:endParaRPr>
          </a:p>
          <a:p>
            <a:pPr marL="342900" lvl="0" indent="-342900">
              <a:spcAft>
                <a:spcPts val="800"/>
              </a:spcAft>
              <a:buFont typeface="+mj-lt"/>
              <a:buAutoNum type="arabicPeriod"/>
            </a:pPr>
            <a:r>
              <a:rPr lang="en-US" altLang="ko-KR" sz="1200" kern="1200" dirty="0">
                <a:solidFill>
                  <a:srgbClr val="FF0000"/>
                </a:solidFill>
                <a:effectLst/>
                <a:latin typeface="+mn-lt"/>
                <a:ea typeface="+mn-ea"/>
                <a:cs typeface="+mn-cs"/>
              </a:rPr>
              <a:t>Review the examples on the topics below:</a:t>
            </a:r>
            <a:br>
              <a:rPr lang="en-US" altLang="ko-KR" sz="1000" i="0" kern="1200" dirty="0">
                <a:solidFill>
                  <a:srgbClr val="FF0000"/>
                </a:solidFill>
                <a:effectLst/>
                <a:latin typeface="+mn-lt"/>
                <a:ea typeface="+mn-ea"/>
                <a:cs typeface="+mn-cs"/>
              </a:rPr>
            </a:br>
            <a:br>
              <a:rPr lang="en-US" altLang="ko-KR" sz="1000" i="0" kern="1200" dirty="0">
                <a:solidFill>
                  <a:srgbClr val="FF0000"/>
                </a:solidFill>
                <a:effectLst/>
                <a:latin typeface="+mn-lt"/>
                <a:ea typeface="+mn-ea"/>
                <a:cs typeface="+mn-cs"/>
              </a:rPr>
            </a:br>
            <a:r>
              <a:rPr lang="en-US" altLang="ko-KR" sz="1200" i="1" kern="1200" dirty="0">
                <a:solidFill>
                  <a:schemeClr val="tx1"/>
                </a:solidFill>
                <a:effectLst/>
                <a:latin typeface="+mn-lt"/>
                <a:ea typeface="+mn-ea"/>
                <a:cs typeface="+mn-cs"/>
              </a:rPr>
              <a:t>A. Visualize the text data as a WordCloud</a:t>
            </a:r>
            <a:br>
              <a:rPr lang="en-US" altLang="ko-KR" sz="1200" i="1" kern="1200" dirty="0">
                <a:solidFill>
                  <a:schemeClr val="tx1"/>
                </a:solidFill>
                <a:effectLst/>
                <a:latin typeface="+mn-lt"/>
                <a:ea typeface="+mn-ea"/>
                <a:cs typeface="+mn-cs"/>
              </a:rPr>
            </a:br>
            <a:r>
              <a:rPr lang="en-US" altLang="ko-KR" sz="1200" i="1" kern="1200" dirty="0">
                <a:solidFill>
                  <a:schemeClr val="tx1"/>
                </a:solidFill>
                <a:effectLst/>
                <a:latin typeface="+mn-lt"/>
                <a:ea typeface="+mn-ea"/>
                <a:cs typeface="+mn-cs"/>
              </a:rPr>
              <a:t>	</a:t>
            </a:r>
            <a:r>
              <a:rPr lang="en-US" altLang="ko-KR" sz="1200" i="1" kern="1200" dirty="0" err="1">
                <a:solidFill>
                  <a:schemeClr val="tx1"/>
                </a:solidFill>
                <a:effectLst/>
                <a:latin typeface="+mn-lt"/>
                <a:ea typeface="+mn-ea"/>
                <a:cs typeface="+mn-cs"/>
              </a:rPr>
              <a:t>i</a:t>
            </a:r>
            <a:r>
              <a:rPr lang="en-US" altLang="ko-KR" sz="1200" i="1" kern="1200" dirty="0">
                <a:solidFill>
                  <a:schemeClr val="tx1"/>
                </a:solidFill>
                <a:effectLst/>
                <a:latin typeface="+mn-lt"/>
                <a:ea typeface="+mn-ea"/>
                <a:cs typeface="+mn-cs"/>
              </a:rPr>
              <a:t>. Pre-processing</a:t>
            </a:r>
            <a:br>
              <a:rPr lang="en-US" altLang="ko-KR" sz="1200" i="1" kern="1200" dirty="0">
                <a:solidFill>
                  <a:schemeClr val="tx1"/>
                </a:solidFill>
                <a:effectLst/>
                <a:latin typeface="+mn-lt"/>
                <a:ea typeface="+mn-ea"/>
                <a:cs typeface="+mn-cs"/>
              </a:rPr>
            </a:br>
            <a:r>
              <a:rPr lang="en-US" altLang="ko-KR" sz="1200" i="1" kern="1200" dirty="0">
                <a:solidFill>
                  <a:schemeClr val="tx1"/>
                </a:solidFill>
                <a:effectLst/>
                <a:latin typeface="+mn-lt"/>
                <a:ea typeface="+mn-ea"/>
                <a:cs typeface="+mn-cs"/>
              </a:rPr>
              <a:t>	ii. Generate a basic wordcloud</a:t>
            </a:r>
            <a:br>
              <a:rPr lang="en-US" altLang="ko-KR" sz="1200" i="1" kern="1200" dirty="0">
                <a:solidFill>
                  <a:schemeClr val="tx1"/>
                </a:solidFill>
                <a:effectLst/>
                <a:latin typeface="+mn-lt"/>
                <a:ea typeface="+mn-ea"/>
                <a:cs typeface="+mn-cs"/>
              </a:rPr>
            </a:br>
            <a:r>
              <a:rPr lang="en-US" altLang="ko-KR" sz="1200" i="1" kern="1200" dirty="0">
                <a:solidFill>
                  <a:schemeClr val="tx1"/>
                </a:solidFill>
                <a:effectLst/>
                <a:latin typeface="+mn-lt"/>
                <a:ea typeface="+mn-ea"/>
                <a:cs typeface="+mn-cs"/>
              </a:rPr>
              <a:t>	iii. Generate wordcloud using a mask</a:t>
            </a:r>
          </a:p>
          <a:p>
            <a:pPr marL="342900" lvl="0" indent="-342900">
              <a:spcAft>
                <a:spcPts val="800"/>
              </a:spcAft>
              <a:buFont typeface="+mj-lt"/>
              <a:buAutoNum type="arabicPeriod"/>
            </a:pPr>
            <a:endParaRPr lang="en-US" altLang="ko-KR" sz="1200" i="1" kern="1200" dirty="0">
              <a:solidFill>
                <a:schemeClr val="tx1"/>
              </a:solidFill>
              <a:effectLst/>
              <a:latin typeface="+mn-lt"/>
              <a:ea typeface="+mn-ea"/>
              <a:cs typeface="+mn-cs"/>
            </a:endParaRPr>
          </a:p>
          <a:p>
            <a:pPr marL="342900" lvl="0" indent="-342900">
              <a:spcAft>
                <a:spcPts val="800"/>
              </a:spcAft>
              <a:buFont typeface="+mj-lt"/>
              <a:buAutoNum type="arabicPeriod"/>
            </a:pPr>
            <a:r>
              <a:rPr lang="en-US" altLang="ko-KR" sz="1200" kern="1200" dirty="0">
                <a:solidFill>
                  <a:schemeClr val="tx1"/>
                </a:solidFill>
                <a:effectLst/>
                <a:latin typeface="+mn-lt"/>
                <a:ea typeface="+mn-ea"/>
                <a:cs typeface="+mn-cs"/>
              </a:rPr>
              <a:t>(Optional) Use the blank cell at the bottom to practice your own personal needs.</a:t>
            </a:r>
            <a:endParaRPr lang="ko-KR" altLang="ko-KR" sz="1000" kern="1200" dirty="0">
              <a:solidFill>
                <a:schemeClr val="tx1"/>
              </a:solidFill>
              <a:effectLst/>
              <a:latin typeface="+mn-lt"/>
              <a:ea typeface="+mn-ea"/>
              <a:cs typeface="+mn-cs"/>
            </a:endParaRPr>
          </a:p>
        </p:txBody>
      </p:sp>
      <p:sp>
        <p:nvSpPr>
          <p:cNvPr id="4" name="슬라이드 번호 개체 틀 3"/>
          <p:cNvSpPr>
            <a:spLocks noGrp="1"/>
          </p:cNvSpPr>
          <p:nvPr>
            <p:ph type="sldNum" sz="quarter" idx="5"/>
          </p:nvPr>
        </p:nvSpPr>
        <p:spPr/>
        <p:txBody>
          <a:bodyPr/>
          <a:lstStyle/>
          <a:p>
            <a:fld id="{5B59C55F-00F1-4985-9065-F2D92AE05D03}" type="slidenum">
              <a:rPr lang="ko-KR" altLang="en-US" smtClean="0"/>
              <a:t>54</a:t>
            </a:fld>
            <a:endParaRPr lang="ko-KR" altLang="en-US"/>
          </a:p>
        </p:txBody>
      </p:sp>
    </p:spTree>
    <p:extLst>
      <p:ext uri="{BB962C8B-B14F-4D97-AF65-F5344CB8AC3E}">
        <p14:creationId xmlns:p14="http://schemas.microsoft.com/office/powerpoint/2010/main" val="6802053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00150" y="1143000"/>
            <a:ext cx="4457700" cy="3086100"/>
          </a:xfrm>
        </p:spPr>
      </p:sp>
      <p:sp>
        <p:nvSpPr>
          <p:cNvPr id="3" name="슬라이드 노트 개체 틀 2"/>
          <p:cNvSpPr>
            <a:spLocks noGrp="1"/>
          </p:cNvSpPr>
          <p:nvPr>
            <p:ph type="body" idx="1"/>
          </p:nvPr>
        </p:nvSpPr>
        <p:spPr/>
        <p:txBody>
          <a:bodyPr/>
          <a:lstStyle/>
          <a:p>
            <a:r>
              <a:rPr lang="en-US" altLang="ko-KR" dirty="0"/>
              <a:t>Note:</a:t>
            </a:r>
            <a:endParaRPr lang="ko-KR" altLang="en-US" dirty="0"/>
          </a:p>
        </p:txBody>
      </p:sp>
      <p:sp>
        <p:nvSpPr>
          <p:cNvPr id="4" name="슬라이드 번호 개체 틀 3"/>
          <p:cNvSpPr>
            <a:spLocks noGrp="1"/>
          </p:cNvSpPr>
          <p:nvPr>
            <p:ph type="sldNum" sz="quarter" idx="5"/>
          </p:nvPr>
        </p:nvSpPr>
        <p:spPr/>
        <p:txBody>
          <a:bodyPr/>
          <a:lstStyle/>
          <a:p>
            <a:fld id="{5B59C55F-00F1-4985-9065-F2D92AE05D03}" type="slidenum">
              <a:rPr lang="ko-KR" altLang="en-US" smtClean="0"/>
              <a:t>55</a:t>
            </a:fld>
            <a:endParaRPr lang="ko-KR" altLang="en-US"/>
          </a:p>
        </p:txBody>
      </p:sp>
    </p:spTree>
    <p:extLst>
      <p:ext uri="{BB962C8B-B14F-4D97-AF65-F5344CB8AC3E}">
        <p14:creationId xmlns:p14="http://schemas.microsoft.com/office/powerpoint/2010/main" val="332379472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A language model is a statistical model that calculates and predicts the probabilities of word sequences.</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It has many important applications.</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56</a:t>
            </a:fld>
            <a:endParaRPr lang="ko-KR" altLang="en-US"/>
          </a:p>
        </p:txBody>
      </p:sp>
    </p:spTree>
    <p:extLst>
      <p:ext uri="{BB962C8B-B14F-4D97-AF65-F5344CB8AC3E}">
        <p14:creationId xmlns:p14="http://schemas.microsoft.com/office/powerpoint/2010/main" val="978117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The search engine’s autofill list is an application of the language model that we commonly encounter.</a:t>
            </a: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57</a:t>
            </a:fld>
            <a:endParaRPr lang="ko-KR" altLang="en-US"/>
          </a:p>
        </p:txBody>
      </p:sp>
    </p:spTree>
    <p:extLst>
      <p:ext uri="{BB962C8B-B14F-4D97-AF65-F5344CB8AC3E}">
        <p14:creationId xmlns:p14="http://schemas.microsoft.com/office/powerpoint/2010/main" val="112693632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In order to calculate the probability of a long sequence, we can apply the chain rule and break it into a product of probabilities of shorter sequences.</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58</a:t>
            </a:fld>
            <a:endParaRPr lang="ko-KR" altLang="en-US"/>
          </a:p>
        </p:txBody>
      </p:sp>
    </p:spTree>
    <p:extLst>
      <p:ext uri="{BB962C8B-B14F-4D97-AF65-F5344CB8AC3E}">
        <p14:creationId xmlns:p14="http://schemas.microsoft.com/office/powerpoint/2010/main" val="264082680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n-Grams can be constructed by sliding a moving window through the text sequence. </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59</a:t>
            </a:fld>
            <a:endParaRPr lang="ko-KR" altLang="en-US"/>
          </a:p>
        </p:txBody>
      </p:sp>
    </p:spTree>
    <p:extLst>
      <p:ext uri="{BB962C8B-B14F-4D97-AF65-F5344CB8AC3E}">
        <p14:creationId xmlns:p14="http://schemas.microsoft.com/office/powerpoint/2010/main" val="15518384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00150" y="1143000"/>
            <a:ext cx="4457700" cy="3086100"/>
          </a:xfrm>
        </p:spPr>
      </p:sp>
      <p:sp>
        <p:nvSpPr>
          <p:cNvPr id="3" name="슬라이드 노트 개체 틀 2"/>
          <p:cNvSpPr>
            <a:spLocks noGrp="1"/>
          </p:cNvSpPr>
          <p:nvPr>
            <p:ph type="body" idx="1"/>
          </p:nvPr>
        </p:nvSpPr>
        <p:spPr/>
        <p:txBody>
          <a:bodyPr/>
          <a:lstStyle/>
          <a:p>
            <a:r>
              <a:rPr lang="en-US" altLang="ko-KR" dirty="0"/>
              <a:t>Note:</a:t>
            </a:r>
            <a:endParaRPr lang="ko-KR" altLang="en-US" dirty="0"/>
          </a:p>
        </p:txBody>
      </p:sp>
      <p:sp>
        <p:nvSpPr>
          <p:cNvPr id="4" name="슬라이드 번호 개체 틀 3"/>
          <p:cNvSpPr>
            <a:spLocks noGrp="1"/>
          </p:cNvSpPr>
          <p:nvPr>
            <p:ph type="sldNum" sz="quarter" idx="5"/>
          </p:nvPr>
        </p:nvSpPr>
        <p:spPr/>
        <p:txBody>
          <a:bodyPr/>
          <a:lstStyle/>
          <a:p>
            <a:fld id="{5B59C55F-00F1-4985-9065-F2D92AE05D03}" type="slidenum">
              <a:rPr lang="ko-KR" altLang="en-US" smtClean="0"/>
              <a:t>6</a:t>
            </a:fld>
            <a:endParaRPr lang="ko-KR" altLang="en-US"/>
          </a:p>
        </p:txBody>
      </p:sp>
    </p:spTree>
    <p:extLst>
      <p:ext uri="{BB962C8B-B14F-4D97-AF65-F5344CB8AC3E}">
        <p14:creationId xmlns:p14="http://schemas.microsoft.com/office/powerpoint/2010/main" val="218285926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Exact probabilities are hard to calculate from data because of the sparsity problem.</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Instead, we can approximate with the n-Grams.</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60</a:t>
            </a:fld>
            <a:endParaRPr lang="ko-KR" altLang="en-US"/>
          </a:p>
        </p:txBody>
      </p:sp>
    </p:spTree>
    <p:extLst>
      <p:ext uri="{BB962C8B-B14F-4D97-AF65-F5344CB8AC3E}">
        <p14:creationId xmlns:p14="http://schemas.microsoft.com/office/powerpoint/2010/main" val="53673154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When </a:t>
                </a:r>
                <a14:m>
                  <m:oMath xmlns:m="http://schemas.openxmlformats.org/officeDocument/2006/math">
                    <m:r>
                      <a:rPr lang="en-US" altLang="ko-KR" sz="1200" i="1" dirty="0" smtClean="0">
                        <a:solidFill>
                          <a:schemeClr val="tx1"/>
                        </a:solidFill>
                        <a:latin typeface="Cambria Math" panose="02040503050406030204" pitchFamily="18" charset="0"/>
                        <a:cs typeface="Times New Roman" panose="02020603050405020304" pitchFamily="18" charset="0"/>
                      </a:rPr>
                      <m:t>𝑛</m:t>
                    </m:r>
                    <m:r>
                      <a:rPr lang="en-US" altLang="ko-KR" sz="1200" b="0" i="1" dirty="0" smtClean="0">
                        <a:solidFill>
                          <a:schemeClr val="tx1"/>
                        </a:solidFill>
                        <a:latin typeface="Cambria Math" panose="02040503050406030204" pitchFamily="18" charset="0"/>
                        <a:cs typeface="Times New Roman" panose="02020603050405020304" pitchFamily="18" charset="0"/>
                      </a:rPr>
                      <m:t>=1</m:t>
                    </m:r>
                  </m:oMath>
                </a14:m>
                <a:r>
                  <a:rPr lang="en-US" altLang="ko-KR" sz="1200" dirty="0">
                    <a:solidFill>
                      <a:schemeClr val="tx1"/>
                    </a:solidFill>
                    <a:latin typeface="Times New Roman" panose="02020603050405020304" pitchFamily="18" charset="0"/>
                    <a:cs typeface="Times New Roman" panose="02020603050405020304" pitchFamily="18" charset="0"/>
                  </a:rPr>
                  <a:t>,</a:t>
                </a:r>
                <a:r>
                  <a:rPr lang="en-US" altLang="ko-KR" sz="1200" baseline="0" dirty="0">
                    <a:solidFill>
                      <a:schemeClr val="tx1"/>
                    </a:solidFill>
                    <a:latin typeface="Times New Roman" panose="02020603050405020304" pitchFamily="18" charset="0"/>
                    <a:cs typeface="Times New Roman" panose="02020603050405020304" pitchFamily="18" charset="0"/>
                  </a:rPr>
                  <a:t> it is the Unigram approximation.</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aseline="0" dirty="0">
                    <a:solidFill>
                      <a:schemeClr val="tx1"/>
                    </a:solidFill>
                    <a:latin typeface="Times New Roman" panose="02020603050405020304" pitchFamily="18" charset="0"/>
                    <a:cs typeface="Times New Roman" panose="02020603050405020304" pitchFamily="18" charset="0"/>
                  </a:rPr>
                  <a:t>In this case, words that compose a sequence appear completely </a:t>
                </a:r>
                <a:r>
                  <a:rPr lang="en-US" altLang="ko-KR" sz="1200" b="1" baseline="0" dirty="0">
                    <a:solidFill>
                      <a:schemeClr val="tx1"/>
                    </a:solidFill>
                    <a:latin typeface="Times New Roman" panose="02020603050405020304" pitchFamily="18" charset="0"/>
                    <a:cs typeface="Times New Roman" panose="02020603050405020304" pitchFamily="18" charset="0"/>
                  </a:rPr>
                  <a:t>independently</a:t>
                </a:r>
                <a:r>
                  <a:rPr lang="en-US" altLang="ko-KR" sz="1200" baseline="0" dirty="0">
                    <a:solidFill>
                      <a:schemeClr val="tx1"/>
                    </a:solidFill>
                    <a:latin typeface="Times New Roman" panose="02020603050405020304" pitchFamily="18" charset="0"/>
                    <a:cs typeface="Times New Roman" panose="02020603050405020304" pitchFamily="18" charset="0"/>
                  </a:rPr>
                  <a:t>.</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aseline="0" dirty="0">
                    <a:solidFill>
                      <a:schemeClr val="tx1"/>
                    </a:solidFill>
                    <a:latin typeface="Times New Roman" panose="02020603050405020304" pitchFamily="18" charset="0"/>
                    <a:cs typeface="Times New Roman" panose="02020603050405020304" pitchFamily="18" charset="0"/>
                  </a:rPr>
                  <a:t>This is rather a strong (and often unrealistic) assumption.</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aseline="0" dirty="0">
                    <a:solidFill>
                      <a:schemeClr val="tx1"/>
                    </a:solidFill>
                    <a:latin typeface="Times New Roman" panose="02020603050405020304" pitchFamily="18" charset="0"/>
                    <a:cs typeface="Times New Roman" panose="02020603050405020304" pitchFamily="18" charset="0"/>
                  </a:rPr>
                  <a:t>With a larger </a:t>
                </a:r>
                <a14:m>
                  <m:oMath xmlns:m="http://schemas.openxmlformats.org/officeDocument/2006/math">
                    <m:r>
                      <a:rPr lang="en-US" altLang="ko-KR" sz="1200" b="0" i="1" baseline="0" smtClean="0">
                        <a:solidFill>
                          <a:schemeClr val="tx1"/>
                        </a:solidFill>
                        <a:latin typeface="Cambria Math" panose="02040503050406030204" pitchFamily="18" charset="0"/>
                        <a:cs typeface="Times New Roman" panose="02020603050405020304" pitchFamily="18" charset="0"/>
                      </a:rPr>
                      <m:t>𝑛</m:t>
                    </m:r>
                  </m:oMath>
                </a14:m>
                <a:r>
                  <a:rPr lang="en-US" altLang="ko-KR" sz="1200" baseline="0" dirty="0">
                    <a:solidFill>
                      <a:schemeClr val="tx1"/>
                    </a:solidFill>
                    <a:latin typeface="Times New Roman" panose="02020603050405020304" pitchFamily="18" charset="0"/>
                    <a:cs typeface="Times New Roman" panose="02020603050405020304" pitchFamily="18" charset="0"/>
                  </a:rPr>
                  <a:t>, the n-Gram approximation better approaches to the true probability.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aseline="0" dirty="0">
                    <a:solidFill>
                      <a:schemeClr val="tx1"/>
                    </a:solidFill>
                    <a:latin typeface="Times New Roman" panose="02020603050405020304" pitchFamily="18" charset="0"/>
                    <a:cs typeface="Times New Roman" panose="02020603050405020304" pitchFamily="18" charset="0"/>
                  </a:rPr>
                  <a:t> </a:t>
                </a: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When </a:t>
                </a:r>
                <a:r>
                  <a:rPr lang="en-US" altLang="ko-KR" sz="1200" i="0" dirty="0" smtClean="0">
                    <a:solidFill>
                      <a:schemeClr val="tx1"/>
                    </a:solidFill>
                    <a:latin typeface="Cambria Math" panose="02040503050406030204" pitchFamily="18" charset="0"/>
                    <a:cs typeface="Times New Roman" panose="02020603050405020304" pitchFamily="18" charset="0"/>
                  </a:rPr>
                  <a:t>𝑛</a:t>
                </a:r>
                <a:r>
                  <a:rPr lang="en-US" altLang="ko-KR" sz="1200" b="0" i="0" dirty="0" smtClean="0">
                    <a:solidFill>
                      <a:schemeClr val="tx1"/>
                    </a:solidFill>
                    <a:latin typeface="Cambria Math" panose="02040503050406030204" pitchFamily="18" charset="0"/>
                    <a:cs typeface="Times New Roman" panose="02020603050405020304" pitchFamily="18" charset="0"/>
                  </a:rPr>
                  <a:t>=1</a:t>
                </a:r>
                <a:r>
                  <a:rPr lang="en-US" altLang="ko-KR" sz="1200" dirty="0">
                    <a:solidFill>
                      <a:schemeClr val="tx1"/>
                    </a:solidFill>
                    <a:latin typeface="Times New Roman" panose="02020603050405020304" pitchFamily="18" charset="0"/>
                    <a:cs typeface="Times New Roman" panose="02020603050405020304" pitchFamily="18" charset="0"/>
                  </a:rPr>
                  <a:t>,</a:t>
                </a:r>
                <a:r>
                  <a:rPr lang="en-US" altLang="ko-KR" sz="1200" baseline="0" dirty="0">
                    <a:solidFill>
                      <a:schemeClr val="tx1"/>
                    </a:solidFill>
                    <a:latin typeface="Times New Roman" panose="02020603050405020304" pitchFamily="18" charset="0"/>
                    <a:cs typeface="Times New Roman" panose="02020603050405020304" pitchFamily="18" charset="0"/>
                  </a:rPr>
                  <a:t> it is the Unigram approximation.</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aseline="0" dirty="0">
                    <a:solidFill>
                      <a:schemeClr val="tx1"/>
                    </a:solidFill>
                    <a:latin typeface="Times New Roman" panose="02020603050405020304" pitchFamily="18" charset="0"/>
                    <a:cs typeface="Times New Roman" panose="02020603050405020304" pitchFamily="18" charset="0"/>
                  </a:rPr>
                  <a:t>In this case, words that compose a sequence appear completely </a:t>
                </a:r>
                <a:r>
                  <a:rPr lang="en-US" altLang="ko-KR" sz="1200" b="1" baseline="0" dirty="0">
                    <a:solidFill>
                      <a:schemeClr val="tx1"/>
                    </a:solidFill>
                    <a:latin typeface="Times New Roman" panose="02020603050405020304" pitchFamily="18" charset="0"/>
                    <a:cs typeface="Times New Roman" panose="02020603050405020304" pitchFamily="18" charset="0"/>
                  </a:rPr>
                  <a:t>independently</a:t>
                </a:r>
                <a:r>
                  <a:rPr lang="en-US" altLang="ko-KR" sz="1200" baseline="0" dirty="0">
                    <a:solidFill>
                      <a:schemeClr val="tx1"/>
                    </a:solidFill>
                    <a:latin typeface="Times New Roman" panose="02020603050405020304" pitchFamily="18" charset="0"/>
                    <a:cs typeface="Times New Roman" panose="02020603050405020304" pitchFamily="18" charset="0"/>
                  </a:rPr>
                  <a:t>.</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aseline="0" dirty="0">
                    <a:solidFill>
                      <a:schemeClr val="tx1"/>
                    </a:solidFill>
                    <a:latin typeface="Times New Roman" panose="02020603050405020304" pitchFamily="18" charset="0"/>
                    <a:cs typeface="Times New Roman" panose="02020603050405020304" pitchFamily="18" charset="0"/>
                  </a:rPr>
                  <a:t>This is rather a strong (and often unrealistic) assumption.</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aseline="0" dirty="0">
                    <a:solidFill>
                      <a:schemeClr val="tx1"/>
                    </a:solidFill>
                    <a:latin typeface="Times New Roman" panose="02020603050405020304" pitchFamily="18" charset="0"/>
                    <a:cs typeface="Times New Roman" panose="02020603050405020304" pitchFamily="18" charset="0"/>
                  </a:rPr>
                  <a:t>With a larger </a:t>
                </a:r>
                <a:r>
                  <a:rPr lang="en-US" altLang="ko-KR" sz="1200" b="0" i="0" baseline="0" smtClean="0">
                    <a:solidFill>
                      <a:schemeClr val="tx1"/>
                    </a:solidFill>
                    <a:latin typeface="Cambria Math" panose="02040503050406030204" pitchFamily="18" charset="0"/>
                    <a:cs typeface="Times New Roman" panose="02020603050405020304" pitchFamily="18" charset="0"/>
                  </a:rPr>
                  <a:t>𝑛</a:t>
                </a:r>
                <a:r>
                  <a:rPr lang="en-US" altLang="ko-KR" sz="1200" baseline="0" dirty="0">
                    <a:solidFill>
                      <a:schemeClr val="tx1"/>
                    </a:solidFill>
                    <a:latin typeface="Times New Roman" panose="02020603050405020304" pitchFamily="18" charset="0"/>
                    <a:cs typeface="Times New Roman" panose="02020603050405020304" pitchFamily="18" charset="0"/>
                  </a:rPr>
                  <a:t>, the n-Gram approximation better approaches to the true probability.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aseline="0" dirty="0">
                    <a:solidFill>
                      <a:schemeClr val="tx1"/>
                    </a:solidFill>
                    <a:latin typeface="Times New Roman" panose="02020603050405020304" pitchFamily="18" charset="0"/>
                    <a:cs typeface="Times New Roman" panose="02020603050405020304" pitchFamily="18" charset="0"/>
                  </a:rPr>
                  <a:t> </a:t>
                </a: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mc:Fallback>
      </mc:AlternateContent>
      <p:sp>
        <p:nvSpPr>
          <p:cNvPr id="4" name="Slide Number Placeholder 3"/>
          <p:cNvSpPr>
            <a:spLocks noGrp="1"/>
          </p:cNvSpPr>
          <p:nvPr>
            <p:ph type="sldNum" sz="quarter" idx="10"/>
          </p:nvPr>
        </p:nvSpPr>
        <p:spPr/>
        <p:txBody>
          <a:bodyPr/>
          <a:lstStyle/>
          <a:p>
            <a:fld id="{5B59C55F-00F1-4985-9065-F2D92AE05D03}" type="slidenum">
              <a:rPr lang="ko-KR" altLang="en-US" smtClean="0"/>
              <a:t>61</a:t>
            </a:fld>
            <a:endParaRPr lang="ko-KR" altLang="en-US"/>
          </a:p>
        </p:txBody>
      </p:sp>
    </p:spTree>
    <p:extLst>
      <p:ext uri="{BB962C8B-B14F-4D97-AF65-F5344CB8AC3E}">
        <p14:creationId xmlns:p14="http://schemas.microsoft.com/office/powerpoint/2010/main" val="246789269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00150"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Note:</a:t>
            </a:r>
            <a:br>
              <a:rPr lang="en-US" altLang="ko-KR" sz="1200" b="1" dirty="0">
                <a:latin typeface="Times New Roman" panose="02020603050405020304" pitchFamily="18" charset="0"/>
              </a:rPr>
            </a:br>
            <a:r>
              <a:rPr lang="en-US" altLang="ko-KR" sz="1200" b="1" dirty="0">
                <a:latin typeface="Times New Roman" panose="02020603050405020304" pitchFamily="18" charset="0"/>
              </a:rPr>
              <a:t>WHAT THIS PRACTICE ABOUT</a:t>
            </a:r>
            <a:endParaRPr lang="ko-KR" altLang="en-US" dirty="0"/>
          </a:p>
          <a:p>
            <a:pPr latinLnBrk="1"/>
            <a:r>
              <a:rPr lang="en-US" altLang="ko-KR" sz="1200" kern="1200" dirty="0">
                <a:solidFill>
                  <a:schemeClr val="tx1"/>
                </a:solidFill>
                <a:effectLst/>
                <a:latin typeface="+mn-lt"/>
                <a:ea typeface="+mn-ea"/>
                <a:cs typeface="+mn-cs"/>
              </a:rPr>
              <a:t>In this practice, we will apply how to implement n-Gram based autofill.</a:t>
            </a:r>
          </a:p>
          <a:p>
            <a:pPr latinLnBrk="1"/>
            <a:r>
              <a:rPr lang="en-US" altLang="ko-KR" sz="1200" kern="1200" dirty="0">
                <a:solidFill>
                  <a:schemeClr val="tx1"/>
                </a:solidFill>
                <a:effectLst/>
                <a:latin typeface="+mn-lt"/>
                <a:ea typeface="+mn-ea"/>
                <a:cs typeface="+mn-cs"/>
              </a:rPr>
              <a:t>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000" b="1" dirty="0">
                <a:solidFill>
                  <a:prstClr val="black"/>
                </a:solidFill>
                <a:latin typeface="Times New Roman" panose="02020603050405020304" pitchFamily="18" charset="0"/>
              </a:rPr>
              <a:t>PRACTICE INSTRUCTION</a:t>
            </a:r>
            <a:endParaRPr lang="ko-KR" altLang="ko-KR" sz="1000" kern="1200" dirty="0">
              <a:solidFill>
                <a:schemeClr val="tx1"/>
              </a:solidFill>
              <a:effectLst/>
              <a:latin typeface="+mn-lt"/>
              <a:ea typeface="+mn-ea"/>
              <a:cs typeface="+mn-cs"/>
            </a:endParaRPr>
          </a:p>
          <a:p>
            <a:pPr marL="342900" lvl="0" indent="-342900">
              <a:spcAft>
                <a:spcPts val="800"/>
              </a:spcAft>
              <a:buFont typeface="+mj-lt"/>
              <a:buAutoNum type="arabicPeriod"/>
            </a:pPr>
            <a:r>
              <a:rPr lang="en-US" altLang="ko-KR" sz="1200" kern="100" dirty="0">
                <a:solidFill>
                  <a:srgbClr val="000000"/>
                </a:solidFill>
                <a:latin typeface="Times New Roman" panose="02020603050405020304" pitchFamily="18" charset="0"/>
                <a:cs typeface="Times New Roman" panose="02020603050405020304" pitchFamily="18" charset="0"/>
              </a:rPr>
              <a:t>Start Jupyter Notebook. (Refer to steps 1-3 of </a:t>
            </a:r>
            <a:r>
              <a:rPr lang="en-US" altLang="ko-KR" sz="1200" b="1" kern="100" dirty="0">
                <a:solidFill>
                  <a:srgbClr val="000000"/>
                </a:solidFill>
                <a:latin typeface="Times New Roman" panose="02020603050405020304" pitchFamily="18" charset="0"/>
                <a:cs typeface="Times New Roman" panose="02020603050405020304" pitchFamily="18" charset="0"/>
              </a:rPr>
              <a:t>Coding Exercise # 0601</a:t>
            </a:r>
            <a:r>
              <a:rPr lang="en-US" altLang="ko-KR" sz="1200" kern="100" dirty="0">
                <a:solidFill>
                  <a:srgbClr val="000000"/>
                </a:solidFill>
                <a:latin typeface="Times New Roman" panose="02020603050405020304" pitchFamily="18" charset="0"/>
                <a:cs typeface="Times New Roman" panose="02020603050405020304" pitchFamily="18" charset="0"/>
              </a:rPr>
              <a:t>.)</a:t>
            </a:r>
          </a:p>
          <a:p>
            <a:pPr marL="342900" marR="0" lvl="0" indent="-342900" algn="l" defTabSz="914400" rtl="0" eaLnBrk="1" fontAlgn="auto" latinLnBrk="1" hangingPunct="1">
              <a:lnSpc>
                <a:spcPct val="100000"/>
              </a:lnSpc>
              <a:spcBef>
                <a:spcPts val="0"/>
              </a:spcBef>
              <a:spcAft>
                <a:spcPts val="800"/>
              </a:spcAft>
              <a:buClrTx/>
              <a:buSzTx/>
              <a:buFont typeface="+mj-lt"/>
              <a:buAutoNum type="arabicPeriod"/>
              <a:tabLst/>
              <a:defRPr/>
            </a:pPr>
            <a:r>
              <a:rPr lang="en-US" altLang="ko-KR" sz="1200" kern="1200" dirty="0">
                <a:solidFill>
                  <a:schemeClr val="tx1"/>
                </a:solidFill>
                <a:effectLst/>
                <a:latin typeface="+mn-lt"/>
                <a:ea typeface="+mn-ea"/>
                <a:cs typeface="+mn-cs"/>
              </a:rPr>
              <a:t>In Jupyter Notebook, click the </a:t>
            </a:r>
            <a:r>
              <a:rPr lang="en-US" altLang="ko-KR" sz="1200" b="1" kern="1200" dirty="0">
                <a:solidFill>
                  <a:schemeClr val="tx1"/>
                </a:solidFill>
                <a:effectLst/>
                <a:latin typeface="+mn-lt"/>
                <a:ea typeface="+mn-ea"/>
                <a:cs typeface="+mn-cs"/>
              </a:rPr>
              <a:t>ex_0609.ipynb</a:t>
            </a:r>
            <a:r>
              <a:rPr lang="en-US" altLang="ko-KR" sz="1200" kern="1200" dirty="0">
                <a:solidFill>
                  <a:schemeClr val="tx1"/>
                </a:solidFill>
                <a:effectLst/>
                <a:latin typeface="+mn-lt"/>
                <a:ea typeface="+mn-ea"/>
                <a:cs typeface="+mn-cs"/>
              </a:rPr>
              <a:t> files in the </a:t>
            </a:r>
            <a:r>
              <a:rPr lang="en-US" altLang="ko-KR" sz="1200" b="1" kern="1200" dirty="0">
                <a:solidFill>
                  <a:schemeClr val="tx1"/>
                </a:solidFill>
                <a:effectLst/>
                <a:latin typeface="+mn-lt"/>
                <a:ea typeface="+mn-ea"/>
                <a:cs typeface="+mn-cs"/>
              </a:rPr>
              <a:t>Coding Exercise</a:t>
            </a:r>
            <a:r>
              <a:rPr lang="en-US" altLang="ko-KR" sz="1200" kern="1200" dirty="0">
                <a:solidFill>
                  <a:schemeClr val="tx1"/>
                </a:solidFill>
                <a:effectLst/>
                <a:latin typeface="+mn-lt"/>
                <a:ea typeface="+mn-ea"/>
                <a:cs typeface="+mn-cs"/>
              </a:rPr>
              <a:t> folder.</a:t>
            </a:r>
            <a:endParaRPr lang="en-US" altLang="ko-KR" sz="1200" kern="1200" dirty="0">
              <a:solidFill>
                <a:srgbClr val="FF0000"/>
              </a:solidFill>
              <a:effectLst/>
              <a:latin typeface="+mn-lt"/>
              <a:ea typeface="+mn-ea"/>
              <a:cs typeface="+mn-cs"/>
            </a:endParaRPr>
          </a:p>
          <a:p>
            <a:pPr marL="342900" lvl="0" indent="-342900">
              <a:spcAft>
                <a:spcPts val="800"/>
              </a:spcAft>
              <a:buFont typeface="+mj-lt"/>
              <a:buAutoNum type="arabicPeriod"/>
            </a:pPr>
            <a:r>
              <a:rPr lang="en-US" altLang="ko-KR" sz="1200" kern="1200" dirty="0">
                <a:solidFill>
                  <a:srgbClr val="FF0000"/>
                </a:solidFill>
                <a:effectLst/>
                <a:latin typeface="+mn-lt"/>
                <a:ea typeface="+mn-ea"/>
                <a:cs typeface="+mn-cs"/>
              </a:rPr>
              <a:t>Review the examples on the topics below:</a:t>
            </a:r>
            <a:br>
              <a:rPr lang="en-US" altLang="ko-KR" sz="1000" i="0" kern="1200" dirty="0">
                <a:solidFill>
                  <a:srgbClr val="FF0000"/>
                </a:solidFill>
                <a:effectLst/>
                <a:latin typeface="+mn-lt"/>
                <a:ea typeface="+mn-ea"/>
                <a:cs typeface="+mn-cs"/>
              </a:rPr>
            </a:br>
            <a:br>
              <a:rPr lang="en-US" altLang="ko-KR" sz="1000" i="0" kern="1200" dirty="0">
                <a:solidFill>
                  <a:srgbClr val="FF0000"/>
                </a:solidFill>
                <a:effectLst/>
                <a:latin typeface="+mn-lt"/>
                <a:ea typeface="+mn-ea"/>
                <a:cs typeface="+mn-cs"/>
              </a:rPr>
            </a:br>
            <a:r>
              <a:rPr lang="en-US" altLang="ko-KR" sz="1200" i="1" kern="1200" dirty="0">
                <a:solidFill>
                  <a:schemeClr val="tx1"/>
                </a:solidFill>
                <a:effectLst/>
                <a:latin typeface="+mn-lt"/>
                <a:ea typeface="+mn-ea"/>
                <a:cs typeface="+mn-cs"/>
              </a:rPr>
              <a:t>A. n-Gram based autofill</a:t>
            </a:r>
            <a:br>
              <a:rPr lang="en-US" altLang="ko-KR" sz="1200" i="1" kern="1200" dirty="0">
                <a:solidFill>
                  <a:schemeClr val="tx1"/>
                </a:solidFill>
                <a:effectLst/>
                <a:latin typeface="+mn-lt"/>
                <a:ea typeface="+mn-ea"/>
                <a:cs typeface="+mn-cs"/>
              </a:rPr>
            </a:br>
            <a:r>
              <a:rPr lang="en-US" altLang="ko-KR" sz="1200" i="1" kern="1200" dirty="0">
                <a:solidFill>
                  <a:schemeClr val="tx1"/>
                </a:solidFill>
                <a:effectLst/>
                <a:latin typeface="+mn-lt"/>
                <a:ea typeface="+mn-ea"/>
                <a:cs typeface="+mn-cs"/>
              </a:rPr>
              <a:t>	</a:t>
            </a:r>
            <a:r>
              <a:rPr lang="en-US" altLang="ko-KR" sz="1200" i="1" kern="1200" dirty="0" err="1">
                <a:solidFill>
                  <a:schemeClr val="tx1"/>
                </a:solidFill>
                <a:effectLst/>
                <a:latin typeface="+mn-lt"/>
                <a:ea typeface="+mn-ea"/>
                <a:cs typeface="+mn-cs"/>
              </a:rPr>
              <a:t>i</a:t>
            </a:r>
            <a:r>
              <a:rPr lang="en-US" altLang="ko-KR" sz="1200" i="1" kern="1200" dirty="0">
                <a:solidFill>
                  <a:schemeClr val="tx1"/>
                </a:solidFill>
                <a:effectLst/>
                <a:latin typeface="+mn-lt"/>
                <a:ea typeface="+mn-ea"/>
                <a:cs typeface="+mn-cs"/>
              </a:rPr>
              <a:t>. n-Gram trial run</a:t>
            </a:r>
            <a:br>
              <a:rPr lang="en-US" altLang="ko-KR" sz="1200" i="1" kern="1200" dirty="0">
                <a:solidFill>
                  <a:schemeClr val="tx1"/>
                </a:solidFill>
                <a:effectLst/>
                <a:latin typeface="+mn-lt"/>
                <a:ea typeface="+mn-ea"/>
                <a:cs typeface="+mn-cs"/>
              </a:rPr>
            </a:br>
            <a:r>
              <a:rPr lang="en-US" altLang="ko-KR" sz="1200" i="1" kern="1200" dirty="0">
                <a:solidFill>
                  <a:schemeClr val="tx1"/>
                </a:solidFill>
                <a:effectLst/>
                <a:latin typeface="+mn-lt"/>
                <a:ea typeface="+mn-ea"/>
                <a:cs typeface="+mn-cs"/>
              </a:rPr>
              <a:t>	ii. Train by making a dictionary based on n-Grams</a:t>
            </a:r>
            <a:br>
              <a:rPr lang="en-US" altLang="ko-KR" sz="1200" i="1" kern="1200" dirty="0">
                <a:solidFill>
                  <a:schemeClr val="tx1"/>
                </a:solidFill>
                <a:effectLst/>
                <a:latin typeface="+mn-lt"/>
                <a:ea typeface="+mn-ea"/>
                <a:cs typeface="+mn-cs"/>
              </a:rPr>
            </a:br>
            <a:r>
              <a:rPr lang="en-US" altLang="ko-KR" sz="1200" i="1" kern="1200" dirty="0">
                <a:solidFill>
                  <a:schemeClr val="tx1"/>
                </a:solidFill>
                <a:effectLst/>
                <a:latin typeface="+mn-lt"/>
                <a:ea typeface="+mn-ea"/>
                <a:cs typeface="+mn-cs"/>
              </a:rPr>
              <a:t>	iii. Predict the next word</a:t>
            </a:r>
            <a:br>
              <a:rPr lang="en-US" altLang="ko-KR" sz="1200" i="1" kern="1200" dirty="0">
                <a:solidFill>
                  <a:schemeClr val="tx1"/>
                </a:solidFill>
                <a:effectLst/>
                <a:latin typeface="+mn-lt"/>
                <a:ea typeface="+mn-ea"/>
                <a:cs typeface="+mn-cs"/>
              </a:rPr>
            </a:br>
            <a:r>
              <a:rPr lang="en-US" altLang="ko-KR" sz="1200" i="1" kern="1200" dirty="0">
                <a:solidFill>
                  <a:schemeClr val="tx1"/>
                </a:solidFill>
                <a:effectLst/>
                <a:latin typeface="+mn-lt"/>
                <a:ea typeface="+mn-ea"/>
                <a:cs typeface="+mn-cs"/>
              </a:rPr>
              <a:t>	iv. Predict a sequence</a:t>
            </a:r>
          </a:p>
          <a:p>
            <a:pPr marL="342900" lvl="0" indent="-342900">
              <a:spcAft>
                <a:spcPts val="800"/>
              </a:spcAft>
              <a:buFont typeface="+mj-lt"/>
              <a:buAutoNum type="arabicPeriod"/>
            </a:pPr>
            <a:endParaRPr lang="en-US" altLang="ko-KR" sz="1200" i="1" kern="1200" dirty="0">
              <a:solidFill>
                <a:schemeClr val="tx1"/>
              </a:solidFill>
              <a:effectLst/>
              <a:latin typeface="+mn-lt"/>
              <a:ea typeface="+mn-ea"/>
              <a:cs typeface="+mn-cs"/>
            </a:endParaRPr>
          </a:p>
          <a:p>
            <a:pPr marL="342900" lvl="0" indent="-342900">
              <a:spcAft>
                <a:spcPts val="800"/>
              </a:spcAft>
              <a:buFont typeface="+mj-lt"/>
              <a:buAutoNum type="arabicPeriod"/>
            </a:pPr>
            <a:r>
              <a:rPr lang="en-US" altLang="ko-KR" sz="1200" kern="1200" dirty="0">
                <a:solidFill>
                  <a:schemeClr val="tx1"/>
                </a:solidFill>
                <a:effectLst/>
                <a:latin typeface="+mn-lt"/>
                <a:ea typeface="+mn-ea"/>
                <a:cs typeface="+mn-cs"/>
              </a:rPr>
              <a:t>(Optional) Use the blank cell at the bottom to practice your own personal needs.</a:t>
            </a:r>
            <a:endParaRPr lang="ko-KR" altLang="ko-KR" sz="1000" kern="1200" dirty="0">
              <a:solidFill>
                <a:schemeClr val="tx1"/>
              </a:solidFill>
              <a:effectLst/>
              <a:latin typeface="+mn-lt"/>
              <a:ea typeface="+mn-ea"/>
              <a:cs typeface="+mn-cs"/>
            </a:endParaRPr>
          </a:p>
        </p:txBody>
      </p:sp>
      <p:sp>
        <p:nvSpPr>
          <p:cNvPr id="4" name="슬라이드 번호 개체 틀 3"/>
          <p:cNvSpPr>
            <a:spLocks noGrp="1"/>
          </p:cNvSpPr>
          <p:nvPr>
            <p:ph type="sldNum" sz="quarter" idx="5"/>
          </p:nvPr>
        </p:nvSpPr>
        <p:spPr/>
        <p:txBody>
          <a:bodyPr/>
          <a:lstStyle/>
          <a:p>
            <a:fld id="{5B59C55F-00F1-4985-9065-F2D92AE05D03}" type="slidenum">
              <a:rPr lang="ko-KR" altLang="en-US" smtClean="0"/>
              <a:t>62</a:t>
            </a:fld>
            <a:endParaRPr lang="ko-KR" altLang="en-US"/>
          </a:p>
        </p:txBody>
      </p:sp>
    </p:spTree>
    <p:extLst>
      <p:ext uri="{BB962C8B-B14F-4D97-AF65-F5344CB8AC3E}">
        <p14:creationId xmlns:p14="http://schemas.microsoft.com/office/powerpoint/2010/main" val="250220625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00150" y="1143000"/>
            <a:ext cx="4457700" cy="3086100"/>
          </a:xfrm>
        </p:spPr>
      </p:sp>
      <p:sp>
        <p:nvSpPr>
          <p:cNvPr id="3" name="슬라이드 노트 개체 틀 2"/>
          <p:cNvSpPr>
            <a:spLocks noGrp="1"/>
          </p:cNvSpPr>
          <p:nvPr>
            <p:ph type="body" idx="1"/>
          </p:nvPr>
        </p:nvSpPr>
        <p:spPr/>
        <p:txBody>
          <a:bodyPr/>
          <a:lstStyle/>
          <a:p>
            <a:r>
              <a:rPr lang="en-US" altLang="ko-KR" dirty="0"/>
              <a:t>Note:</a:t>
            </a:r>
            <a:endParaRPr lang="ko-KR" altLang="en-US" dirty="0"/>
          </a:p>
        </p:txBody>
      </p:sp>
      <p:sp>
        <p:nvSpPr>
          <p:cNvPr id="4" name="슬라이드 번호 개체 틀 3"/>
          <p:cNvSpPr>
            <a:spLocks noGrp="1"/>
          </p:cNvSpPr>
          <p:nvPr>
            <p:ph type="sldNum" sz="quarter" idx="5"/>
          </p:nvPr>
        </p:nvSpPr>
        <p:spPr/>
        <p:txBody>
          <a:bodyPr/>
          <a:lstStyle/>
          <a:p>
            <a:fld id="{5B59C55F-00F1-4985-9065-F2D92AE05D03}" type="slidenum">
              <a:rPr lang="ko-KR" altLang="en-US" smtClean="0"/>
              <a:t>63</a:t>
            </a:fld>
            <a:endParaRPr lang="ko-KR" altLang="en-US"/>
          </a:p>
        </p:txBody>
      </p:sp>
    </p:spTree>
    <p:extLst>
      <p:ext uri="{BB962C8B-B14F-4D97-AF65-F5344CB8AC3E}">
        <p14:creationId xmlns:p14="http://schemas.microsoft.com/office/powerpoint/2010/main" val="399588003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Bag-of-Words (BOW) is one of the simplest representation models.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A document is represented by a collection of its words.</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64</a:t>
            </a:fld>
            <a:endParaRPr lang="ko-KR" altLang="en-US"/>
          </a:p>
        </p:txBody>
      </p:sp>
    </p:spTree>
    <p:extLst>
      <p:ext uri="{BB962C8B-B14F-4D97-AF65-F5344CB8AC3E}">
        <p14:creationId xmlns:p14="http://schemas.microsoft.com/office/powerpoint/2010/main" val="416560889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We can make a frequency table out of the BOW.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We can think of it as an array or vector.</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Here, the “features” are the “words”.</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65</a:t>
            </a:fld>
            <a:endParaRPr lang="ko-KR" altLang="en-US"/>
          </a:p>
        </p:txBody>
      </p:sp>
    </p:spTree>
    <p:extLst>
      <p:ext uri="{BB962C8B-B14F-4D97-AF65-F5344CB8AC3E}">
        <p14:creationId xmlns:p14="http://schemas.microsoft.com/office/powerpoint/2010/main" val="325660553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DTM and TDM are matrix representations of several documents at once.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Here, the “features” are the “words”.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 </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66</a:t>
            </a:fld>
            <a:endParaRPr lang="ko-KR" altLang="en-US"/>
          </a:p>
        </p:txBody>
      </p:sp>
    </p:spTree>
    <p:extLst>
      <p:ext uri="{BB962C8B-B14F-4D97-AF65-F5344CB8AC3E}">
        <p14:creationId xmlns:p14="http://schemas.microsoft.com/office/powerpoint/2010/main" val="311552094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An example of DTM is shown. </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67</a:t>
            </a:fld>
            <a:endParaRPr lang="ko-KR" altLang="en-US"/>
          </a:p>
        </p:txBody>
      </p:sp>
    </p:spTree>
    <p:extLst>
      <p:ext uri="{BB962C8B-B14F-4D97-AF65-F5344CB8AC3E}">
        <p14:creationId xmlns:p14="http://schemas.microsoft.com/office/powerpoint/2010/main" val="361170852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An example of TDM is shown.</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DTM and TDM are interchangeable by matrix transposition.</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68</a:t>
            </a:fld>
            <a:endParaRPr lang="ko-KR" altLang="en-US"/>
          </a:p>
        </p:txBody>
      </p:sp>
    </p:spTree>
    <p:extLst>
      <p:ext uri="{BB962C8B-B14F-4D97-AF65-F5344CB8AC3E}">
        <p14:creationId xmlns:p14="http://schemas.microsoft.com/office/powerpoint/2010/main" val="409085471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Term frequency (TF) is defined. It is a property of a word for a given document. </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69</a:t>
            </a:fld>
            <a:endParaRPr lang="ko-KR" altLang="en-US"/>
          </a:p>
        </p:txBody>
      </p:sp>
    </p:spTree>
    <p:extLst>
      <p:ext uri="{BB962C8B-B14F-4D97-AF65-F5344CB8AC3E}">
        <p14:creationId xmlns:p14="http://schemas.microsoft.com/office/powerpoint/2010/main" val="37288101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There are many useful functions for string manipulation.</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Most of these functions are methods of the string objects.</a:t>
            </a: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7</a:t>
            </a:fld>
            <a:endParaRPr lang="ko-KR" altLang="en-US"/>
          </a:p>
        </p:txBody>
      </p:sp>
    </p:spTree>
    <p:extLst>
      <p:ext uri="{BB962C8B-B14F-4D97-AF65-F5344CB8AC3E}">
        <p14:creationId xmlns:p14="http://schemas.microsoft.com/office/powerpoint/2010/main" val="418900319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An example of the TF representation is shown. </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70</a:t>
            </a:fld>
            <a:endParaRPr lang="ko-KR" altLang="en-US"/>
          </a:p>
        </p:txBody>
      </p:sp>
    </p:spTree>
    <p:extLst>
      <p:ext uri="{BB962C8B-B14F-4D97-AF65-F5344CB8AC3E}">
        <p14:creationId xmlns:p14="http://schemas.microsoft.com/office/powerpoint/2010/main" val="258518571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Document frequency (DF) and inverse document frequency (IDF) are defined.</a:t>
                </a:r>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Here, we assumed </a:t>
                </a:r>
                <a14:m>
                  <m:oMath xmlns:m="http://schemas.openxmlformats.org/officeDocument/2006/math">
                    <m:r>
                      <a:rPr lang="en-US" altLang="ko-KR" sz="1200" i="1" dirty="0" smtClean="0">
                        <a:solidFill>
                          <a:schemeClr val="tx1"/>
                        </a:solidFill>
                        <a:latin typeface="Cambria Math" panose="02040503050406030204" pitchFamily="18" charset="0"/>
                        <a:cs typeface="Times New Roman" panose="02020603050405020304" pitchFamily="18" charset="0"/>
                        <a:sym typeface="Symbol" panose="05050102010706020507" pitchFamily="18" charset="2"/>
                      </a:rPr>
                      <m:t>𝐿𝑜𝑔</m:t>
                    </m:r>
                    <m:r>
                      <a:rPr lang="en-US" altLang="ko-KR" sz="1200" i="1" dirty="0" smtClean="0">
                        <a:solidFill>
                          <a:schemeClr val="tx1"/>
                        </a:solidFill>
                        <a:latin typeface="Cambria Math" panose="02040503050406030204" pitchFamily="18" charset="0"/>
                        <a:cs typeface="Times New Roman" panose="02020603050405020304" pitchFamily="18" charset="0"/>
                        <a:sym typeface="Symbol" panose="05050102010706020507" pitchFamily="18" charset="2"/>
                      </a:rPr>
                      <m:t>()=</m:t>
                    </m:r>
                    <m:sSub>
                      <m:sSubPr>
                        <m:ctrlPr>
                          <a:rPr lang="en-US" altLang="ko-KR" sz="1200" i="1" dirty="0">
                            <a:latin typeface="Cambria Math" panose="02040503050406030204" pitchFamily="18" charset="0"/>
                            <a:cs typeface="Times New Roman" panose="02020603050405020304" pitchFamily="18" charset="0"/>
                            <a:sym typeface="Symbol" panose="05050102010706020507" pitchFamily="18" charset="2"/>
                          </a:rPr>
                        </m:ctrlPr>
                      </m:sSubPr>
                      <m:e>
                        <m:r>
                          <a:rPr lang="en-US" altLang="ko-KR" sz="1200" i="1" dirty="0">
                            <a:latin typeface="Cambria Math" panose="02040503050406030204" pitchFamily="18" charset="0"/>
                            <a:cs typeface="Times New Roman" panose="02020603050405020304" pitchFamily="18" charset="0"/>
                            <a:sym typeface="Symbol" panose="05050102010706020507" pitchFamily="18" charset="2"/>
                          </a:rPr>
                          <m:t>𝐿𝑜𝑔</m:t>
                        </m:r>
                      </m:e>
                      <m:sub>
                        <m:r>
                          <a:rPr lang="en-US" altLang="ko-KR" sz="1200" i="1" dirty="0">
                            <a:latin typeface="Cambria Math" panose="02040503050406030204" pitchFamily="18" charset="0"/>
                            <a:cs typeface="Times New Roman" panose="02020603050405020304" pitchFamily="18" charset="0"/>
                            <a:sym typeface="Symbol" panose="05050102010706020507" pitchFamily="18" charset="2"/>
                          </a:rPr>
                          <m:t>10</m:t>
                        </m:r>
                      </m:sub>
                    </m:sSub>
                    <m:r>
                      <a:rPr lang="en-US" altLang="ko-KR" sz="1200" i="1" dirty="0">
                        <a:latin typeface="Cambria Math" panose="02040503050406030204" pitchFamily="18" charset="0"/>
                        <a:cs typeface="Times New Roman" panose="02020603050405020304" pitchFamily="18" charset="0"/>
                        <a:sym typeface="Symbol" panose="05050102010706020507" pitchFamily="18" charset="2"/>
                      </a:rPr>
                      <m:t>()</m:t>
                    </m:r>
                  </m:oMath>
                </a14:m>
                <a:r>
                  <a:rPr lang="en-US" dirty="0"/>
                  <a:t>.</a:t>
                </a:r>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DF and IDF are properties of the words for the entire corpus (not specific to each document). </a:t>
                </a:r>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Document frequency (DF) and inverse document frequency (IDF) are defined.</a:t>
                </a:r>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Here, we assumed </a:t>
                </a:r>
                <a:r>
                  <a:rPr lang="en-US" altLang="ko-KR" sz="1200" i="0" dirty="0" smtClean="0">
                    <a:solidFill>
                      <a:schemeClr val="tx1"/>
                    </a:solidFill>
                    <a:latin typeface="Cambria Math" panose="02040503050406030204" pitchFamily="18" charset="0"/>
                    <a:cs typeface="Times New Roman" panose="02020603050405020304" pitchFamily="18" charset="0"/>
                    <a:sym typeface="Symbol" panose="05050102010706020507" pitchFamily="18" charset="2"/>
                  </a:rPr>
                  <a:t>𝐿𝑜𝑔()=</a:t>
                </a:r>
                <a:r>
                  <a:rPr lang="en-US" altLang="ko-KR" sz="1200" i="0" dirty="0">
                    <a:latin typeface="Cambria Math" panose="02040503050406030204" pitchFamily="18" charset="0"/>
                    <a:cs typeface="Times New Roman" panose="02020603050405020304" pitchFamily="18" charset="0"/>
                    <a:sym typeface="Symbol" panose="05050102010706020507" pitchFamily="18" charset="2"/>
                  </a:rPr>
                  <a:t>〖𝐿𝑜𝑔〗_10 ()</a:t>
                </a:r>
                <a:r>
                  <a:rPr lang="en-US" dirty="0"/>
                  <a:t>.</a:t>
                </a:r>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DF and IDF are properties of the words for the entire corpus (not specific to each document). </a:t>
                </a:r>
              </a:p>
            </p:txBody>
          </p:sp>
        </mc:Fallback>
      </mc:AlternateContent>
      <p:sp>
        <p:nvSpPr>
          <p:cNvPr id="4" name="Slide Number Placeholder 3"/>
          <p:cNvSpPr>
            <a:spLocks noGrp="1"/>
          </p:cNvSpPr>
          <p:nvPr>
            <p:ph type="sldNum" sz="quarter" idx="10"/>
          </p:nvPr>
        </p:nvSpPr>
        <p:spPr/>
        <p:txBody>
          <a:bodyPr/>
          <a:lstStyle/>
          <a:p>
            <a:fld id="{5B59C55F-00F1-4985-9065-F2D92AE05D03}" type="slidenum">
              <a:rPr lang="ko-KR" altLang="en-US" smtClean="0"/>
              <a:t>71</a:t>
            </a:fld>
            <a:endParaRPr lang="ko-KR" altLang="en-US"/>
          </a:p>
        </p:txBody>
      </p:sp>
    </p:spTree>
    <p:extLst>
      <p:ext uri="{BB962C8B-B14F-4D97-AF65-F5344CB8AC3E}">
        <p14:creationId xmlns:p14="http://schemas.microsoft.com/office/powerpoint/2010/main" val="102574580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An example of the IDF representation is shown. </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72</a:t>
            </a:fld>
            <a:endParaRPr lang="ko-KR" altLang="en-US"/>
          </a:p>
        </p:txBody>
      </p:sp>
    </p:spTree>
    <p:extLst>
      <p:ext uri="{BB962C8B-B14F-4D97-AF65-F5344CB8AC3E}">
        <p14:creationId xmlns:p14="http://schemas.microsoft.com/office/powerpoint/2010/main" val="306256599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We can get the TF IDF representation by multiplying the TF matrix by the IDF matrix.</a:t>
            </a:r>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Caution: this is </a:t>
            </a:r>
            <a:r>
              <a:rPr lang="en-US" b="1" dirty="0"/>
              <a:t>not</a:t>
            </a:r>
            <a:r>
              <a:rPr lang="en-US" dirty="0"/>
              <a:t> a matrix multiplication of the linear algebra. This is an element-wise multiplication with broadcasting.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The </a:t>
            </a:r>
            <a:r>
              <a:rPr lang="en-US" dirty="0" err="1"/>
              <a:t>Numpy</a:t>
            </a:r>
            <a:r>
              <a:rPr lang="en-US" dirty="0"/>
              <a:t> library supports the element-wise multiplication with the asterisk “*” operator.</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With TF IDF, the documents are expressed as vectors.</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73</a:t>
            </a:fld>
            <a:endParaRPr lang="ko-KR" altLang="en-US"/>
          </a:p>
        </p:txBody>
      </p:sp>
    </p:spTree>
    <p:extLst>
      <p:ext uri="{BB962C8B-B14F-4D97-AF65-F5344CB8AC3E}">
        <p14:creationId xmlns:p14="http://schemas.microsoft.com/office/powerpoint/2010/main" val="406789632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The similarity between two documents can be measured by the so-called cosine similarity.</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74</a:t>
            </a:fld>
            <a:endParaRPr lang="ko-KR" altLang="en-US"/>
          </a:p>
        </p:txBody>
      </p:sp>
    </p:spTree>
    <p:extLst>
      <p:ext uri="{BB962C8B-B14F-4D97-AF65-F5344CB8AC3E}">
        <p14:creationId xmlns:p14="http://schemas.microsoft.com/office/powerpoint/2010/main" val="9938584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00150"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Note:</a:t>
            </a:r>
            <a:br>
              <a:rPr lang="en-US" altLang="ko-KR" sz="1200" b="1" dirty="0">
                <a:latin typeface="Times New Roman" panose="02020603050405020304" pitchFamily="18" charset="0"/>
              </a:rPr>
            </a:br>
            <a:r>
              <a:rPr lang="en-US" altLang="ko-KR" sz="1200" b="1" dirty="0">
                <a:latin typeface="Times New Roman" panose="02020603050405020304" pitchFamily="18" charset="0"/>
              </a:rPr>
              <a:t>WHAT THIS PRACTICE ABOUT</a:t>
            </a:r>
            <a:endParaRPr lang="ko-KR" altLang="en-US" dirty="0"/>
          </a:p>
          <a:p>
            <a:pPr latinLnBrk="1"/>
            <a:r>
              <a:rPr lang="en-US" altLang="ko-KR" sz="1200" kern="1200" dirty="0">
                <a:solidFill>
                  <a:schemeClr val="tx1"/>
                </a:solidFill>
                <a:effectLst/>
                <a:latin typeface="+mn-lt"/>
                <a:ea typeface="+mn-ea"/>
                <a:cs typeface="+mn-cs"/>
              </a:rPr>
              <a:t>In this practice, we will apply how to implement Representation model.</a:t>
            </a:r>
          </a:p>
          <a:p>
            <a:pPr latinLnBrk="1"/>
            <a:r>
              <a:rPr lang="en-US" altLang="ko-KR" sz="1200" kern="1200" dirty="0">
                <a:solidFill>
                  <a:schemeClr val="tx1"/>
                </a:solidFill>
                <a:effectLst/>
                <a:latin typeface="+mn-lt"/>
                <a:ea typeface="+mn-ea"/>
                <a:cs typeface="+mn-cs"/>
              </a:rPr>
              <a:t>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000" b="1" dirty="0">
                <a:solidFill>
                  <a:prstClr val="black"/>
                </a:solidFill>
                <a:latin typeface="Times New Roman" panose="02020603050405020304" pitchFamily="18" charset="0"/>
              </a:rPr>
              <a:t>PRACTICE INSTRUCTION</a:t>
            </a:r>
            <a:endParaRPr lang="ko-KR" altLang="ko-KR" sz="1000" kern="1200" dirty="0">
              <a:solidFill>
                <a:schemeClr val="tx1"/>
              </a:solidFill>
              <a:effectLst/>
              <a:latin typeface="+mn-lt"/>
              <a:ea typeface="+mn-ea"/>
              <a:cs typeface="+mn-cs"/>
            </a:endParaRPr>
          </a:p>
          <a:p>
            <a:pPr marL="342900" lvl="0" indent="-342900">
              <a:spcAft>
                <a:spcPts val="800"/>
              </a:spcAft>
              <a:buFont typeface="+mj-lt"/>
              <a:buAutoNum type="arabicPeriod"/>
            </a:pPr>
            <a:r>
              <a:rPr lang="en-US" altLang="ko-KR" sz="1200" kern="100" dirty="0">
                <a:solidFill>
                  <a:srgbClr val="000000"/>
                </a:solidFill>
                <a:latin typeface="Times New Roman" panose="02020603050405020304" pitchFamily="18" charset="0"/>
                <a:cs typeface="Times New Roman" panose="02020603050405020304" pitchFamily="18" charset="0"/>
              </a:rPr>
              <a:t>Start Jupyter Notebook. (Refer to steps 1-3 of </a:t>
            </a:r>
            <a:r>
              <a:rPr lang="en-US" altLang="ko-KR" sz="1200" b="1" kern="100" dirty="0">
                <a:solidFill>
                  <a:srgbClr val="000000"/>
                </a:solidFill>
                <a:latin typeface="Times New Roman" panose="02020603050405020304" pitchFamily="18" charset="0"/>
                <a:cs typeface="Times New Roman" panose="02020603050405020304" pitchFamily="18" charset="0"/>
              </a:rPr>
              <a:t>Coding Exercise # 0601</a:t>
            </a:r>
            <a:r>
              <a:rPr lang="en-US" altLang="ko-KR" sz="1200" kern="100" dirty="0">
                <a:solidFill>
                  <a:srgbClr val="000000"/>
                </a:solidFill>
                <a:latin typeface="Times New Roman" panose="02020603050405020304" pitchFamily="18" charset="0"/>
                <a:cs typeface="Times New Roman" panose="02020603050405020304" pitchFamily="18" charset="0"/>
              </a:rPr>
              <a:t>.)</a:t>
            </a:r>
          </a:p>
          <a:p>
            <a:pPr marL="342900" marR="0" lvl="0" indent="-342900" algn="l" defTabSz="914400" rtl="0" eaLnBrk="1" fontAlgn="auto" latinLnBrk="1" hangingPunct="1">
              <a:lnSpc>
                <a:spcPct val="100000"/>
              </a:lnSpc>
              <a:spcBef>
                <a:spcPts val="0"/>
              </a:spcBef>
              <a:spcAft>
                <a:spcPts val="800"/>
              </a:spcAft>
              <a:buClrTx/>
              <a:buSzTx/>
              <a:buFont typeface="+mj-lt"/>
              <a:buAutoNum type="arabicPeriod"/>
              <a:tabLst/>
              <a:defRPr/>
            </a:pPr>
            <a:r>
              <a:rPr lang="en-US" altLang="ko-KR" sz="1200" kern="1200" dirty="0">
                <a:solidFill>
                  <a:schemeClr val="tx1"/>
                </a:solidFill>
                <a:effectLst/>
                <a:latin typeface="+mn-lt"/>
                <a:ea typeface="+mn-ea"/>
                <a:cs typeface="+mn-cs"/>
              </a:rPr>
              <a:t>In Jupyter Notebook, click the </a:t>
            </a:r>
            <a:r>
              <a:rPr lang="en-US" altLang="ko-KR" sz="1200" b="1" kern="1200" dirty="0">
                <a:solidFill>
                  <a:schemeClr val="tx1"/>
                </a:solidFill>
                <a:effectLst/>
                <a:latin typeface="+mn-lt"/>
                <a:ea typeface="+mn-ea"/>
                <a:cs typeface="+mn-cs"/>
              </a:rPr>
              <a:t>ex_0610.ipynb</a:t>
            </a:r>
            <a:r>
              <a:rPr lang="en-US" altLang="ko-KR" sz="1200" kern="1200" dirty="0">
                <a:solidFill>
                  <a:schemeClr val="tx1"/>
                </a:solidFill>
                <a:effectLst/>
                <a:latin typeface="+mn-lt"/>
                <a:ea typeface="+mn-ea"/>
                <a:cs typeface="+mn-cs"/>
              </a:rPr>
              <a:t> files in the </a:t>
            </a:r>
            <a:r>
              <a:rPr lang="en-US" altLang="ko-KR" sz="1200" b="1" kern="1200" dirty="0">
                <a:solidFill>
                  <a:schemeClr val="tx1"/>
                </a:solidFill>
                <a:effectLst/>
                <a:latin typeface="+mn-lt"/>
                <a:ea typeface="+mn-ea"/>
                <a:cs typeface="+mn-cs"/>
              </a:rPr>
              <a:t>Coding Exercise</a:t>
            </a:r>
            <a:r>
              <a:rPr lang="en-US" altLang="ko-KR" sz="1200" kern="1200" dirty="0">
                <a:solidFill>
                  <a:schemeClr val="tx1"/>
                </a:solidFill>
                <a:effectLst/>
                <a:latin typeface="+mn-lt"/>
                <a:ea typeface="+mn-ea"/>
                <a:cs typeface="+mn-cs"/>
              </a:rPr>
              <a:t> folder.</a:t>
            </a:r>
            <a:endParaRPr lang="en-US" altLang="ko-KR" sz="1200" kern="1200" dirty="0">
              <a:solidFill>
                <a:srgbClr val="FF0000"/>
              </a:solidFill>
              <a:effectLst/>
              <a:latin typeface="+mn-lt"/>
              <a:ea typeface="+mn-ea"/>
              <a:cs typeface="+mn-cs"/>
            </a:endParaRPr>
          </a:p>
          <a:p>
            <a:pPr marL="342900" lvl="0" indent="-342900">
              <a:spcAft>
                <a:spcPts val="800"/>
              </a:spcAft>
              <a:buFont typeface="+mj-lt"/>
              <a:buAutoNum type="arabicPeriod"/>
            </a:pPr>
            <a:r>
              <a:rPr lang="en-US" altLang="ko-KR" sz="1200" kern="1200" dirty="0">
                <a:solidFill>
                  <a:srgbClr val="FF0000"/>
                </a:solidFill>
                <a:effectLst/>
                <a:latin typeface="+mn-lt"/>
                <a:ea typeface="+mn-ea"/>
                <a:cs typeface="+mn-cs"/>
              </a:rPr>
              <a:t>Review the examples on the topics below:</a:t>
            </a:r>
            <a:br>
              <a:rPr lang="en-US" altLang="ko-KR" sz="1000" i="0" kern="1200" dirty="0">
                <a:solidFill>
                  <a:srgbClr val="FF0000"/>
                </a:solidFill>
                <a:effectLst/>
                <a:latin typeface="+mn-lt"/>
                <a:ea typeface="+mn-ea"/>
                <a:cs typeface="+mn-cs"/>
              </a:rPr>
            </a:br>
            <a:br>
              <a:rPr lang="en-US" altLang="ko-KR" sz="1000" i="0" kern="1200" dirty="0">
                <a:solidFill>
                  <a:srgbClr val="FF0000"/>
                </a:solidFill>
                <a:effectLst/>
                <a:latin typeface="+mn-lt"/>
                <a:ea typeface="+mn-ea"/>
                <a:cs typeface="+mn-cs"/>
              </a:rPr>
            </a:br>
            <a:r>
              <a:rPr lang="en-US" altLang="ko-KR" sz="1200" i="1" kern="1200" dirty="0">
                <a:solidFill>
                  <a:schemeClr val="tx1"/>
                </a:solidFill>
                <a:effectLst/>
                <a:latin typeface="+mn-lt"/>
                <a:ea typeface="+mn-ea"/>
                <a:cs typeface="+mn-cs"/>
              </a:rPr>
              <a:t>A. TF IDF representation</a:t>
            </a:r>
            <a:br>
              <a:rPr lang="en-US" altLang="ko-KR" sz="1200" i="1" kern="1200" dirty="0">
                <a:solidFill>
                  <a:schemeClr val="tx1"/>
                </a:solidFill>
                <a:effectLst/>
                <a:latin typeface="+mn-lt"/>
                <a:ea typeface="+mn-ea"/>
                <a:cs typeface="+mn-cs"/>
              </a:rPr>
            </a:br>
            <a:r>
              <a:rPr lang="en-US" altLang="ko-KR" sz="1200" i="1" kern="1200" dirty="0">
                <a:solidFill>
                  <a:schemeClr val="tx1"/>
                </a:solidFill>
                <a:effectLst/>
                <a:latin typeface="+mn-lt"/>
                <a:ea typeface="+mn-ea"/>
                <a:cs typeface="+mn-cs"/>
              </a:rPr>
              <a:t>	</a:t>
            </a:r>
            <a:r>
              <a:rPr lang="en-US" altLang="ko-KR" sz="1200" i="1" kern="1200" dirty="0" err="1">
                <a:solidFill>
                  <a:schemeClr val="tx1"/>
                </a:solidFill>
                <a:effectLst/>
                <a:latin typeface="+mn-lt"/>
                <a:ea typeface="+mn-ea"/>
                <a:cs typeface="+mn-cs"/>
              </a:rPr>
              <a:t>i</a:t>
            </a:r>
            <a:r>
              <a:rPr lang="en-US" altLang="ko-KR" sz="1200" i="1" kern="1200" dirty="0">
                <a:solidFill>
                  <a:schemeClr val="tx1"/>
                </a:solidFill>
                <a:effectLst/>
                <a:latin typeface="+mn-lt"/>
                <a:ea typeface="+mn-ea"/>
                <a:cs typeface="+mn-cs"/>
              </a:rPr>
              <a:t>. Create a TF IDF matrix</a:t>
            </a:r>
            <a:br>
              <a:rPr lang="en-US" altLang="ko-KR" sz="1200" i="1" kern="1200" dirty="0">
                <a:solidFill>
                  <a:schemeClr val="tx1"/>
                </a:solidFill>
                <a:effectLst/>
                <a:latin typeface="+mn-lt"/>
                <a:ea typeface="+mn-ea"/>
                <a:cs typeface="+mn-cs"/>
              </a:rPr>
            </a:br>
            <a:r>
              <a:rPr lang="en-US" altLang="ko-KR" sz="1200" i="1" kern="1200" dirty="0">
                <a:solidFill>
                  <a:schemeClr val="tx1"/>
                </a:solidFill>
                <a:effectLst/>
                <a:latin typeface="+mn-lt"/>
                <a:ea typeface="+mn-ea"/>
                <a:cs typeface="+mn-cs"/>
              </a:rPr>
              <a:t>	ii. Calculate the cosine similarity</a:t>
            </a:r>
          </a:p>
          <a:p>
            <a:pPr marL="342900" lvl="0" indent="-342900">
              <a:spcAft>
                <a:spcPts val="800"/>
              </a:spcAft>
              <a:buFont typeface="+mj-lt"/>
              <a:buAutoNum type="arabicPeriod"/>
            </a:pPr>
            <a:endParaRPr lang="en-US" altLang="ko-KR" sz="1200" i="1" kern="1200" dirty="0">
              <a:solidFill>
                <a:schemeClr val="tx1"/>
              </a:solidFill>
              <a:effectLst/>
              <a:latin typeface="+mn-lt"/>
              <a:ea typeface="+mn-ea"/>
              <a:cs typeface="+mn-cs"/>
            </a:endParaRPr>
          </a:p>
          <a:p>
            <a:pPr marL="342900" lvl="0" indent="-342900">
              <a:spcAft>
                <a:spcPts val="800"/>
              </a:spcAft>
              <a:buFont typeface="+mj-lt"/>
              <a:buAutoNum type="arabicPeriod"/>
            </a:pPr>
            <a:r>
              <a:rPr lang="en-US" altLang="ko-KR" sz="1200" kern="1200" dirty="0">
                <a:solidFill>
                  <a:schemeClr val="tx1"/>
                </a:solidFill>
                <a:effectLst/>
                <a:latin typeface="+mn-lt"/>
                <a:ea typeface="+mn-ea"/>
                <a:cs typeface="+mn-cs"/>
              </a:rPr>
              <a:t>(Optional) Use the blank cell at the bottom to practice your own personal needs.</a:t>
            </a:r>
            <a:endParaRPr lang="ko-KR" altLang="ko-KR" sz="1000" kern="1200" dirty="0">
              <a:solidFill>
                <a:schemeClr val="tx1"/>
              </a:solidFill>
              <a:effectLst/>
              <a:latin typeface="+mn-lt"/>
              <a:ea typeface="+mn-ea"/>
              <a:cs typeface="+mn-cs"/>
            </a:endParaRPr>
          </a:p>
        </p:txBody>
      </p:sp>
      <p:sp>
        <p:nvSpPr>
          <p:cNvPr id="4" name="슬라이드 번호 개체 틀 3"/>
          <p:cNvSpPr>
            <a:spLocks noGrp="1"/>
          </p:cNvSpPr>
          <p:nvPr>
            <p:ph type="sldNum" sz="quarter" idx="5"/>
          </p:nvPr>
        </p:nvSpPr>
        <p:spPr/>
        <p:txBody>
          <a:bodyPr/>
          <a:lstStyle/>
          <a:p>
            <a:fld id="{5B59C55F-00F1-4985-9065-F2D92AE05D03}" type="slidenum">
              <a:rPr lang="ko-KR" altLang="en-US" smtClean="0"/>
              <a:t>75</a:t>
            </a:fld>
            <a:endParaRPr lang="ko-KR" altLang="en-US"/>
          </a:p>
        </p:txBody>
      </p:sp>
    </p:spTree>
    <p:extLst>
      <p:ext uri="{BB962C8B-B14F-4D97-AF65-F5344CB8AC3E}">
        <p14:creationId xmlns:p14="http://schemas.microsoft.com/office/powerpoint/2010/main" val="315648083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00150" y="1143000"/>
            <a:ext cx="4457700" cy="3086100"/>
          </a:xfrm>
        </p:spPr>
      </p:sp>
      <p:sp>
        <p:nvSpPr>
          <p:cNvPr id="3" name="슬라이드 노트 개체 틀 2"/>
          <p:cNvSpPr>
            <a:spLocks noGrp="1"/>
          </p:cNvSpPr>
          <p:nvPr>
            <p:ph type="body" idx="1"/>
          </p:nvPr>
        </p:nvSpPr>
        <p:spPr/>
        <p:txBody>
          <a:bodyPr/>
          <a:lstStyle/>
          <a:p>
            <a:r>
              <a:rPr lang="en-US" altLang="ko-KR" dirty="0"/>
              <a:t>Note:</a:t>
            </a:r>
            <a:endParaRPr lang="ko-KR" altLang="en-US" dirty="0"/>
          </a:p>
        </p:txBody>
      </p:sp>
      <p:sp>
        <p:nvSpPr>
          <p:cNvPr id="4" name="슬라이드 번호 개체 틀 3"/>
          <p:cNvSpPr>
            <a:spLocks noGrp="1"/>
          </p:cNvSpPr>
          <p:nvPr>
            <p:ph type="sldNum" sz="quarter" idx="5"/>
          </p:nvPr>
        </p:nvSpPr>
        <p:spPr/>
        <p:txBody>
          <a:bodyPr/>
          <a:lstStyle/>
          <a:p>
            <a:fld id="{5B59C55F-00F1-4985-9065-F2D92AE05D03}" type="slidenum">
              <a:rPr lang="ko-KR" altLang="en-US" smtClean="0"/>
              <a:t>76</a:t>
            </a:fld>
            <a:endParaRPr lang="ko-KR" altLang="en-US"/>
          </a:p>
        </p:txBody>
      </p:sp>
    </p:spTree>
    <p:extLst>
      <p:ext uri="{BB962C8B-B14F-4D97-AF65-F5344CB8AC3E}">
        <p14:creationId xmlns:p14="http://schemas.microsoft.com/office/powerpoint/2010/main" val="284278150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Here, we are building one of the simplest classification algorithms.</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We will apply the Bayes’ theorem to estimate the probabilities.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This algorithm assumes the BOW representation.</a:t>
            </a:r>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For convenience, we suppose that there are only two possible document types (or categories).</a:t>
            </a:r>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This algorithm can be easily generalized to more than two document types. </a:t>
            </a:r>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77</a:t>
            </a:fld>
            <a:endParaRPr lang="ko-KR" altLang="en-US"/>
          </a:p>
        </p:txBody>
      </p:sp>
    </p:spTree>
    <p:extLst>
      <p:ext uri="{BB962C8B-B14F-4D97-AF65-F5344CB8AC3E}">
        <p14:creationId xmlns:p14="http://schemas.microsoft.com/office/powerpoint/2010/main" val="1121060938"/>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As we need to compare the posterior probabilities, we do not need the common denominator </a:t>
                </a:r>
                <a14:m>
                  <m:oMath xmlns:m="http://schemas.openxmlformats.org/officeDocument/2006/math">
                    <m:sSub>
                      <m:sSubPr>
                        <m:ctrlPr>
                          <a:rPr lang="en-US" altLang="ko-KR" sz="1200" i="1" smtClean="0">
                            <a:latin typeface="Cambria Math" panose="02040503050406030204" pitchFamily="18" charset="0"/>
                            <a:cs typeface="Times New Roman" panose="02020603050405020304" pitchFamily="18" charset="0"/>
                          </a:rPr>
                        </m:ctrlPr>
                      </m:sSubPr>
                      <m:e>
                        <m:r>
                          <a:rPr lang="en-US" altLang="ko-KR" sz="1200" i="1">
                            <a:latin typeface="Cambria Math" panose="02040503050406030204" pitchFamily="18" charset="0"/>
                            <a:cs typeface="Times New Roman" panose="02020603050405020304" pitchFamily="18" charset="0"/>
                          </a:rPr>
                          <m:t>𝑃</m:t>
                        </m:r>
                        <m:r>
                          <a:rPr lang="en-US" altLang="ko-KR" sz="1200" i="1">
                            <a:latin typeface="Cambria Math" panose="02040503050406030204" pitchFamily="18" charset="0"/>
                            <a:cs typeface="Times New Roman" panose="02020603050405020304" pitchFamily="18" charset="0"/>
                          </a:rPr>
                          <m:t>(</m:t>
                        </m:r>
                        <m:r>
                          <a:rPr lang="en-US" altLang="ko-KR" sz="1200" i="1">
                            <a:latin typeface="Cambria Math" panose="02040503050406030204" pitchFamily="18" charset="0"/>
                            <a:cs typeface="Times New Roman" panose="02020603050405020304" pitchFamily="18" charset="0"/>
                          </a:rPr>
                          <m:t>𝑤</m:t>
                        </m:r>
                      </m:e>
                      <m:sub>
                        <m:r>
                          <a:rPr lang="en-US" altLang="ko-KR" sz="1200" i="1">
                            <a:latin typeface="Cambria Math" panose="02040503050406030204" pitchFamily="18" charset="0"/>
                            <a:cs typeface="Times New Roman" panose="02020603050405020304" pitchFamily="18" charset="0"/>
                          </a:rPr>
                          <m:t>1</m:t>
                        </m:r>
                      </m:sub>
                    </m:sSub>
                    <m:r>
                      <a:rPr lang="en-US" altLang="ko-KR" sz="1200" i="1">
                        <a:latin typeface="Cambria Math" panose="02040503050406030204" pitchFamily="18" charset="0"/>
                        <a:cs typeface="Times New Roman" panose="02020603050405020304" pitchFamily="18" charset="0"/>
                      </a:rPr>
                      <m:t>,</m:t>
                    </m:r>
                    <m:sSub>
                      <m:sSubPr>
                        <m:ctrlPr>
                          <a:rPr lang="en-US" altLang="ko-KR" sz="1200" i="1">
                            <a:latin typeface="Cambria Math" panose="02040503050406030204" pitchFamily="18" charset="0"/>
                            <a:cs typeface="Times New Roman" panose="02020603050405020304" pitchFamily="18" charset="0"/>
                          </a:rPr>
                        </m:ctrlPr>
                      </m:sSubPr>
                      <m:e>
                        <m:r>
                          <a:rPr lang="en-US" altLang="ko-KR" sz="1200" i="1">
                            <a:latin typeface="Cambria Math" panose="02040503050406030204" pitchFamily="18" charset="0"/>
                            <a:cs typeface="Times New Roman" panose="02020603050405020304" pitchFamily="18" charset="0"/>
                          </a:rPr>
                          <m:t>𝑤</m:t>
                        </m:r>
                      </m:e>
                      <m:sub>
                        <m:r>
                          <a:rPr lang="en-US" altLang="ko-KR" sz="1200" i="1">
                            <a:latin typeface="Cambria Math" panose="02040503050406030204" pitchFamily="18" charset="0"/>
                            <a:cs typeface="Times New Roman" panose="02020603050405020304" pitchFamily="18" charset="0"/>
                          </a:rPr>
                          <m:t>2</m:t>
                        </m:r>
                      </m:sub>
                    </m:sSub>
                    <m:r>
                      <a:rPr lang="en-US" altLang="ko-KR" sz="1200" i="1">
                        <a:latin typeface="Cambria Math" panose="02040503050406030204" pitchFamily="18" charset="0"/>
                        <a:cs typeface="Times New Roman" panose="02020603050405020304" pitchFamily="18" charset="0"/>
                      </a:rPr>
                      <m:t>,</m:t>
                    </m:r>
                    <m:sSub>
                      <m:sSubPr>
                        <m:ctrlPr>
                          <a:rPr lang="en-US" altLang="ko-KR" sz="1200" i="1">
                            <a:latin typeface="Cambria Math" panose="02040503050406030204" pitchFamily="18" charset="0"/>
                            <a:cs typeface="Times New Roman" panose="02020603050405020304" pitchFamily="18" charset="0"/>
                          </a:rPr>
                        </m:ctrlPr>
                      </m:sSubPr>
                      <m:e>
                        <m:r>
                          <a:rPr lang="en-US" altLang="ko-KR" sz="1200" i="1">
                            <a:latin typeface="Cambria Math" panose="02040503050406030204" pitchFamily="18" charset="0"/>
                            <a:cs typeface="Times New Roman" panose="02020603050405020304" pitchFamily="18" charset="0"/>
                          </a:rPr>
                          <m:t>𝑤</m:t>
                        </m:r>
                      </m:e>
                      <m:sub>
                        <m:r>
                          <a:rPr lang="en-US" altLang="ko-KR" sz="1200" i="1">
                            <a:latin typeface="Cambria Math" panose="02040503050406030204" pitchFamily="18" charset="0"/>
                            <a:cs typeface="Times New Roman" panose="02020603050405020304" pitchFamily="18" charset="0"/>
                          </a:rPr>
                          <m:t>3</m:t>
                        </m:r>
                      </m:sub>
                    </m:sSub>
                    <m:r>
                      <a:rPr lang="en-US" altLang="ko-KR" sz="1200" i="1">
                        <a:latin typeface="Cambria Math" panose="02040503050406030204" pitchFamily="18" charset="0"/>
                        <a:cs typeface="Times New Roman" panose="02020603050405020304" pitchFamily="18" charset="0"/>
                      </a:rPr>
                      <m:t>,…)</m:t>
                    </m:r>
                  </m:oMath>
                </a14:m>
                <a:r>
                  <a:rPr lang="en-US" altLang="ko-KR" sz="1200" dirty="0">
                    <a:latin typeface="Times New Roman" panose="02020603050405020304" pitchFamily="18" charset="0"/>
                    <a:cs typeface="Times New Roman" panose="02020603050405020304" pitchFamily="18" charset="0"/>
                  </a:rPr>
                  <a:t>.</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Also, consistent with the BOW model, we can assume that the words occur independently from each other. </a:t>
                </a:r>
                <a:endParaRPr lang="en-US"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As we need to compare the posterior probabilities, we do not need the common denominator </a:t>
                </a:r>
                <a:r>
                  <a:rPr lang="en-US" altLang="ko-KR" sz="1200" i="0" smtClean="0">
                    <a:latin typeface="Cambria Math" panose="02040503050406030204" pitchFamily="18" charset="0"/>
                    <a:cs typeface="Times New Roman" panose="02020603050405020304" pitchFamily="18" charset="0"/>
                  </a:rPr>
                  <a:t>〖</a:t>
                </a:r>
                <a:r>
                  <a:rPr lang="en-US" altLang="ko-KR" sz="1200" i="0">
                    <a:latin typeface="Cambria Math" panose="02040503050406030204" pitchFamily="18" charset="0"/>
                    <a:cs typeface="Times New Roman" panose="02020603050405020304" pitchFamily="18" charset="0"/>
                  </a:rPr>
                  <a:t>𝑃(𝑤</a:t>
                </a:r>
                <a:r>
                  <a:rPr lang="en-US" altLang="ko-KR" sz="1200" i="0" smtClean="0">
                    <a:latin typeface="Cambria Math" panose="02040503050406030204" pitchFamily="18" charset="0"/>
                    <a:cs typeface="Times New Roman" panose="02020603050405020304" pitchFamily="18" charset="0"/>
                  </a:rPr>
                  <a:t>〗_</a:t>
                </a:r>
                <a:r>
                  <a:rPr lang="en-US" altLang="ko-KR" sz="1200" i="0">
                    <a:latin typeface="Cambria Math" panose="02040503050406030204" pitchFamily="18" charset="0"/>
                    <a:cs typeface="Times New Roman" panose="02020603050405020304" pitchFamily="18" charset="0"/>
                  </a:rPr>
                  <a:t>1,𝑤_2,𝑤_3,…)</a:t>
                </a:r>
                <a:r>
                  <a:rPr lang="en-US" altLang="ko-KR" sz="1200" dirty="0">
                    <a:latin typeface="Times New Roman" panose="02020603050405020304" pitchFamily="18" charset="0"/>
                    <a:cs typeface="Times New Roman" panose="02020603050405020304" pitchFamily="18" charset="0"/>
                  </a:rPr>
                  <a:t>.</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Also, consistent with the BOW model, we can assume that the words occur independently from each other. </a:t>
                </a:r>
                <a:endParaRPr lang="en-US" dirty="0"/>
              </a:p>
            </p:txBody>
          </p:sp>
        </mc:Fallback>
      </mc:AlternateContent>
      <p:sp>
        <p:nvSpPr>
          <p:cNvPr id="4" name="Slide Number Placeholder 3"/>
          <p:cNvSpPr>
            <a:spLocks noGrp="1"/>
          </p:cNvSpPr>
          <p:nvPr>
            <p:ph type="sldNum" sz="quarter" idx="10"/>
          </p:nvPr>
        </p:nvSpPr>
        <p:spPr/>
        <p:txBody>
          <a:bodyPr/>
          <a:lstStyle/>
          <a:p>
            <a:fld id="{5B59C55F-00F1-4985-9065-F2D92AE05D03}" type="slidenum">
              <a:rPr lang="ko-KR" altLang="en-US" smtClean="0"/>
              <a:t>78</a:t>
            </a:fld>
            <a:endParaRPr lang="ko-KR" altLang="en-US"/>
          </a:p>
        </p:txBody>
      </p:sp>
    </p:spTree>
    <p:extLst>
      <p:ext uri="{BB962C8B-B14F-4D97-AF65-F5344CB8AC3E}">
        <p14:creationId xmlns:p14="http://schemas.microsoft.com/office/powerpoint/2010/main" val="293926412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The word probabilities will be quite small. The multiplication of these small probabilities will make the total probability even smaller.</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Thus, it is more convenient to use the logarithms of the probabilities.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Instead of multiplying probabilities, we will sum the logarithmic probabilities.</a:t>
            </a: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79</a:t>
            </a:fld>
            <a:endParaRPr lang="ko-KR" altLang="en-US"/>
          </a:p>
        </p:txBody>
      </p:sp>
    </p:spTree>
    <p:extLst>
      <p:ext uri="{BB962C8B-B14F-4D97-AF65-F5344CB8AC3E}">
        <p14:creationId xmlns:p14="http://schemas.microsoft.com/office/powerpoint/2010/main" val="5610374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With regular expressions, we can build string patterns.</a:t>
            </a:r>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Regular expressions are more powerful than combinations of other string functions. </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8</a:t>
            </a:fld>
            <a:endParaRPr lang="ko-KR" altLang="en-US"/>
          </a:p>
        </p:txBody>
      </p:sp>
    </p:spTree>
    <p:extLst>
      <p:ext uri="{BB962C8B-B14F-4D97-AF65-F5344CB8AC3E}">
        <p14:creationId xmlns:p14="http://schemas.microsoft.com/office/powerpoint/2010/main" val="880868309"/>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The training step consists in calculating the logarithmic probabilities.</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80</a:t>
            </a:fld>
            <a:endParaRPr lang="ko-KR" altLang="en-US"/>
          </a:p>
        </p:txBody>
      </p:sp>
    </p:spTree>
    <p:extLst>
      <p:ext uri="{BB962C8B-B14F-4D97-AF65-F5344CB8AC3E}">
        <p14:creationId xmlns:p14="http://schemas.microsoft.com/office/powerpoint/2010/main" val="351536928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The prediction step consists in summing the corresponding logarithmic probabilities for the class A and B for comparison.</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The predicted label (document type) is decided by comparing the total logarithmic probabilities. </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81</a:t>
            </a:fld>
            <a:endParaRPr lang="ko-KR" altLang="en-US"/>
          </a:p>
        </p:txBody>
      </p:sp>
    </p:spTree>
    <p:extLst>
      <p:ext uri="{BB962C8B-B14F-4D97-AF65-F5344CB8AC3E}">
        <p14:creationId xmlns:p14="http://schemas.microsoft.com/office/powerpoint/2010/main" val="278935904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Once we represent the documents in the TF IDF format, we can use more sophisticated machine learning algorithms. </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82</a:t>
            </a:fld>
            <a:endParaRPr lang="ko-KR" altLang="en-US"/>
          </a:p>
        </p:txBody>
      </p:sp>
    </p:spTree>
    <p:extLst>
      <p:ext uri="{BB962C8B-B14F-4D97-AF65-F5344CB8AC3E}">
        <p14:creationId xmlns:p14="http://schemas.microsoft.com/office/powerpoint/2010/main" val="280326526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00150"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Note:</a:t>
            </a:r>
            <a:br>
              <a:rPr lang="en-US" altLang="ko-KR" sz="1200" b="1" dirty="0">
                <a:latin typeface="Times New Roman" panose="02020603050405020304" pitchFamily="18" charset="0"/>
              </a:rPr>
            </a:br>
            <a:r>
              <a:rPr lang="en-US" altLang="ko-KR" sz="1200" b="1" dirty="0">
                <a:latin typeface="Times New Roman" panose="02020603050405020304" pitchFamily="18" charset="0"/>
              </a:rPr>
              <a:t>WHAT THIS PRACTICE ABOUT</a:t>
            </a:r>
            <a:endParaRPr lang="ko-KR" altLang="en-US" dirty="0"/>
          </a:p>
          <a:p>
            <a:pPr latinLnBrk="1"/>
            <a:r>
              <a:rPr lang="en-US" altLang="ko-KR" sz="1200" kern="1200" dirty="0">
                <a:solidFill>
                  <a:schemeClr val="tx1"/>
                </a:solidFill>
                <a:effectLst/>
                <a:latin typeface="+mn-lt"/>
                <a:ea typeface="+mn-ea"/>
                <a:cs typeface="+mn-cs"/>
              </a:rPr>
              <a:t>In this practice, we will apply how to conduct Classification Analysis with text data.</a:t>
            </a:r>
          </a:p>
          <a:p>
            <a:pPr latinLnBrk="1"/>
            <a:r>
              <a:rPr lang="en-US" altLang="ko-KR" sz="1200" kern="1200" dirty="0">
                <a:solidFill>
                  <a:schemeClr val="tx1"/>
                </a:solidFill>
                <a:effectLst/>
                <a:latin typeface="+mn-lt"/>
                <a:ea typeface="+mn-ea"/>
                <a:cs typeface="+mn-cs"/>
              </a:rPr>
              <a:t>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000" b="1" dirty="0">
                <a:solidFill>
                  <a:prstClr val="black"/>
                </a:solidFill>
                <a:latin typeface="Times New Roman" panose="02020603050405020304" pitchFamily="18" charset="0"/>
              </a:rPr>
              <a:t>PRACTICE INSTRUCTION</a:t>
            </a:r>
            <a:endParaRPr lang="ko-KR" altLang="ko-KR" sz="1000" kern="1200" dirty="0">
              <a:solidFill>
                <a:schemeClr val="tx1"/>
              </a:solidFill>
              <a:effectLst/>
              <a:latin typeface="+mn-lt"/>
              <a:ea typeface="+mn-ea"/>
              <a:cs typeface="+mn-cs"/>
            </a:endParaRPr>
          </a:p>
          <a:p>
            <a:pPr marL="342900" lvl="0" indent="-342900">
              <a:spcAft>
                <a:spcPts val="800"/>
              </a:spcAft>
              <a:buFont typeface="+mj-lt"/>
              <a:buAutoNum type="arabicPeriod"/>
            </a:pPr>
            <a:r>
              <a:rPr lang="en-US" altLang="ko-KR" sz="1200" kern="100" dirty="0">
                <a:solidFill>
                  <a:srgbClr val="000000"/>
                </a:solidFill>
                <a:latin typeface="Times New Roman" panose="02020603050405020304" pitchFamily="18" charset="0"/>
                <a:cs typeface="Times New Roman" panose="02020603050405020304" pitchFamily="18" charset="0"/>
              </a:rPr>
              <a:t>Start Jupyter Notebook. (Refer to steps 1-3 of </a:t>
            </a:r>
            <a:r>
              <a:rPr lang="en-US" altLang="ko-KR" sz="1200" b="1" kern="100" dirty="0">
                <a:solidFill>
                  <a:srgbClr val="000000"/>
                </a:solidFill>
                <a:latin typeface="Times New Roman" panose="02020603050405020304" pitchFamily="18" charset="0"/>
                <a:cs typeface="Times New Roman" panose="02020603050405020304" pitchFamily="18" charset="0"/>
              </a:rPr>
              <a:t>Coding Exercise # 0601</a:t>
            </a:r>
            <a:r>
              <a:rPr lang="en-US" altLang="ko-KR" sz="1200" kern="100" dirty="0">
                <a:solidFill>
                  <a:srgbClr val="000000"/>
                </a:solidFill>
                <a:latin typeface="Times New Roman" panose="02020603050405020304" pitchFamily="18" charset="0"/>
                <a:cs typeface="Times New Roman" panose="02020603050405020304" pitchFamily="18" charset="0"/>
              </a:rPr>
              <a:t>.)</a:t>
            </a:r>
          </a:p>
          <a:p>
            <a:pPr marL="342900" marR="0" lvl="0" indent="-342900" algn="l" defTabSz="914400" rtl="0" eaLnBrk="1" fontAlgn="auto" latinLnBrk="1" hangingPunct="1">
              <a:lnSpc>
                <a:spcPct val="100000"/>
              </a:lnSpc>
              <a:spcBef>
                <a:spcPts val="0"/>
              </a:spcBef>
              <a:spcAft>
                <a:spcPts val="800"/>
              </a:spcAft>
              <a:buClrTx/>
              <a:buSzTx/>
              <a:buFont typeface="+mj-lt"/>
              <a:buAutoNum type="arabicPeriod"/>
              <a:tabLst/>
              <a:defRPr/>
            </a:pPr>
            <a:r>
              <a:rPr lang="en-US" altLang="ko-KR" sz="1200" kern="1200" dirty="0">
                <a:solidFill>
                  <a:schemeClr val="tx1"/>
                </a:solidFill>
                <a:effectLst/>
                <a:latin typeface="+mn-lt"/>
                <a:ea typeface="+mn-ea"/>
                <a:cs typeface="+mn-cs"/>
              </a:rPr>
              <a:t>In Jupyter Notebook, click the </a:t>
            </a:r>
            <a:r>
              <a:rPr lang="en-US" altLang="ko-KR" sz="1200" b="1" kern="1200" dirty="0">
                <a:solidFill>
                  <a:schemeClr val="tx1"/>
                </a:solidFill>
                <a:effectLst/>
                <a:latin typeface="+mn-lt"/>
                <a:ea typeface="+mn-ea"/>
                <a:cs typeface="+mn-cs"/>
              </a:rPr>
              <a:t>ex_0611.ipynb</a:t>
            </a:r>
            <a:r>
              <a:rPr lang="en-US" altLang="ko-KR" sz="1200" kern="1200" dirty="0">
                <a:solidFill>
                  <a:schemeClr val="tx1"/>
                </a:solidFill>
                <a:effectLst/>
                <a:latin typeface="+mn-lt"/>
                <a:ea typeface="+mn-ea"/>
                <a:cs typeface="+mn-cs"/>
              </a:rPr>
              <a:t> files in the </a:t>
            </a:r>
            <a:r>
              <a:rPr lang="en-US" altLang="ko-KR" sz="1200" b="1" kern="1200" dirty="0">
                <a:solidFill>
                  <a:schemeClr val="tx1"/>
                </a:solidFill>
                <a:effectLst/>
                <a:latin typeface="+mn-lt"/>
                <a:ea typeface="+mn-ea"/>
                <a:cs typeface="+mn-cs"/>
              </a:rPr>
              <a:t>Coding Exercise</a:t>
            </a:r>
            <a:r>
              <a:rPr lang="en-US" altLang="ko-KR" sz="1200" kern="1200" dirty="0">
                <a:solidFill>
                  <a:schemeClr val="tx1"/>
                </a:solidFill>
                <a:effectLst/>
                <a:latin typeface="+mn-lt"/>
                <a:ea typeface="+mn-ea"/>
                <a:cs typeface="+mn-cs"/>
              </a:rPr>
              <a:t> folder.</a:t>
            </a:r>
            <a:endParaRPr lang="en-US" altLang="ko-KR" sz="1200" kern="1200" dirty="0">
              <a:solidFill>
                <a:srgbClr val="FF0000"/>
              </a:solidFill>
              <a:effectLst/>
              <a:latin typeface="+mn-lt"/>
              <a:ea typeface="+mn-ea"/>
              <a:cs typeface="+mn-cs"/>
            </a:endParaRPr>
          </a:p>
          <a:p>
            <a:pPr marL="342900" lvl="0" indent="-342900">
              <a:spcAft>
                <a:spcPts val="800"/>
              </a:spcAft>
              <a:buFont typeface="+mj-lt"/>
              <a:buAutoNum type="arabicPeriod"/>
            </a:pPr>
            <a:r>
              <a:rPr lang="en-US" altLang="ko-KR" sz="1200" kern="1200" dirty="0">
                <a:solidFill>
                  <a:srgbClr val="FF0000"/>
                </a:solidFill>
                <a:effectLst/>
                <a:latin typeface="+mn-lt"/>
                <a:ea typeface="+mn-ea"/>
                <a:cs typeface="+mn-cs"/>
              </a:rPr>
              <a:t>Review the examples on the topics below:</a:t>
            </a:r>
            <a:br>
              <a:rPr lang="en-US" altLang="ko-KR" sz="1000" i="0" kern="1200" dirty="0">
                <a:solidFill>
                  <a:srgbClr val="FF0000"/>
                </a:solidFill>
                <a:effectLst/>
                <a:latin typeface="+mn-lt"/>
                <a:ea typeface="+mn-ea"/>
                <a:cs typeface="+mn-cs"/>
              </a:rPr>
            </a:br>
            <a:br>
              <a:rPr lang="en-US" altLang="ko-KR" sz="1000" i="0" kern="1200" dirty="0">
                <a:solidFill>
                  <a:srgbClr val="FF0000"/>
                </a:solidFill>
                <a:effectLst/>
                <a:latin typeface="+mn-lt"/>
                <a:ea typeface="+mn-ea"/>
                <a:cs typeface="+mn-cs"/>
              </a:rPr>
            </a:br>
            <a:r>
              <a:rPr lang="en-US" altLang="ko-KR" sz="1200" i="1" kern="1200" dirty="0">
                <a:solidFill>
                  <a:schemeClr val="tx1"/>
                </a:solidFill>
                <a:effectLst/>
                <a:latin typeface="+mn-lt"/>
                <a:ea typeface="+mn-ea"/>
                <a:cs typeface="+mn-cs"/>
              </a:rPr>
              <a:t>A. NLP classification analysis</a:t>
            </a:r>
            <a:br>
              <a:rPr lang="en-US" altLang="ko-KR" sz="1200" i="1" kern="1200" dirty="0">
                <a:solidFill>
                  <a:schemeClr val="tx1"/>
                </a:solidFill>
                <a:effectLst/>
                <a:latin typeface="+mn-lt"/>
                <a:ea typeface="+mn-ea"/>
                <a:cs typeface="+mn-cs"/>
              </a:rPr>
            </a:br>
            <a:r>
              <a:rPr lang="en-US" altLang="ko-KR" sz="1200" i="1" kern="1200" dirty="0">
                <a:solidFill>
                  <a:schemeClr val="tx1"/>
                </a:solidFill>
                <a:effectLst/>
                <a:latin typeface="+mn-lt"/>
                <a:ea typeface="+mn-ea"/>
                <a:cs typeface="+mn-cs"/>
              </a:rPr>
              <a:t>	</a:t>
            </a:r>
            <a:r>
              <a:rPr lang="en-US" altLang="ko-KR" sz="1200" i="1" kern="1200" dirty="0" err="1">
                <a:solidFill>
                  <a:schemeClr val="tx1"/>
                </a:solidFill>
                <a:effectLst/>
                <a:latin typeface="+mn-lt"/>
                <a:ea typeface="+mn-ea"/>
                <a:cs typeface="+mn-cs"/>
              </a:rPr>
              <a:t>i</a:t>
            </a:r>
            <a:r>
              <a:rPr lang="en-US" altLang="ko-KR" sz="1200" i="1" kern="1200" dirty="0">
                <a:solidFill>
                  <a:schemeClr val="tx1"/>
                </a:solidFill>
                <a:effectLst/>
                <a:latin typeface="+mn-lt"/>
                <a:ea typeface="+mn-ea"/>
                <a:cs typeface="+mn-cs"/>
              </a:rPr>
              <a:t>. Read in data</a:t>
            </a:r>
            <a:br>
              <a:rPr lang="en-US" altLang="ko-KR" sz="1200" i="1" kern="1200" dirty="0">
                <a:solidFill>
                  <a:schemeClr val="tx1"/>
                </a:solidFill>
                <a:effectLst/>
                <a:latin typeface="+mn-lt"/>
                <a:ea typeface="+mn-ea"/>
                <a:cs typeface="+mn-cs"/>
              </a:rPr>
            </a:br>
            <a:r>
              <a:rPr lang="en-US" altLang="ko-KR" sz="1200" i="1" kern="1200" dirty="0">
                <a:solidFill>
                  <a:schemeClr val="tx1"/>
                </a:solidFill>
                <a:effectLst/>
                <a:latin typeface="+mn-lt"/>
                <a:ea typeface="+mn-ea"/>
                <a:cs typeface="+mn-cs"/>
              </a:rPr>
              <a:t>	ii. Data pre-processing</a:t>
            </a:r>
            <a:br>
              <a:rPr lang="en-US" altLang="ko-KR" sz="1200" i="1" kern="1200" dirty="0">
                <a:solidFill>
                  <a:schemeClr val="tx1"/>
                </a:solidFill>
                <a:effectLst/>
                <a:latin typeface="+mn-lt"/>
                <a:ea typeface="+mn-ea"/>
                <a:cs typeface="+mn-cs"/>
              </a:rPr>
            </a:br>
            <a:r>
              <a:rPr lang="en-US" altLang="ko-KR" sz="1200" i="1" kern="1200" dirty="0">
                <a:solidFill>
                  <a:schemeClr val="tx1"/>
                </a:solidFill>
                <a:effectLst/>
                <a:latin typeface="+mn-lt"/>
                <a:ea typeface="+mn-ea"/>
                <a:cs typeface="+mn-cs"/>
              </a:rPr>
              <a:t>	iii. Create a TF IDF representation</a:t>
            </a:r>
            <a:br>
              <a:rPr lang="en-US" altLang="ko-KR" sz="1200" i="1" kern="1200" dirty="0">
                <a:solidFill>
                  <a:schemeClr val="tx1"/>
                </a:solidFill>
                <a:effectLst/>
                <a:latin typeface="+mn-lt"/>
                <a:ea typeface="+mn-ea"/>
                <a:cs typeface="+mn-cs"/>
              </a:rPr>
            </a:br>
            <a:r>
              <a:rPr lang="en-US" altLang="ko-KR" sz="1200" i="1" kern="1200" dirty="0">
                <a:solidFill>
                  <a:schemeClr val="tx1"/>
                </a:solidFill>
                <a:effectLst/>
                <a:latin typeface="+mn-lt"/>
                <a:ea typeface="+mn-ea"/>
                <a:cs typeface="+mn-cs"/>
              </a:rPr>
              <a:t>	iv. Logistic regression training and testing</a:t>
            </a:r>
          </a:p>
          <a:p>
            <a:pPr marL="342900" lvl="0" indent="-342900">
              <a:spcAft>
                <a:spcPts val="800"/>
              </a:spcAft>
              <a:buFont typeface="+mj-lt"/>
              <a:buAutoNum type="arabicPeriod"/>
            </a:pPr>
            <a:endParaRPr lang="en-US" altLang="ko-KR" sz="1200" i="1" kern="1200" dirty="0">
              <a:solidFill>
                <a:schemeClr val="tx1"/>
              </a:solidFill>
              <a:effectLst/>
              <a:latin typeface="+mn-lt"/>
              <a:ea typeface="+mn-ea"/>
              <a:cs typeface="+mn-cs"/>
            </a:endParaRPr>
          </a:p>
          <a:p>
            <a:pPr marL="342900" lvl="0" indent="-342900">
              <a:spcAft>
                <a:spcPts val="800"/>
              </a:spcAft>
              <a:buFont typeface="+mj-lt"/>
              <a:buAutoNum type="arabicPeriod"/>
            </a:pPr>
            <a:r>
              <a:rPr lang="en-US" altLang="ko-KR" sz="1200" kern="1200" dirty="0">
                <a:solidFill>
                  <a:schemeClr val="tx1"/>
                </a:solidFill>
                <a:effectLst/>
                <a:latin typeface="+mn-lt"/>
                <a:ea typeface="+mn-ea"/>
                <a:cs typeface="+mn-cs"/>
              </a:rPr>
              <a:t>(Optional) Use the blank cell at the bottom to practice your own personal needs.</a:t>
            </a:r>
            <a:endParaRPr lang="ko-KR" altLang="ko-KR" sz="1000" kern="1200" dirty="0">
              <a:solidFill>
                <a:schemeClr val="tx1"/>
              </a:solidFill>
              <a:effectLst/>
              <a:latin typeface="+mn-lt"/>
              <a:ea typeface="+mn-ea"/>
              <a:cs typeface="+mn-cs"/>
            </a:endParaRPr>
          </a:p>
        </p:txBody>
      </p:sp>
      <p:sp>
        <p:nvSpPr>
          <p:cNvPr id="4" name="슬라이드 번호 개체 틀 3"/>
          <p:cNvSpPr>
            <a:spLocks noGrp="1"/>
          </p:cNvSpPr>
          <p:nvPr>
            <p:ph type="sldNum" sz="quarter" idx="5"/>
          </p:nvPr>
        </p:nvSpPr>
        <p:spPr/>
        <p:txBody>
          <a:bodyPr/>
          <a:lstStyle/>
          <a:p>
            <a:fld id="{5B59C55F-00F1-4985-9065-F2D92AE05D03}" type="slidenum">
              <a:rPr lang="ko-KR" altLang="en-US" smtClean="0"/>
              <a:t>83</a:t>
            </a:fld>
            <a:endParaRPr lang="ko-KR" altLang="en-US"/>
          </a:p>
        </p:txBody>
      </p:sp>
    </p:spTree>
    <p:extLst>
      <p:ext uri="{BB962C8B-B14F-4D97-AF65-F5344CB8AC3E}">
        <p14:creationId xmlns:p14="http://schemas.microsoft.com/office/powerpoint/2010/main" val="295859815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00150" y="1143000"/>
            <a:ext cx="4457700" cy="3086100"/>
          </a:xfrm>
        </p:spPr>
      </p:sp>
      <p:sp>
        <p:nvSpPr>
          <p:cNvPr id="3" name="슬라이드 노트 개체 틀 2"/>
          <p:cNvSpPr>
            <a:spLocks noGrp="1"/>
          </p:cNvSpPr>
          <p:nvPr>
            <p:ph type="body" idx="1"/>
          </p:nvPr>
        </p:nvSpPr>
        <p:spPr/>
        <p:txBody>
          <a:bodyPr/>
          <a:lstStyle/>
          <a:p>
            <a:r>
              <a:rPr lang="en-US" altLang="ko-KR" dirty="0"/>
              <a:t>Note:</a:t>
            </a:r>
            <a:endParaRPr lang="ko-KR" altLang="en-US" dirty="0"/>
          </a:p>
        </p:txBody>
      </p:sp>
      <p:sp>
        <p:nvSpPr>
          <p:cNvPr id="4" name="슬라이드 번호 개체 틀 3"/>
          <p:cNvSpPr>
            <a:spLocks noGrp="1"/>
          </p:cNvSpPr>
          <p:nvPr>
            <p:ph type="sldNum" sz="quarter" idx="5"/>
          </p:nvPr>
        </p:nvSpPr>
        <p:spPr/>
        <p:txBody>
          <a:bodyPr/>
          <a:lstStyle/>
          <a:p>
            <a:fld id="{5B59C55F-00F1-4985-9065-F2D92AE05D03}" type="slidenum">
              <a:rPr lang="ko-KR" altLang="en-US" smtClean="0"/>
              <a:t>84</a:t>
            </a:fld>
            <a:endParaRPr lang="ko-KR" altLang="en-US"/>
          </a:p>
        </p:txBody>
      </p:sp>
    </p:spTree>
    <p:extLst>
      <p:ext uri="{BB962C8B-B14F-4D97-AF65-F5344CB8AC3E}">
        <p14:creationId xmlns:p14="http://schemas.microsoft.com/office/powerpoint/2010/main" val="107686629"/>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In the latent semantic analysis (LSA), the topics are extracted algebraically using the SVD. </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85</a:t>
            </a:fld>
            <a:endParaRPr lang="ko-KR" altLang="en-US"/>
          </a:p>
        </p:txBody>
      </p:sp>
    </p:spTree>
    <p:extLst>
      <p:ext uri="{BB962C8B-B14F-4D97-AF65-F5344CB8AC3E}">
        <p14:creationId xmlns:p14="http://schemas.microsoft.com/office/powerpoint/2010/main" val="3070626536"/>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LSA is similar in spirit to the clustering analysis. Thus, it is regarded as a unsupervised machine learning algorithm.</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86</a:t>
            </a:fld>
            <a:endParaRPr lang="ko-KR" altLang="en-US"/>
          </a:p>
        </p:txBody>
      </p:sp>
    </p:spTree>
    <p:extLst>
      <p:ext uri="{BB962C8B-B14F-4D97-AF65-F5344CB8AC3E}">
        <p14:creationId xmlns:p14="http://schemas.microsoft.com/office/powerpoint/2010/main" val="239630772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SVD is explained. </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87</a:t>
            </a:fld>
            <a:endParaRPr lang="ko-KR" altLang="en-US"/>
          </a:p>
        </p:txBody>
      </p:sp>
    </p:spTree>
    <p:extLst>
      <p:ext uri="{BB962C8B-B14F-4D97-AF65-F5344CB8AC3E}">
        <p14:creationId xmlns:p14="http://schemas.microsoft.com/office/powerpoint/2010/main" val="1584998963"/>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SVD is explained. </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88</a:t>
            </a:fld>
            <a:endParaRPr lang="ko-KR" altLang="en-US"/>
          </a:p>
        </p:txBody>
      </p:sp>
    </p:spTree>
    <p:extLst>
      <p:ext uri="{BB962C8B-B14F-4D97-AF65-F5344CB8AC3E}">
        <p14:creationId xmlns:p14="http://schemas.microsoft.com/office/powerpoint/2010/main" val="3204401395"/>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Note:</a:t>
                </a:r>
              </a:p>
              <a:p>
                <a:pPr marL="0" marR="0" lvl="0" indent="0" algn="l" defTabSz="914400" rtl="0" eaLnBrk="1" fontAlgn="auto" latinLnBrk="1" hangingPunct="1">
                  <a:lnSpc>
                    <a:spcPct val="100000"/>
                  </a:lnSpc>
                  <a:spcBef>
                    <a:spcPts val="0"/>
                  </a:spcBef>
                  <a:spcAft>
                    <a:spcPts val="0"/>
                  </a:spcAft>
                  <a:buClrTx/>
                  <a:buSzTx/>
                  <a:buFontTx/>
                  <a:buNone/>
                  <a:tabLst/>
                  <a:defRPr/>
                </a:pPr>
                <a14:m>
                  <m:oMath xmlns:m="http://schemas.openxmlformats.org/officeDocument/2006/math">
                    <m:r>
                      <a:rPr lang="ko-KR" altLang="en-US" sz="1200" b="1" i="1" dirty="0" smtClean="0">
                        <a:latin typeface="Cambria Math" panose="02040503050406030204" pitchFamily="18" charset="0"/>
                        <a:cs typeface="Times New Roman" panose="02020603050405020304" pitchFamily="18" charset="0"/>
                      </a:rPr>
                      <m:t>𝜮</m:t>
                    </m:r>
                  </m:oMath>
                </a14:m>
                <a:r>
                  <a:rPr lang="en-US" altLang="ko-KR" sz="1200" dirty="0">
                    <a:latin typeface="Times New Roman" panose="02020603050405020304" pitchFamily="18" charset="0"/>
                    <a:cs typeface="Times New Roman" panose="02020603050405020304" pitchFamily="18" charset="0"/>
                  </a:rPr>
                  <a:t> contains the “singular values” as diagonal elements.</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In the context of the PCA, we</a:t>
                </a:r>
                <a:r>
                  <a:rPr lang="en-US" altLang="ko-KR" sz="1200" baseline="0" dirty="0">
                    <a:latin typeface="Times New Roman" panose="02020603050405020304" pitchFamily="18" charset="0"/>
                    <a:cs typeface="Times New Roman" panose="02020603050405020304" pitchFamily="18" charset="0"/>
                  </a:rPr>
                  <a:t> can identify these singular values as the standard deviations.</a:t>
                </a: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1200" b="1" i="0" dirty="0" smtClean="0">
                    <a:latin typeface="Cambria Math" panose="02040503050406030204" pitchFamily="18" charset="0"/>
                    <a:cs typeface="Times New Roman" panose="02020603050405020304" pitchFamily="18" charset="0"/>
                  </a:rPr>
                  <a:t>𝜮</a:t>
                </a:r>
                <a:r>
                  <a:rPr lang="en-US" altLang="ko-KR" sz="1200" dirty="0">
                    <a:latin typeface="Times New Roman" panose="02020603050405020304" pitchFamily="18" charset="0"/>
                    <a:cs typeface="Times New Roman" panose="02020603050405020304" pitchFamily="18" charset="0"/>
                  </a:rPr>
                  <a:t> contains the “singular values” as diagonal elements.</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In the context of the PCA, we</a:t>
                </a:r>
                <a:r>
                  <a:rPr lang="en-US" altLang="ko-KR" sz="1200" baseline="0" dirty="0">
                    <a:latin typeface="Times New Roman" panose="02020603050405020304" pitchFamily="18" charset="0"/>
                    <a:cs typeface="Times New Roman" panose="02020603050405020304" pitchFamily="18" charset="0"/>
                  </a:rPr>
                  <a:t> can identify these singular values as the standard deviations.</a:t>
                </a: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mc:Fallback>
      </mc:AlternateContent>
      <p:sp>
        <p:nvSpPr>
          <p:cNvPr id="4" name="Slide Number Placeholder 3"/>
          <p:cNvSpPr>
            <a:spLocks noGrp="1"/>
          </p:cNvSpPr>
          <p:nvPr>
            <p:ph type="sldNum" sz="quarter" idx="10"/>
          </p:nvPr>
        </p:nvSpPr>
        <p:spPr/>
        <p:txBody>
          <a:bodyPr/>
          <a:lstStyle/>
          <a:p>
            <a:fld id="{5B59C55F-00F1-4985-9065-F2D92AE05D03}" type="slidenum">
              <a:rPr lang="ko-KR" altLang="en-US" smtClean="0"/>
              <a:t>89</a:t>
            </a:fld>
            <a:endParaRPr lang="ko-KR" altLang="en-US"/>
          </a:p>
        </p:txBody>
      </p:sp>
    </p:spTree>
    <p:extLst>
      <p:ext uri="{BB962C8B-B14F-4D97-AF65-F5344CB8AC3E}">
        <p14:creationId xmlns:p14="http://schemas.microsoft.com/office/powerpoint/2010/main" val="41794285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Metacharacters have special meanings in the regular expressions.</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We will review them in detail.</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More information can be found at:</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hlinkClick r:id="rId3"/>
              </a:rPr>
              <a:t>https://docs.python.org/3/howto/regex.html</a:t>
            </a:r>
            <a:endParaRPr lang="en-US" altLang="ko-KR"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9</a:t>
            </a:fld>
            <a:endParaRPr lang="ko-KR" altLang="en-US"/>
          </a:p>
        </p:txBody>
      </p:sp>
    </p:spTree>
    <p:extLst>
      <p:ext uri="{BB962C8B-B14F-4D97-AF65-F5344CB8AC3E}">
        <p14:creationId xmlns:p14="http://schemas.microsoft.com/office/powerpoint/2010/main" val="1379241627"/>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In SVD, there are left singular vectors and right singular vectors.</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Singular vectors and singular values are all related.</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The left singular vectors are orthogonal among them. This can be compactly expressed as </a:t>
                </a:r>
                <a14:m>
                  <m:oMath xmlns:m="http://schemas.openxmlformats.org/officeDocument/2006/math">
                    <m:sSup>
                      <m:sSupPr>
                        <m:ctrlPr>
                          <a:rPr lang="en-US" altLang="ko-KR" sz="1200" b="1" i="1" dirty="0" smtClean="0">
                            <a:latin typeface="Cambria Math" panose="02040503050406030204" pitchFamily="18" charset="0"/>
                            <a:cs typeface="Times New Roman" panose="02020603050405020304" pitchFamily="18" charset="0"/>
                          </a:rPr>
                        </m:ctrlPr>
                      </m:sSupPr>
                      <m:e>
                        <m:r>
                          <a:rPr lang="en-US" altLang="ko-KR" sz="1200" b="1" i="1" dirty="0">
                            <a:latin typeface="Cambria Math" panose="02040503050406030204" pitchFamily="18" charset="0"/>
                            <a:cs typeface="Times New Roman" panose="02020603050405020304" pitchFamily="18" charset="0"/>
                          </a:rPr>
                          <m:t>𝑼𝑼</m:t>
                        </m:r>
                      </m:e>
                      <m:sup>
                        <m:r>
                          <a:rPr lang="en-US" altLang="ko-KR" sz="1200" b="1" i="1" dirty="0">
                            <a:latin typeface="Cambria Math" panose="02040503050406030204" pitchFamily="18" charset="0"/>
                            <a:cs typeface="Times New Roman" panose="02020603050405020304" pitchFamily="18" charset="0"/>
                          </a:rPr>
                          <m:t>𝒕</m:t>
                        </m:r>
                      </m:sup>
                    </m:sSup>
                    <m:r>
                      <a:rPr lang="en-US" altLang="ko-KR" sz="1200" b="1" i="1" dirty="0">
                        <a:latin typeface="Cambria Math" panose="02040503050406030204" pitchFamily="18" charset="0"/>
                        <a:cs typeface="Times New Roman" panose="02020603050405020304" pitchFamily="18" charset="0"/>
                      </a:rPr>
                      <m:t>=</m:t>
                    </m:r>
                    <m:sSup>
                      <m:sSupPr>
                        <m:ctrlPr>
                          <a:rPr lang="en-US" altLang="ko-KR" sz="1200" b="1" i="1" dirty="0">
                            <a:latin typeface="Cambria Math" panose="02040503050406030204" pitchFamily="18" charset="0"/>
                            <a:cs typeface="Times New Roman" panose="02020603050405020304" pitchFamily="18" charset="0"/>
                          </a:rPr>
                        </m:ctrlPr>
                      </m:sSupPr>
                      <m:e>
                        <m:r>
                          <a:rPr lang="en-US" altLang="ko-KR" sz="1200" b="1" i="1" dirty="0">
                            <a:latin typeface="Cambria Math" panose="02040503050406030204" pitchFamily="18" charset="0"/>
                            <a:cs typeface="Times New Roman" panose="02020603050405020304" pitchFamily="18" charset="0"/>
                          </a:rPr>
                          <m:t>𝑼</m:t>
                        </m:r>
                      </m:e>
                      <m:sup>
                        <m:r>
                          <a:rPr lang="en-US" altLang="ko-KR" sz="1200" b="1" i="1" dirty="0">
                            <a:latin typeface="Cambria Math" panose="02040503050406030204" pitchFamily="18" charset="0"/>
                            <a:cs typeface="Times New Roman" panose="02020603050405020304" pitchFamily="18" charset="0"/>
                          </a:rPr>
                          <m:t>𝒕</m:t>
                        </m:r>
                      </m:sup>
                    </m:sSup>
                    <m:r>
                      <a:rPr lang="en-US" altLang="ko-KR" sz="1200" b="1" i="1" dirty="0">
                        <a:latin typeface="Cambria Math" panose="02040503050406030204" pitchFamily="18" charset="0"/>
                        <a:cs typeface="Times New Roman" panose="02020603050405020304" pitchFamily="18" charset="0"/>
                      </a:rPr>
                      <m:t>𝑼</m:t>
                    </m:r>
                    <m:r>
                      <a:rPr lang="en-US" altLang="ko-KR" sz="1200" b="1" i="1" dirty="0">
                        <a:latin typeface="Cambria Math" panose="02040503050406030204" pitchFamily="18" charset="0"/>
                        <a:cs typeface="Times New Roman" panose="02020603050405020304" pitchFamily="18" charset="0"/>
                      </a:rPr>
                      <m:t>=</m:t>
                    </m:r>
                    <m:r>
                      <a:rPr lang="en-US" altLang="ko-KR" sz="1200" b="1" i="1" dirty="0">
                        <a:latin typeface="Cambria Math" panose="02040503050406030204" pitchFamily="18" charset="0"/>
                        <a:cs typeface="Times New Roman" panose="02020603050405020304" pitchFamily="18" charset="0"/>
                      </a:rPr>
                      <m:t>𝑰</m:t>
                    </m:r>
                  </m:oMath>
                </a14:m>
                <a:r>
                  <a:rPr lang="en-US" altLang="ko-KR" dirty="0"/>
                  <a:t>.</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The right singular vectors are orthogonal among them. This can be compactly expressed as </a:t>
                </a:r>
                <a14:m>
                  <m:oMath xmlns:m="http://schemas.openxmlformats.org/officeDocument/2006/math">
                    <m:r>
                      <a:rPr lang="en-US" altLang="ko-KR" sz="1200" b="1" i="1" smtClean="0">
                        <a:latin typeface="Cambria Math" panose="02040503050406030204" pitchFamily="18" charset="0"/>
                        <a:cs typeface="Times New Roman" panose="02020603050405020304" pitchFamily="18" charset="0"/>
                      </a:rPr>
                      <m:t>𝑽</m:t>
                    </m:r>
                    <m:sSup>
                      <m:sSupPr>
                        <m:ctrlPr>
                          <a:rPr lang="en-US" altLang="ko-KR" sz="1200" b="1" i="1" dirty="0">
                            <a:latin typeface="Cambria Math" panose="02040503050406030204" pitchFamily="18" charset="0"/>
                            <a:cs typeface="Times New Roman" panose="02020603050405020304" pitchFamily="18" charset="0"/>
                          </a:rPr>
                        </m:ctrlPr>
                      </m:sSupPr>
                      <m:e>
                        <m:r>
                          <a:rPr lang="en-US" altLang="ko-KR" sz="1200" b="1" i="1" dirty="0">
                            <a:latin typeface="Cambria Math" panose="02040503050406030204" pitchFamily="18" charset="0"/>
                            <a:cs typeface="Times New Roman" panose="02020603050405020304" pitchFamily="18" charset="0"/>
                          </a:rPr>
                          <m:t>𝑽</m:t>
                        </m:r>
                      </m:e>
                      <m:sup>
                        <m:r>
                          <a:rPr lang="en-US" altLang="ko-KR" sz="1200" b="1" i="1" dirty="0">
                            <a:latin typeface="Cambria Math" panose="02040503050406030204" pitchFamily="18" charset="0"/>
                            <a:cs typeface="Times New Roman" panose="02020603050405020304" pitchFamily="18" charset="0"/>
                          </a:rPr>
                          <m:t>𝒕</m:t>
                        </m:r>
                      </m:sup>
                    </m:sSup>
                    <m:r>
                      <a:rPr lang="en-US" altLang="ko-KR" sz="1200" b="1" i="1" dirty="0">
                        <a:latin typeface="Cambria Math" panose="02040503050406030204" pitchFamily="18" charset="0"/>
                        <a:cs typeface="Times New Roman" panose="02020603050405020304" pitchFamily="18" charset="0"/>
                      </a:rPr>
                      <m:t>=</m:t>
                    </m:r>
                    <m:sSup>
                      <m:sSupPr>
                        <m:ctrlPr>
                          <a:rPr lang="en-US" altLang="ko-KR" sz="1200" b="1" i="1" dirty="0">
                            <a:latin typeface="Cambria Math" panose="02040503050406030204" pitchFamily="18" charset="0"/>
                            <a:cs typeface="Times New Roman" panose="02020603050405020304" pitchFamily="18" charset="0"/>
                          </a:rPr>
                        </m:ctrlPr>
                      </m:sSupPr>
                      <m:e>
                        <m:r>
                          <a:rPr lang="en-US" altLang="ko-KR" sz="1200" b="1" i="1" dirty="0">
                            <a:latin typeface="Cambria Math" panose="02040503050406030204" pitchFamily="18" charset="0"/>
                            <a:cs typeface="Times New Roman" panose="02020603050405020304" pitchFamily="18" charset="0"/>
                          </a:rPr>
                          <m:t>𝑽</m:t>
                        </m:r>
                      </m:e>
                      <m:sup>
                        <m:r>
                          <a:rPr lang="en-US" altLang="ko-KR" sz="1200" b="1" i="1" dirty="0">
                            <a:latin typeface="Cambria Math" panose="02040503050406030204" pitchFamily="18" charset="0"/>
                            <a:cs typeface="Times New Roman" panose="02020603050405020304" pitchFamily="18" charset="0"/>
                          </a:rPr>
                          <m:t>𝒕</m:t>
                        </m:r>
                      </m:sup>
                    </m:sSup>
                    <m:r>
                      <a:rPr lang="en-US" altLang="ko-KR" sz="1200" b="1" i="1" dirty="0">
                        <a:latin typeface="Cambria Math" panose="02040503050406030204" pitchFamily="18" charset="0"/>
                        <a:cs typeface="Times New Roman" panose="02020603050405020304" pitchFamily="18" charset="0"/>
                      </a:rPr>
                      <m:t>𝑽</m:t>
                    </m:r>
                    <m:r>
                      <a:rPr lang="en-US" altLang="ko-KR" sz="1200" b="1" i="1" dirty="0">
                        <a:latin typeface="Cambria Math" panose="02040503050406030204" pitchFamily="18" charset="0"/>
                        <a:cs typeface="Times New Roman" panose="02020603050405020304" pitchFamily="18" charset="0"/>
                      </a:rPr>
                      <m:t>=</m:t>
                    </m:r>
                    <m:r>
                      <a:rPr lang="en-US" altLang="ko-KR" sz="1200" b="1" i="1" dirty="0">
                        <a:latin typeface="Cambria Math" panose="02040503050406030204" pitchFamily="18" charset="0"/>
                        <a:cs typeface="Times New Roman" panose="02020603050405020304" pitchFamily="18" charset="0"/>
                      </a:rPr>
                      <m:t>𝑰</m:t>
                    </m:r>
                  </m:oMath>
                </a14:m>
                <a:r>
                  <a:rPr lang="en-US" altLang="ko-KR" sz="1200" dirty="0">
                    <a:latin typeface="+mn-ea"/>
                  </a:rPr>
                  <a:t>.</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In SVD, there are left singular vectors and right singular vectors.</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Singular vectors and singular values are all related.</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The left singular vectors are orthogonal among them. This can be compactly expressed as </a:t>
                </a:r>
                <a:r>
                  <a:rPr lang="en-US" altLang="ko-KR" sz="1200" b="1" i="0" dirty="0" smtClean="0">
                    <a:latin typeface="Cambria Math" panose="02040503050406030204" pitchFamily="18" charset="0"/>
                    <a:cs typeface="Times New Roman" panose="02020603050405020304" pitchFamily="18" charset="0"/>
                  </a:rPr>
                  <a:t>〖</a:t>
                </a:r>
                <a:r>
                  <a:rPr lang="en-US" altLang="ko-KR" sz="1200" b="1" i="0" dirty="0">
                    <a:latin typeface="Cambria Math" panose="02040503050406030204" pitchFamily="18" charset="0"/>
                    <a:cs typeface="Times New Roman" panose="02020603050405020304" pitchFamily="18" charset="0"/>
                  </a:rPr>
                  <a:t>𝑼𝑼</a:t>
                </a:r>
                <a:r>
                  <a:rPr lang="en-US" altLang="ko-KR" sz="1200" b="1" i="0" dirty="0" smtClean="0">
                    <a:latin typeface="Cambria Math" panose="02040503050406030204" pitchFamily="18" charset="0"/>
                    <a:cs typeface="Times New Roman" panose="02020603050405020304" pitchFamily="18" charset="0"/>
                  </a:rPr>
                  <a:t>〗^</a:t>
                </a:r>
                <a:r>
                  <a:rPr lang="en-US" altLang="ko-KR" sz="1200" b="1" i="0" dirty="0">
                    <a:latin typeface="Cambria Math" panose="02040503050406030204" pitchFamily="18" charset="0"/>
                    <a:cs typeface="Times New Roman" panose="02020603050405020304" pitchFamily="18" charset="0"/>
                  </a:rPr>
                  <a:t>𝒕=𝑼^𝒕 𝑼=𝑰</a:t>
                </a:r>
                <a:r>
                  <a:rPr lang="en-US" altLang="ko-KR" dirty="0"/>
                  <a:t>.</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The right singular vectors are orthogonal among them. This can be compactly expressed as </a:t>
                </a:r>
                <a:r>
                  <a:rPr lang="en-US" altLang="ko-KR" sz="1200" b="1" i="0" smtClean="0">
                    <a:latin typeface="Cambria Math" panose="02040503050406030204" pitchFamily="18" charset="0"/>
                    <a:cs typeface="Times New Roman" panose="02020603050405020304" pitchFamily="18" charset="0"/>
                  </a:rPr>
                  <a:t>𝑽</a:t>
                </a:r>
                <a:r>
                  <a:rPr lang="en-US" altLang="ko-KR" sz="1200" b="1" i="0" dirty="0">
                    <a:latin typeface="Cambria Math" panose="02040503050406030204" pitchFamily="18" charset="0"/>
                    <a:cs typeface="Times New Roman" panose="02020603050405020304" pitchFamily="18" charset="0"/>
                  </a:rPr>
                  <a:t>𝑽^𝒕=𝑽^𝒕 𝑽=𝑰</a:t>
                </a:r>
                <a:r>
                  <a:rPr lang="en-US" altLang="ko-KR" sz="1200" dirty="0">
                    <a:latin typeface="+mn-ea"/>
                  </a:rPr>
                  <a:t>.</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mc:Fallback>
      </mc:AlternateContent>
      <p:sp>
        <p:nvSpPr>
          <p:cNvPr id="4" name="Slide Number Placeholder 3"/>
          <p:cNvSpPr>
            <a:spLocks noGrp="1"/>
          </p:cNvSpPr>
          <p:nvPr>
            <p:ph type="sldNum" sz="quarter" idx="10"/>
          </p:nvPr>
        </p:nvSpPr>
        <p:spPr/>
        <p:txBody>
          <a:bodyPr/>
          <a:lstStyle/>
          <a:p>
            <a:fld id="{5B59C55F-00F1-4985-9065-F2D92AE05D03}" type="slidenum">
              <a:rPr lang="ko-KR" altLang="en-US" smtClean="0"/>
              <a:t>90</a:t>
            </a:fld>
            <a:endParaRPr lang="ko-KR" altLang="en-US"/>
          </a:p>
        </p:txBody>
      </p:sp>
    </p:spTree>
    <p:extLst>
      <p:ext uri="{BB962C8B-B14F-4D97-AF65-F5344CB8AC3E}">
        <p14:creationId xmlns:p14="http://schemas.microsoft.com/office/powerpoint/2010/main" val="987149568"/>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Truncated SVD is explained.</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Here, the sizes of the </a:t>
                </a:r>
                <a14:m>
                  <m:oMath xmlns:m="http://schemas.openxmlformats.org/officeDocument/2006/math">
                    <m:r>
                      <a:rPr lang="en-US" altLang="ko-KR" sz="1200" b="1" i="1" smtClean="0">
                        <a:latin typeface="Cambria Math" panose="02040503050406030204" pitchFamily="18" charset="0"/>
                        <a:cs typeface="Times New Roman" panose="02020603050405020304" pitchFamily="18" charset="0"/>
                      </a:rPr>
                      <m:t>𝑼</m:t>
                    </m:r>
                  </m:oMath>
                </a14:m>
                <a:r>
                  <a:rPr lang="en-US" altLang="ko-KR" dirty="0"/>
                  <a:t>, </a:t>
                </a:r>
                <a14:m>
                  <m:oMath xmlns:m="http://schemas.openxmlformats.org/officeDocument/2006/math">
                    <m:r>
                      <a:rPr lang="ko-KR" altLang="en-US" sz="1200" b="1" i="1" dirty="0" smtClean="0">
                        <a:latin typeface="Cambria Math" panose="02040503050406030204" pitchFamily="18" charset="0"/>
                        <a:cs typeface="Times New Roman" panose="02020603050405020304" pitchFamily="18" charset="0"/>
                      </a:rPr>
                      <m:t>𝜮</m:t>
                    </m:r>
                  </m:oMath>
                </a14:m>
                <a:r>
                  <a:rPr lang="en-US" altLang="ko-KR" dirty="0"/>
                  <a:t> and </a:t>
                </a:r>
                <a14:m>
                  <m:oMath xmlns:m="http://schemas.openxmlformats.org/officeDocument/2006/math">
                    <m:r>
                      <a:rPr lang="en-US" altLang="ko-KR" sz="1200" b="1" i="1" smtClean="0">
                        <a:latin typeface="Cambria Math" panose="02040503050406030204" pitchFamily="18" charset="0"/>
                        <a:cs typeface="Times New Roman" panose="02020603050405020304" pitchFamily="18" charset="0"/>
                      </a:rPr>
                      <m:t>𝑽</m:t>
                    </m:r>
                  </m:oMath>
                </a14:m>
                <a:r>
                  <a:rPr lang="en-US" altLang="ko-KR" dirty="0"/>
                  <a:t> are reduced.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Truncated SVD is necessary because </a:t>
                </a:r>
                <a:r>
                  <a:rPr lang="en-US" altLang="ko-KR" sz="1200" dirty="0">
                    <a:latin typeface="Times New Roman" panose="02020603050405020304" pitchFamily="18" charset="0"/>
                    <a:cs typeface="Times New Roman" panose="02020603050405020304" pitchFamily="18" charset="0"/>
                  </a:rPr>
                  <a:t>we only need a few “important” topics</a:t>
                </a: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Truncated SVD is explained.</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Here, the sizes of the </a:t>
                </a:r>
                <a:r>
                  <a:rPr lang="en-US" altLang="ko-KR" sz="1200" b="1" i="0" smtClean="0">
                    <a:latin typeface="Cambria Math" panose="02040503050406030204" pitchFamily="18" charset="0"/>
                    <a:cs typeface="Times New Roman" panose="02020603050405020304" pitchFamily="18" charset="0"/>
                  </a:rPr>
                  <a:t>𝑼</a:t>
                </a:r>
                <a:r>
                  <a:rPr lang="en-US" altLang="ko-KR" dirty="0"/>
                  <a:t>, </a:t>
                </a:r>
                <a:r>
                  <a:rPr lang="ko-KR" altLang="en-US" sz="1200" b="1" i="0" dirty="0" smtClean="0">
                    <a:latin typeface="Cambria Math" panose="02040503050406030204" pitchFamily="18" charset="0"/>
                    <a:cs typeface="Times New Roman" panose="02020603050405020304" pitchFamily="18" charset="0"/>
                  </a:rPr>
                  <a:t>𝜮</a:t>
                </a:r>
                <a:r>
                  <a:rPr lang="en-US" altLang="ko-KR" dirty="0"/>
                  <a:t> and </a:t>
                </a:r>
                <a:r>
                  <a:rPr lang="en-US" altLang="ko-KR" sz="1200" b="1" i="0" smtClean="0">
                    <a:latin typeface="Cambria Math" panose="02040503050406030204" pitchFamily="18" charset="0"/>
                    <a:cs typeface="Times New Roman" panose="02020603050405020304" pitchFamily="18" charset="0"/>
                  </a:rPr>
                  <a:t>𝑽</a:t>
                </a:r>
                <a:r>
                  <a:rPr lang="en-US" altLang="ko-KR" dirty="0"/>
                  <a:t> are reduced.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Truncated SVD is necessary because </a:t>
                </a:r>
                <a:r>
                  <a:rPr lang="en-US" altLang="ko-KR" sz="1200" dirty="0">
                    <a:latin typeface="Times New Roman" panose="02020603050405020304" pitchFamily="18" charset="0"/>
                    <a:cs typeface="Times New Roman" panose="02020603050405020304" pitchFamily="18" charset="0"/>
                  </a:rPr>
                  <a:t>we only need a few “important” topics</a:t>
                </a: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mc:Fallback>
      </mc:AlternateContent>
      <p:sp>
        <p:nvSpPr>
          <p:cNvPr id="4" name="Slide Number Placeholder 3"/>
          <p:cNvSpPr>
            <a:spLocks noGrp="1"/>
          </p:cNvSpPr>
          <p:nvPr>
            <p:ph type="sldNum" sz="quarter" idx="10"/>
          </p:nvPr>
        </p:nvSpPr>
        <p:spPr/>
        <p:txBody>
          <a:bodyPr/>
          <a:lstStyle/>
          <a:p>
            <a:fld id="{5B59C55F-00F1-4985-9065-F2D92AE05D03}" type="slidenum">
              <a:rPr lang="ko-KR" altLang="en-US" smtClean="0"/>
              <a:t>91</a:t>
            </a:fld>
            <a:endParaRPr lang="ko-KR" altLang="en-US"/>
          </a:p>
        </p:txBody>
      </p:sp>
    </p:spTree>
    <p:extLst>
      <p:ext uri="{BB962C8B-B14F-4D97-AF65-F5344CB8AC3E}">
        <p14:creationId xmlns:p14="http://schemas.microsoft.com/office/powerpoint/2010/main" val="3665140963"/>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Truncated SVD is explained.</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Here, the sizes of the </a:t>
                </a:r>
                <a14:m>
                  <m:oMath xmlns:m="http://schemas.openxmlformats.org/officeDocument/2006/math">
                    <m:r>
                      <a:rPr lang="en-US" altLang="ko-KR" sz="1200" b="1" i="1" smtClean="0">
                        <a:latin typeface="Cambria Math" panose="02040503050406030204" pitchFamily="18" charset="0"/>
                        <a:cs typeface="Times New Roman" panose="02020603050405020304" pitchFamily="18" charset="0"/>
                      </a:rPr>
                      <m:t>𝑼</m:t>
                    </m:r>
                    <m:r>
                      <a:rPr lang="en-US" altLang="ko-KR" sz="1200" b="1" i="1" smtClean="0">
                        <a:latin typeface="Cambria Math" panose="02040503050406030204" pitchFamily="18" charset="0"/>
                        <a:cs typeface="Times New Roman" panose="02020603050405020304" pitchFamily="18" charset="0"/>
                      </a:rPr>
                      <m:t>′</m:t>
                    </m:r>
                  </m:oMath>
                </a14:m>
                <a:r>
                  <a:rPr lang="en-US" altLang="ko-KR" dirty="0"/>
                  <a:t>, </a:t>
                </a:r>
                <a14:m>
                  <m:oMath xmlns:m="http://schemas.openxmlformats.org/officeDocument/2006/math">
                    <m:r>
                      <a:rPr lang="ko-KR" altLang="en-US" sz="1200" b="1" i="1" dirty="0" smtClean="0">
                        <a:latin typeface="Cambria Math" panose="02040503050406030204" pitchFamily="18" charset="0"/>
                        <a:cs typeface="Times New Roman" panose="02020603050405020304" pitchFamily="18" charset="0"/>
                      </a:rPr>
                      <m:t>𝜮</m:t>
                    </m:r>
                    <m:r>
                      <a:rPr lang="en-US" altLang="ko-KR" sz="1200" b="1" i="1" dirty="0" smtClean="0">
                        <a:latin typeface="Cambria Math" panose="02040503050406030204" pitchFamily="18" charset="0"/>
                        <a:cs typeface="Times New Roman" panose="02020603050405020304" pitchFamily="18" charset="0"/>
                      </a:rPr>
                      <m:t>′</m:t>
                    </m:r>
                  </m:oMath>
                </a14:m>
                <a:r>
                  <a:rPr lang="en-US" altLang="ko-KR" dirty="0"/>
                  <a:t> and </a:t>
                </a:r>
                <a14:m>
                  <m:oMath xmlns:m="http://schemas.openxmlformats.org/officeDocument/2006/math">
                    <m:r>
                      <a:rPr lang="en-US" altLang="ko-KR" sz="1200" b="1" i="1" smtClean="0">
                        <a:latin typeface="Cambria Math" panose="02040503050406030204" pitchFamily="18" charset="0"/>
                        <a:cs typeface="Times New Roman" panose="02020603050405020304" pitchFamily="18" charset="0"/>
                      </a:rPr>
                      <m:t>𝑽</m:t>
                    </m:r>
                    <m:r>
                      <a:rPr lang="en-US" altLang="ko-KR" sz="1200" b="1" i="1" smtClean="0">
                        <a:latin typeface="Cambria Math" panose="02040503050406030204" pitchFamily="18" charset="0"/>
                        <a:cs typeface="Times New Roman" panose="02020603050405020304" pitchFamily="18" charset="0"/>
                      </a:rPr>
                      <m:t>′</m:t>
                    </m:r>
                  </m:oMath>
                </a14:m>
                <a:r>
                  <a:rPr lang="en-US" altLang="ko-KR" dirty="0"/>
                  <a:t> are all reduced.</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The columns of </a:t>
                </a:r>
                <a14:m>
                  <m:oMath xmlns:m="http://schemas.openxmlformats.org/officeDocument/2006/math">
                    <m:r>
                      <a:rPr lang="en-US" altLang="ko-KR" sz="1200" b="1" i="1">
                        <a:latin typeface="Cambria Math" panose="02040503050406030204" pitchFamily="18" charset="0"/>
                        <a:cs typeface="Times New Roman" panose="02020603050405020304" pitchFamily="18" charset="0"/>
                      </a:rPr>
                      <m:t>𝑼</m:t>
                    </m:r>
                    <m:r>
                      <a:rPr lang="en-US" altLang="ko-KR" sz="1200" i="1">
                        <a:latin typeface="Cambria Math" panose="02040503050406030204" pitchFamily="18" charset="0"/>
                        <a:cs typeface="Times New Roman" panose="02020603050405020304" pitchFamily="18" charset="0"/>
                      </a:rPr>
                      <m:t>′</m:t>
                    </m:r>
                  </m:oMath>
                </a14:m>
                <a:r>
                  <a:rPr lang="en-US" altLang="ko-KR" sz="1200" dirty="0">
                    <a:latin typeface="Times New Roman" panose="02020603050405020304" pitchFamily="18" charset="0"/>
                    <a:cs typeface="Times New Roman" panose="02020603050405020304" pitchFamily="18" charset="0"/>
                  </a:rPr>
                  <a:t> are the topic vectors.</a:t>
                </a:r>
                <a:r>
                  <a:rPr lang="en-US" altLang="ko-KR" dirty="0"/>
                  <a:t> </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Truncated SVD is explained.</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Here, the sizes of the </a:t>
                </a:r>
                <a:r>
                  <a:rPr lang="en-US" altLang="ko-KR" sz="1200" b="1" i="0" smtClean="0">
                    <a:latin typeface="Cambria Math" panose="02040503050406030204" pitchFamily="18" charset="0"/>
                    <a:cs typeface="Times New Roman" panose="02020603050405020304" pitchFamily="18" charset="0"/>
                  </a:rPr>
                  <a:t>𝑼′</a:t>
                </a:r>
                <a:r>
                  <a:rPr lang="en-US" altLang="ko-KR" dirty="0"/>
                  <a:t>, </a:t>
                </a:r>
                <a:r>
                  <a:rPr lang="ko-KR" altLang="en-US" sz="1200" b="1" i="0" dirty="0" smtClean="0">
                    <a:latin typeface="Cambria Math" panose="02040503050406030204" pitchFamily="18" charset="0"/>
                    <a:cs typeface="Times New Roman" panose="02020603050405020304" pitchFamily="18" charset="0"/>
                  </a:rPr>
                  <a:t>𝜮</a:t>
                </a:r>
                <a:r>
                  <a:rPr lang="en-US" altLang="ko-KR" sz="1200" b="1" i="0" dirty="0" smtClean="0">
                    <a:latin typeface="Cambria Math" panose="02040503050406030204" pitchFamily="18" charset="0"/>
                    <a:cs typeface="Times New Roman" panose="02020603050405020304" pitchFamily="18" charset="0"/>
                  </a:rPr>
                  <a:t>′</a:t>
                </a:r>
                <a:r>
                  <a:rPr lang="en-US" altLang="ko-KR" dirty="0"/>
                  <a:t> and </a:t>
                </a:r>
                <a:r>
                  <a:rPr lang="en-US" altLang="ko-KR" sz="1200" b="1" i="0" smtClean="0">
                    <a:latin typeface="Cambria Math" panose="02040503050406030204" pitchFamily="18" charset="0"/>
                    <a:cs typeface="Times New Roman" panose="02020603050405020304" pitchFamily="18" charset="0"/>
                  </a:rPr>
                  <a:t>𝑽′</a:t>
                </a:r>
                <a:r>
                  <a:rPr lang="en-US" altLang="ko-KR" dirty="0"/>
                  <a:t> are all reduced.</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The columns of </a:t>
                </a:r>
                <a:r>
                  <a:rPr lang="en-US" altLang="ko-KR" sz="1200" b="1" i="0">
                    <a:latin typeface="Cambria Math" panose="02040503050406030204" pitchFamily="18" charset="0"/>
                    <a:cs typeface="Times New Roman" panose="02020603050405020304" pitchFamily="18" charset="0"/>
                  </a:rPr>
                  <a:t>𝑼</a:t>
                </a:r>
                <a:r>
                  <a:rPr lang="en-US" altLang="ko-KR" sz="1200" i="0">
                    <a:latin typeface="Cambria Math" panose="02040503050406030204" pitchFamily="18" charset="0"/>
                    <a:cs typeface="Times New Roman" panose="02020603050405020304" pitchFamily="18" charset="0"/>
                  </a:rPr>
                  <a:t>′</a:t>
                </a:r>
                <a:r>
                  <a:rPr lang="en-US" altLang="ko-KR" sz="1200" dirty="0">
                    <a:latin typeface="Times New Roman" panose="02020603050405020304" pitchFamily="18" charset="0"/>
                    <a:cs typeface="Times New Roman" panose="02020603050405020304" pitchFamily="18" charset="0"/>
                  </a:rPr>
                  <a:t> are the topic vectors.</a:t>
                </a:r>
                <a:r>
                  <a:rPr lang="en-US" altLang="ko-KR" dirty="0"/>
                  <a:t> </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mc:Fallback>
      </mc:AlternateContent>
      <p:sp>
        <p:nvSpPr>
          <p:cNvPr id="4" name="Slide Number Placeholder 3"/>
          <p:cNvSpPr>
            <a:spLocks noGrp="1"/>
          </p:cNvSpPr>
          <p:nvPr>
            <p:ph type="sldNum" sz="quarter" idx="10"/>
          </p:nvPr>
        </p:nvSpPr>
        <p:spPr/>
        <p:txBody>
          <a:bodyPr/>
          <a:lstStyle/>
          <a:p>
            <a:fld id="{5B59C55F-00F1-4985-9065-F2D92AE05D03}" type="slidenum">
              <a:rPr lang="ko-KR" altLang="en-US" smtClean="0"/>
              <a:t>92</a:t>
            </a:fld>
            <a:endParaRPr lang="ko-KR" altLang="en-US"/>
          </a:p>
        </p:txBody>
      </p:sp>
    </p:spTree>
    <p:extLst>
      <p:ext uri="{BB962C8B-B14F-4D97-AF65-F5344CB8AC3E}">
        <p14:creationId xmlns:p14="http://schemas.microsoft.com/office/powerpoint/2010/main" val="3869373304"/>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00150"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Note:</a:t>
            </a:r>
            <a:br>
              <a:rPr lang="en-US" altLang="ko-KR" sz="1200" b="1" dirty="0">
                <a:latin typeface="Times New Roman" panose="02020603050405020304" pitchFamily="18" charset="0"/>
              </a:rPr>
            </a:br>
            <a:r>
              <a:rPr lang="en-US" altLang="ko-KR" sz="1200" b="1" dirty="0">
                <a:latin typeface="Times New Roman" panose="02020603050405020304" pitchFamily="18" charset="0"/>
              </a:rPr>
              <a:t>WHAT THIS PRACTICE ABOUT</a:t>
            </a:r>
            <a:endParaRPr lang="ko-KR" altLang="en-US" dirty="0"/>
          </a:p>
          <a:p>
            <a:pPr latinLnBrk="1"/>
            <a:r>
              <a:rPr lang="en-US" altLang="ko-KR" sz="1200" kern="1200" dirty="0">
                <a:solidFill>
                  <a:schemeClr val="tx1"/>
                </a:solidFill>
                <a:effectLst/>
                <a:latin typeface="+mn-lt"/>
                <a:ea typeface="+mn-ea"/>
                <a:cs typeface="+mn-cs"/>
              </a:rPr>
              <a:t>In this practice, we will apply how to implement Topic modeling with LSA.</a:t>
            </a:r>
          </a:p>
          <a:p>
            <a:pPr latinLnBrk="1"/>
            <a:r>
              <a:rPr lang="en-US" altLang="ko-KR" sz="1200" kern="1200" dirty="0">
                <a:solidFill>
                  <a:schemeClr val="tx1"/>
                </a:solidFill>
                <a:effectLst/>
                <a:latin typeface="+mn-lt"/>
                <a:ea typeface="+mn-ea"/>
                <a:cs typeface="+mn-cs"/>
              </a:rPr>
              <a:t>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000" b="1" dirty="0">
                <a:solidFill>
                  <a:prstClr val="black"/>
                </a:solidFill>
                <a:latin typeface="Times New Roman" panose="02020603050405020304" pitchFamily="18" charset="0"/>
              </a:rPr>
              <a:t>PRACTICE INSTRUCTION</a:t>
            </a:r>
            <a:endParaRPr lang="ko-KR" altLang="ko-KR" sz="1000" kern="1200" dirty="0">
              <a:solidFill>
                <a:schemeClr val="tx1"/>
              </a:solidFill>
              <a:effectLst/>
              <a:latin typeface="+mn-lt"/>
              <a:ea typeface="+mn-ea"/>
              <a:cs typeface="+mn-cs"/>
            </a:endParaRPr>
          </a:p>
          <a:p>
            <a:pPr marL="342900" lvl="0" indent="-342900">
              <a:spcAft>
                <a:spcPts val="800"/>
              </a:spcAft>
              <a:buFont typeface="+mj-lt"/>
              <a:buAutoNum type="arabicPeriod"/>
            </a:pPr>
            <a:r>
              <a:rPr lang="en-US" altLang="ko-KR" sz="1200" kern="100" dirty="0">
                <a:solidFill>
                  <a:srgbClr val="000000"/>
                </a:solidFill>
                <a:latin typeface="Times New Roman" panose="02020603050405020304" pitchFamily="18" charset="0"/>
                <a:cs typeface="Times New Roman" panose="02020603050405020304" pitchFamily="18" charset="0"/>
              </a:rPr>
              <a:t>Start Jupyter Notebook. (Refer to steps 1-3 of </a:t>
            </a:r>
            <a:r>
              <a:rPr lang="en-US" altLang="ko-KR" sz="1200" b="1" kern="100" dirty="0">
                <a:solidFill>
                  <a:srgbClr val="000000"/>
                </a:solidFill>
                <a:latin typeface="Times New Roman" panose="02020603050405020304" pitchFamily="18" charset="0"/>
                <a:cs typeface="Times New Roman" panose="02020603050405020304" pitchFamily="18" charset="0"/>
              </a:rPr>
              <a:t>Coding Exercise # 0601</a:t>
            </a:r>
            <a:r>
              <a:rPr lang="en-US" altLang="ko-KR" sz="1200" kern="100" dirty="0">
                <a:solidFill>
                  <a:srgbClr val="000000"/>
                </a:solidFill>
                <a:latin typeface="Times New Roman" panose="02020603050405020304" pitchFamily="18" charset="0"/>
                <a:cs typeface="Times New Roman" panose="02020603050405020304" pitchFamily="18" charset="0"/>
              </a:rPr>
              <a:t>.)</a:t>
            </a:r>
          </a:p>
          <a:p>
            <a:pPr marL="342900" marR="0" lvl="0" indent="-342900" algn="l" defTabSz="914400" rtl="0" eaLnBrk="1" fontAlgn="auto" latinLnBrk="1" hangingPunct="1">
              <a:lnSpc>
                <a:spcPct val="100000"/>
              </a:lnSpc>
              <a:spcBef>
                <a:spcPts val="0"/>
              </a:spcBef>
              <a:spcAft>
                <a:spcPts val="800"/>
              </a:spcAft>
              <a:buClrTx/>
              <a:buSzTx/>
              <a:buFont typeface="+mj-lt"/>
              <a:buAutoNum type="arabicPeriod"/>
              <a:tabLst/>
              <a:defRPr/>
            </a:pPr>
            <a:r>
              <a:rPr lang="en-US" altLang="ko-KR" sz="1200" kern="1200" dirty="0">
                <a:solidFill>
                  <a:schemeClr val="tx1"/>
                </a:solidFill>
                <a:effectLst/>
                <a:latin typeface="+mn-lt"/>
                <a:ea typeface="+mn-ea"/>
                <a:cs typeface="+mn-cs"/>
              </a:rPr>
              <a:t>In Jupyter Notebook, click the </a:t>
            </a:r>
            <a:r>
              <a:rPr lang="en-US" altLang="ko-KR" sz="1200" b="1" kern="1200" dirty="0">
                <a:solidFill>
                  <a:schemeClr val="tx1"/>
                </a:solidFill>
                <a:effectLst/>
                <a:latin typeface="+mn-lt"/>
                <a:ea typeface="+mn-ea"/>
                <a:cs typeface="+mn-cs"/>
              </a:rPr>
              <a:t>ex_0612.ipynb</a:t>
            </a:r>
            <a:r>
              <a:rPr lang="en-US" altLang="ko-KR" sz="1200" kern="1200" dirty="0">
                <a:solidFill>
                  <a:schemeClr val="tx1"/>
                </a:solidFill>
                <a:effectLst/>
                <a:latin typeface="+mn-lt"/>
                <a:ea typeface="+mn-ea"/>
                <a:cs typeface="+mn-cs"/>
              </a:rPr>
              <a:t> files in the </a:t>
            </a:r>
            <a:r>
              <a:rPr lang="en-US" altLang="ko-KR" sz="1200" b="1" kern="1200" dirty="0">
                <a:solidFill>
                  <a:schemeClr val="tx1"/>
                </a:solidFill>
                <a:effectLst/>
                <a:latin typeface="+mn-lt"/>
                <a:ea typeface="+mn-ea"/>
                <a:cs typeface="+mn-cs"/>
              </a:rPr>
              <a:t>Coding Exercise</a:t>
            </a:r>
            <a:r>
              <a:rPr lang="en-US" altLang="ko-KR" sz="1200" kern="1200" dirty="0">
                <a:solidFill>
                  <a:schemeClr val="tx1"/>
                </a:solidFill>
                <a:effectLst/>
                <a:latin typeface="+mn-lt"/>
                <a:ea typeface="+mn-ea"/>
                <a:cs typeface="+mn-cs"/>
              </a:rPr>
              <a:t> folder.</a:t>
            </a:r>
            <a:endParaRPr lang="en-US" altLang="ko-KR" sz="1200" kern="1200" dirty="0">
              <a:solidFill>
                <a:srgbClr val="FF0000"/>
              </a:solidFill>
              <a:effectLst/>
              <a:latin typeface="+mn-lt"/>
              <a:ea typeface="+mn-ea"/>
              <a:cs typeface="+mn-cs"/>
            </a:endParaRPr>
          </a:p>
          <a:p>
            <a:pPr marL="342900" lvl="0" indent="-342900">
              <a:spcAft>
                <a:spcPts val="800"/>
              </a:spcAft>
              <a:buFont typeface="+mj-lt"/>
              <a:buAutoNum type="arabicPeriod"/>
            </a:pPr>
            <a:r>
              <a:rPr lang="en-US" altLang="ko-KR" sz="1200" kern="1200" dirty="0">
                <a:solidFill>
                  <a:srgbClr val="FF0000"/>
                </a:solidFill>
                <a:effectLst/>
                <a:latin typeface="+mn-lt"/>
                <a:ea typeface="+mn-ea"/>
                <a:cs typeface="+mn-cs"/>
              </a:rPr>
              <a:t>Review the examples on the topics below:</a:t>
            </a:r>
            <a:br>
              <a:rPr lang="en-US" altLang="ko-KR" sz="1000" i="0" kern="1200" dirty="0">
                <a:solidFill>
                  <a:srgbClr val="FF0000"/>
                </a:solidFill>
                <a:effectLst/>
                <a:latin typeface="+mn-lt"/>
                <a:ea typeface="+mn-ea"/>
                <a:cs typeface="+mn-cs"/>
              </a:rPr>
            </a:br>
            <a:br>
              <a:rPr lang="en-US" altLang="ko-KR" sz="1000" i="0" kern="1200" dirty="0">
                <a:solidFill>
                  <a:srgbClr val="FF0000"/>
                </a:solidFill>
                <a:effectLst/>
                <a:latin typeface="+mn-lt"/>
                <a:ea typeface="+mn-ea"/>
                <a:cs typeface="+mn-cs"/>
              </a:rPr>
            </a:br>
            <a:r>
              <a:rPr lang="en-US" altLang="ko-KR" sz="1200" i="1" kern="1200" dirty="0">
                <a:solidFill>
                  <a:schemeClr val="tx1"/>
                </a:solidFill>
                <a:effectLst/>
                <a:latin typeface="+mn-lt"/>
                <a:ea typeface="+mn-ea"/>
                <a:cs typeface="+mn-cs"/>
              </a:rPr>
              <a:t>A. Latent Semantic Analysis (LSA)</a:t>
            </a:r>
            <a:br>
              <a:rPr lang="en-US" altLang="ko-KR" sz="1200" i="1" kern="1200" dirty="0">
                <a:solidFill>
                  <a:schemeClr val="tx1"/>
                </a:solidFill>
                <a:effectLst/>
                <a:latin typeface="+mn-lt"/>
                <a:ea typeface="+mn-ea"/>
                <a:cs typeface="+mn-cs"/>
              </a:rPr>
            </a:br>
            <a:r>
              <a:rPr lang="en-US" altLang="ko-KR" sz="1200" i="1" kern="1200" dirty="0">
                <a:solidFill>
                  <a:schemeClr val="tx1"/>
                </a:solidFill>
                <a:effectLst/>
                <a:latin typeface="+mn-lt"/>
                <a:ea typeface="+mn-ea"/>
                <a:cs typeface="+mn-cs"/>
              </a:rPr>
              <a:t>	</a:t>
            </a:r>
            <a:r>
              <a:rPr lang="en-US" altLang="ko-KR" sz="1200" i="1" kern="1200" dirty="0" err="1">
                <a:solidFill>
                  <a:schemeClr val="tx1"/>
                </a:solidFill>
                <a:effectLst/>
                <a:latin typeface="+mn-lt"/>
                <a:ea typeface="+mn-ea"/>
                <a:cs typeface="+mn-cs"/>
              </a:rPr>
              <a:t>i</a:t>
            </a:r>
            <a:r>
              <a:rPr lang="en-US" altLang="ko-KR" sz="1200" i="1" kern="1200" dirty="0">
                <a:solidFill>
                  <a:schemeClr val="tx1"/>
                </a:solidFill>
                <a:effectLst/>
                <a:latin typeface="+mn-lt"/>
                <a:ea typeface="+mn-ea"/>
                <a:cs typeface="+mn-cs"/>
              </a:rPr>
              <a:t>. Create a TF IDF representation</a:t>
            </a:r>
            <a:br>
              <a:rPr lang="en-US" altLang="ko-KR" sz="1200" i="1" kern="1200" dirty="0">
                <a:solidFill>
                  <a:schemeClr val="tx1"/>
                </a:solidFill>
                <a:effectLst/>
                <a:latin typeface="+mn-lt"/>
                <a:ea typeface="+mn-ea"/>
                <a:cs typeface="+mn-cs"/>
              </a:rPr>
            </a:br>
            <a:r>
              <a:rPr lang="en-US" altLang="ko-KR" sz="1200" i="1" kern="1200" dirty="0">
                <a:solidFill>
                  <a:schemeClr val="tx1"/>
                </a:solidFill>
                <a:effectLst/>
                <a:latin typeface="+mn-lt"/>
                <a:ea typeface="+mn-ea"/>
                <a:cs typeface="+mn-cs"/>
              </a:rPr>
              <a:t>	ii. Apply the truncated SVD</a:t>
            </a:r>
            <a:br>
              <a:rPr lang="en-US" altLang="ko-KR" sz="1200" i="1" kern="1200" dirty="0">
                <a:solidFill>
                  <a:schemeClr val="tx1"/>
                </a:solidFill>
                <a:effectLst/>
                <a:latin typeface="+mn-lt"/>
                <a:ea typeface="+mn-ea"/>
                <a:cs typeface="+mn-cs"/>
              </a:rPr>
            </a:br>
            <a:r>
              <a:rPr lang="en-US" altLang="ko-KR" sz="1200" i="1" kern="1200" dirty="0">
                <a:solidFill>
                  <a:schemeClr val="tx1"/>
                </a:solidFill>
                <a:effectLst/>
                <a:latin typeface="+mn-lt"/>
                <a:ea typeface="+mn-ea"/>
                <a:cs typeface="+mn-cs"/>
              </a:rPr>
              <a:t>	iii. From each topic, extract the top features</a:t>
            </a:r>
            <a:br>
              <a:rPr lang="en-US" altLang="ko-KR" sz="1200" i="1" kern="1200" dirty="0">
                <a:solidFill>
                  <a:schemeClr val="tx1"/>
                </a:solidFill>
                <a:effectLst/>
                <a:latin typeface="+mn-lt"/>
                <a:ea typeface="+mn-ea"/>
                <a:cs typeface="+mn-cs"/>
              </a:rPr>
            </a:br>
            <a:r>
              <a:rPr lang="en-US" altLang="ko-KR" sz="1200" i="1" kern="1200" dirty="0">
                <a:solidFill>
                  <a:schemeClr val="tx1"/>
                </a:solidFill>
                <a:effectLst/>
                <a:latin typeface="+mn-lt"/>
                <a:ea typeface="+mn-ea"/>
                <a:cs typeface="+mn-cs"/>
              </a:rPr>
              <a:t>	iv. Label each document with the most predominant topic</a:t>
            </a:r>
          </a:p>
          <a:p>
            <a:pPr marL="342900" lvl="0" indent="-342900">
              <a:spcAft>
                <a:spcPts val="800"/>
              </a:spcAft>
              <a:buFont typeface="+mj-lt"/>
              <a:buAutoNum type="arabicPeriod"/>
            </a:pPr>
            <a:endParaRPr lang="en-US" altLang="ko-KR" sz="1200" i="1" kern="1200" dirty="0">
              <a:solidFill>
                <a:schemeClr val="tx1"/>
              </a:solidFill>
              <a:effectLst/>
              <a:latin typeface="+mn-lt"/>
              <a:ea typeface="+mn-ea"/>
              <a:cs typeface="+mn-cs"/>
            </a:endParaRPr>
          </a:p>
          <a:p>
            <a:pPr marL="342900" lvl="0" indent="-342900">
              <a:spcAft>
                <a:spcPts val="800"/>
              </a:spcAft>
              <a:buFont typeface="+mj-lt"/>
              <a:buAutoNum type="arabicPeriod"/>
            </a:pPr>
            <a:r>
              <a:rPr lang="en-US" altLang="ko-KR" sz="1200" kern="1200" dirty="0">
                <a:solidFill>
                  <a:schemeClr val="tx1"/>
                </a:solidFill>
                <a:effectLst/>
                <a:latin typeface="+mn-lt"/>
                <a:ea typeface="+mn-ea"/>
                <a:cs typeface="+mn-cs"/>
              </a:rPr>
              <a:t>(Optional) Use the blank cell at the bottom to practice your own personal needs.</a:t>
            </a:r>
            <a:endParaRPr lang="ko-KR" altLang="ko-KR" sz="1000" kern="1200" dirty="0">
              <a:solidFill>
                <a:schemeClr val="tx1"/>
              </a:solidFill>
              <a:effectLst/>
              <a:latin typeface="+mn-lt"/>
              <a:ea typeface="+mn-ea"/>
              <a:cs typeface="+mn-cs"/>
            </a:endParaRPr>
          </a:p>
        </p:txBody>
      </p:sp>
      <p:sp>
        <p:nvSpPr>
          <p:cNvPr id="4" name="슬라이드 번호 개체 틀 3"/>
          <p:cNvSpPr>
            <a:spLocks noGrp="1"/>
          </p:cNvSpPr>
          <p:nvPr>
            <p:ph type="sldNum" sz="quarter" idx="5"/>
          </p:nvPr>
        </p:nvSpPr>
        <p:spPr/>
        <p:txBody>
          <a:bodyPr/>
          <a:lstStyle/>
          <a:p>
            <a:fld id="{5B59C55F-00F1-4985-9065-F2D92AE05D03}" type="slidenum">
              <a:rPr lang="ko-KR" altLang="en-US" smtClean="0"/>
              <a:t>93</a:t>
            </a:fld>
            <a:endParaRPr lang="ko-KR" altLang="en-US"/>
          </a:p>
        </p:txBody>
      </p:sp>
    </p:spTree>
    <p:extLst>
      <p:ext uri="{BB962C8B-B14F-4D97-AF65-F5344CB8AC3E}">
        <p14:creationId xmlns:p14="http://schemas.microsoft.com/office/powerpoint/2010/main" val="2172138951"/>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In latent Dirichlet allocation (LDA), the topics are extracted using a probabilistic model.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More information can be found at:</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hlinkClick r:id="rId3"/>
              </a:rPr>
              <a:t>http://www.jmlr.org/papers/volume3/blei03a/blei03a.pdf</a:t>
            </a: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hlinkClick r:id="rId4"/>
              </a:rPr>
              <a:t>https://ai.stanford.edu/~ang/papers/nips01-lda.pdf</a:t>
            </a: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94</a:t>
            </a:fld>
            <a:endParaRPr lang="ko-KR" altLang="en-US"/>
          </a:p>
        </p:txBody>
      </p:sp>
    </p:spTree>
    <p:extLst>
      <p:ext uri="{BB962C8B-B14F-4D97-AF65-F5344CB8AC3E}">
        <p14:creationId xmlns:p14="http://schemas.microsoft.com/office/powerpoint/2010/main" val="3316217349"/>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In a deductive reasoning, the results are deduced from the known causes.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In an inductive reasoning, the results are observed and the causes are hidden.</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Using the Bayes’ theorem, we can flip the direction of the reasoning.  </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95</a:t>
            </a:fld>
            <a:endParaRPr lang="ko-KR" altLang="en-US"/>
          </a:p>
        </p:txBody>
      </p:sp>
    </p:spTree>
    <p:extLst>
      <p:ext uri="{BB962C8B-B14F-4D97-AF65-F5344CB8AC3E}">
        <p14:creationId xmlns:p14="http://schemas.microsoft.com/office/powerpoint/2010/main" val="1830461733"/>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Here, we introduce the Multinomial distribution which is essentially a generalization of the Binomial distribution.</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The Dirichlet probability distribution is a prior conjugate of the Multinomial distribution. </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96</a:t>
            </a:fld>
            <a:endParaRPr lang="ko-KR" altLang="en-US"/>
          </a:p>
        </p:txBody>
      </p:sp>
    </p:spTree>
    <p:extLst>
      <p:ext uri="{BB962C8B-B14F-4D97-AF65-F5344CB8AC3E}">
        <p14:creationId xmlns:p14="http://schemas.microsoft.com/office/powerpoint/2010/main" val="4272621590"/>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LDA relies on several assumptions as outlined here.</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97</a:t>
            </a:fld>
            <a:endParaRPr lang="ko-KR" altLang="en-US"/>
          </a:p>
        </p:txBody>
      </p:sp>
    </p:spTree>
    <p:extLst>
      <p:ext uri="{BB962C8B-B14F-4D97-AF65-F5344CB8AC3E}">
        <p14:creationId xmlns:p14="http://schemas.microsoft.com/office/powerpoint/2010/main" val="3889890532"/>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Here, the LDA algorithm is illustrated using the “plate notation”.</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B59C55F-00F1-4985-9065-F2D92AE05D03}" type="slidenum">
              <a:rPr lang="ko-KR" altLang="en-US" smtClean="0"/>
              <a:t>98</a:t>
            </a:fld>
            <a:endParaRPr lang="ko-KR" altLang="en-US"/>
          </a:p>
        </p:txBody>
      </p:sp>
    </p:spTree>
    <p:extLst>
      <p:ext uri="{BB962C8B-B14F-4D97-AF65-F5344CB8AC3E}">
        <p14:creationId xmlns:p14="http://schemas.microsoft.com/office/powerpoint/2010/main" val="372044639"/>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Let’s go through the generative process which corresponds to a deductive reasoning.</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Here, </a:t>
                </a:r>
                <a14:m>
                  <m:oMath xmlns:m="http://schemas.openxmlformats.org/officeDocument/2006/math">
                    <m:r>
                      <a:rPr lang="ko-KR" altLang="en-US" sz="1200" b="1" i="1" smtClean="0">
                        <a:solidFill>
                          <a:srgbClr val="FF0000"/>
                        </a:solidFill>
                        <a:latin typeface="Cambria Math" panose="02040503050406030204" pitchFamily="18" charset="0"/>
                        <a:cs typeface="Times New Roman" panose="02020603050405020304" pitchFamily="18" charset="0"/>
                      </a:rPr>
                      <m:t>𝜶</m:t>
                    </m:r>
                  </m:oMath>
                </a14:m>
                <a:r>
                  <a:rPr lang="en-US" altLang="ko-KR" sz="1200" dirty="0">
                    <a:latin typeface="Times New Roman" panose="02020603050405020304" pitchFamily="18" charset="0"/>
                    <a:cs typeface="Times New Roman" panose="02020603050405020304" pitchFamily="18" charset="0"/>
                  </a:rPr>
                  <a:t> is a parameter vector</a:t>
                </a:r>
                <a:r>
                  <a:rPr lang="en-US" altLang="ko-KR" sz="1200" baseline="0" dirty="0">
                    <a:latin typeface="Times New Roman" panose="02020603050405020304" pitchFamily="18" charset="0"/>
                    <a:cs typeface="Times New Roman" panose="02020603050405020304" pitchFamily="18" charset="0"/>
                  </a:rPr>
                  <a:t> for the Dirichlet prior.</a:t>
                </a: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A document is picked along with its topic distribution </a:t>
                </a:r>
                <a14:m>
                  <m:oMath xmlns:m="http://schemas.openxmlformats.org/officeDocument/2006/math">
                    <m:sSub>
                      <m:sSubPr>
                        <m:ctrlPr>
                          <a:rPr lang="en-US" altLang="ko-KR" sz="1200" b="1" i="1" dirty="0" smtClean="0">
                            <a:solidFill>
                              <a:srgbClr val="FF0000"/>
                            </a:solidFill>
                            <a:latin typeface="Cambria Math" panose="02040503050406030204" pitchFamily="18" charset="0"/>
                          </a:rPr>
                        </m:ctrlPr>
                      </m:sSubPr>
                      <m:e>
                        <m:r>
                          <a:rPr lang="ko-KR" altLang="en-US" sz="1200" b="1" i="1" dirty="0">
                            <a:solidFill>
                              <a:srgbClr val="FF0000"/>
                            </a:solidFill>
                            <a:latin typeface="Cambria Math" panose="02040503050406030204" pitchFamily="18" charset="0"/>
                          </a:rPr>
                          <m:t>𝜽</m:t>
                        </m:r>
                      </m:e>
                      <m:sub>
                        <m:r>
                          <a:rPr lang="en-US" altLang="ko-KR" sz="1200" b="1" i="1" dirty="0">
                            <a:solidFill>
                              <a:srgbClr val="FF0000"/>
                            </a:solidFill>
                            <a:latin typeface="Cambria Math" panose="02040503050406030204" pitchFamily="18" charset="0"/>
                          </a:rPr>
                          <m:t>𝒅</m:t>
                        </m:r>
                      </m:sub>
                    </m:sSub>
                  </m:oMath>
                </a14:m>
                <a:r>
                  <a:rPr lang="en-US" altLang="ko-KR" dirty="0"/>
                  <a:t>.</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Let’s go through the generative process which corresponds to a deductive reasoning.</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Here, </a:t>
                </a:r>
                <a:r>
                  <a:rPr lang="ko-KR" altLang="en-US" sz="1200" b="1" i="0" smtClean="0">
                    <a:solidFill>
                      <a:srgbClr val="FF0000"/>
                    </a:solidFill>
                    <a:latin typeface="Cambria Math" panose="02040503050406030204" pitchFamily="18" charset="0"/>
                    <a:cs typeface="Times New Roman" panose="02020603050405020304" pitchFamily="18" charset="0"/>
                  </a:rPr>
                  <a:t>𝜶</a:t>
                </a:r>
                <a:r>
                  <a:rPr lang="en-US" altLang="ko-KR" sz="1200" dirty="0">
                    <a:latin typeface="Times New Roman" panose="02020603050405020304" pitchFamily="18" charset="0"/>
                    <a:cs typeface="Times New Roman" panose="02020603050405020304" pitchFamily="18" charset="0"/>
                  </a:rPr>
                  <a:t> is a parameter vector</a:t>
                </a:r>
                <a:r>
                  <a:rPr lang="en-US" altLang="ko-KR" sz="1200" baseline="0" dirty="0">
                    <a:latin typeface="Times New Roman" panose="02020603050405020304" pitchFamily="18" charset="0"/>
                    <a:cs typeface="Times New Roman" panose="02020603050405020304" pitchFamily="18" charset="0"/>
                  </a:rPr>
                  <a:t> for the Dirichlet prior.</a:t>
                </a: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A document is picked along with its topic distribution </a:t>
                </a:r>
                <a:r>
                  <a:rPr lang="ko-KR" altLang="en-US" sz="1200" b="1" i="0" dirty="0">
                    <a:solidFill>
                      <a:srgbClr val="FF0000"/>
                    </a:solidFill>
                    <a:latin typeface="Cambria Math" panose="02040503050406030204" pitchFamily="18" charset="0"/>
                  </a:rPr>
                  <a:t>𝜽</a:t>
                </a:r>
                <a:r>
                  <a:rPr lang="en-US" altLang="ko-KR" sz="1200" b="1" i="0" dirty="0" smtClean="0">
                    <a:solidFill>
                      <a:srgbClr val="FF0000"/>
                    </a:solidFill>
                    <a:latin typeface="Cambria Math" panose="02040503050406030204" pitchFamily="18" charset="0"/>
                  </a:rPr>
                  <a:t>_</a:t>
                </a:r>
                <a:r>
                  <a:rPr lang="en-US" altLang="ko-KR" sz="1200" b="1" i="0" dirty="0">
                    <a:solidFill>
                      <a:srgbClr val="FF0000"/>
                    </a:solidFill>
                    <a:latin typeface="Cambria Math" panose="02040503050406030204" pitchFamily="18" charset="0"/>
                  </a:rPr>
                  <a:t>𝒅</a:t>
                </a:r>
                <a:r>
                  <a:rPr lang="en-US" altLang="ko-KR" dirty="0"/>
                  <a:t>.</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mc:Fallback>
      </mc:AlternateContent>
      <p:sp>
        <p:nvSpPr>
          <p:cNvPr id="4" name="Slide Number Placeholder 3"/>
          <p:cNvSpPr>
            <a:spLocks noGrp="1"/>
          </p:cNvSpPr>
          <p:nvPr>
            <p:ph type="sldNum" sz="quarter" idx="10"/>
          </p:nvPr>
        </p:nvSpPr>
        <p:spPr/>
        <p:txBody>
          <a:bodyPr/>
          <a:lstStyle/>
          <a:p>
            <a:fld id="{5B59C55F-00F1-4985-9065-F2D92AE05D03}" type="slidenum">
              <a:rPr lang="ko-KR" altLang="en-US" smtClean="0"/>
              <a:t>99</a:t>
            </a:fld>
            <a:endParaRPr lang="ko-KR" altLang="en-US"/>
          </a:p>
        </p:txBody>
      </p:sp>
    </p:spTree>
    <p:extLst>
      <p:ext uri="{BB962C8B-B14F-4D97-AF65-F5344CB8AC3E}">
        <p14:creationId xmlns:p14="http://schemas.microsoft.com/office/powerpoint/2010/main" val="376203539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Front Cover">
    <p:bg>
      <p:bgPr>
        <a:solidFill>
          <a:srgbClr val="193EB0"/>
        </a:solidFill>
        <a:effectLst/>
      </p:bgPr>
    </p:bg>
    <p:spTree>
      <p:nvGrpSpPr>
        <p:cNvPr id="1" name=""/>
        <p:cNvGrpSpPr/>
        <p:nvPr/>
      </p:nvGrpSpPr>
      <p:grpSpPr>
        <a:xfrm>
          <a:off x="0" y="0"/>
          <a:ext cx="0" cy="0"/>
          <a:chOff x="0" y="0"/>
          <a:chExt cx="0" cy="0"/>
        </a:xfrm>
      </p:grpSpPr>
      <p:sp>
        <p:nvSpPr>
          <p:cNvPr id="6" name="직사각형 133">
            <a:extLst>
              <a:ext uri="{FF2B5EF4-FFF2-40B4-BE49-F238E27FC236}">
                <a16:creationId xmlns:a16="http://schemas.microsoft.com/office/drawing/2014/main" id="{3AEB7BCB-8C78-4035-9DB2-BD8207ED3A21}"/>
              </a:ext>
            </a:extLst>
          </p:cNvPr>
          <p:cNvSpPr/>
          <p:nvPr userDrawn="1"/>
        </p:nvSpPr>
        <p:spPr>
          <a:xfrm>
            <a:off x="565653" y="6344481"/>
            <a:ext cx="2614277"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300" dirty="0">
                <a:solidFill>
                  <a:schemeClr val="bg1"/>
                </a:solidFill>
                <a:latin typeface="Samsung Sharp Sans" pitchFamily="2" charset="0"/>
                <a:ea typeface="Samsung Sharp Sans" pitchFamily="2" charset="0"/>
                <a:cs typeface="Samsung Sharp Sans" pitchFamily="2" charset="0"/>
              </a:rPr>
              <a:t>Samsung Innovation Campus</a:t>
            </a:r>
          </a:p>
        </p:txBody>
      </p:sp>
      <p:pic>
        <p:nvPicPr>
          <p:cNvPr id="4" name="Picture 3">
            <a:extLst>
              <a:ext uri="{FF2B5EF4-FFF2-40B4-BE49-F238E27FC236}">
                <a16:creationId xmlns:a16="http://schemas.microsoft.com/office/drawing/2014/main" id="{10E9FFD3-A35D-47F7-9541-4F9A2FFEA4E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888777" y="249382"/>
            <a:ext cx="1737360" cy="569436"/>
          </a:xfrm>
          <a:prstGeom prst="rect">
            <a:avLst/>
          </a:prstGeom>
        </p:spPr>
      </p:pic>
    </p:spTree>
    <p:extLst>
      <p:ext uri="{BB962C8B-B14F-4D97-AF65-F5344CB8AC3E}">
        <p14:creationId xmlns:p14="http://schemas.microsoft.com/office/powerpoint/2010/main" val="2042272951"/>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9" name="직사각형 8"/>
          <p:cNvSpPr/>
          <p:nvPr userDrawn="1"/>
        </p:nvSpPr>
        <p:spPr>
          <a:xfrm>
            <a:off x="0" y="0"/>
            <a:ext cx="9902825" cy="207053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6" name="직선 연결선 8">
            <a:extLst>
              <a:ext uri="{FF2B5EF4-FFF2-40B4-BE49-F238E27FC236}">
                <a16:creationId xmlns:a16="http://schemas.microsoft.com/office/drawing/2014/main" id="{AE55B027-9C89-4FF2-A648-F671152B4772}"/>
              </a:ext>
            </a:extLst>
          </p:cNvPr>
          <p:cNvCxnSpPr/>
          <p:nvPr userDrawn="1"/>
        </p:nvCxnSpPr>
        <p:spPr>
          <a:xfrm>
            <a:off x="569681" y="6209429"/>
            <a:ext cx="877434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직사각형 7">
            <a:extLst>
              <a:ext uri="{FF2B5EF4-FFF2-40B4-BE49-F238E27FC236}">
                <a16:creationId xmlns:a16="http://schemas.microsoft.com/office/drawing/2014/main" id="{149C078F-29AA-40FD-A34E-F3B3ED84B000}"/>
              </a:ext>
            </a:extLst>
          </p:cNvPr>
          <p:cNvSpPr/>
          <p:nvPr userDrawn="1"/>
        </p:nvSpPr>
        <p:spPr>
          <a:xfrm>
            <a:off x="572597" y="6355371"/>
            <a:ext cx="2888788" cy="2000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300" b="0" dirty="0">
                <a:solidFill>
                  <a:schemeClr val="bg1">
                    <a:lumMod val="50000"/>
                  </a:schemeClr>
                </a:solidFill>
                <a:latin typeface="Samsung Sharp Sans Bold" pitchFamily="2" charset="0"/>
                <a:ea typeface="Samsung Sharp Sans Bold" pitchFamily="2" charset="0"/>
                <a:cs typeface="Samsung Sharp Sans Bold" pitchFamily="2" charset="0"/>
              </a:rPr>
              <a:t>Samsung Innovation Campus</a:t>
            </a:r>
          </a:p>
        </p:txBody>
      </p:sp>
      <p:sp>
        <p:nvSpPr>
          <p:cNvPr id="13" name="슬라이드 번호 개체 틀 15">
            <a:extLst>
              <a:ext uri="{FF2B5EF4-FFF2-40B4-BE49-F238E27FC236}">
                <a16:creationId xmlns:a16="http://schemas.microsoft.com/office/drawing/2014/main" id="{C99EB595-1ED0-4E66-8DF6-07D2F4BFF501}"/>
              </a:ext>
            </a:extLst>
          </p:cNvPr>
          <p:cNvSpPr txBox="1">
            <a:spLocks/>
          </p:cNvSpPr>
          <p:nvPr userDrawn="1"/>
        </p:nvSpPr>
        <p:spPr>
          <a:xfrm>
            <a:off x="8730388" y="6347726"/>
            <a:ext cx="613642" cy="1692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094"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1100" smtClean="0"/>
              <a:pPr marL="0" marR="0" lvl="0" indent="0" algn="r" defTabSz="914094" rtl="0" eaLnBrk="1" fontAlgn="auto" latinLnBrk="1" hangingPunct="1">
                <a:lnSpc>
                  <a:spcPct val="100000"/>
                </a:lnSpc>
                <a:spcBef>
                  <a:spcPts val="0"/>
                </a:spcBef>
                <a:spcAft>
                  <a:spcPts val="0"/>
                </a:spcAft>
                <a:buClrTx/>
                <a:buSzTx/>
                <a:buFontTx/>
                <a:buNone/>
                <a:tabLst/>
                <a:defRPr/>
              </a:pPr>
              <a:t>‹#›</a:t>
            </a:fld>
            <a:r>
              <a:rPr lang="en-US" altLang="ko-KR" sz="1100" dirty="0">
                <a:solidFill>
                  <a:schemeClr val="bg1">
                    <a:lumMod val="50000"/>
                  </a:schemeClr>
                </a:solidFill>
                <a:latin typeface="SamsungOne 400" panose="020B0503030303020204" pitchFamily="34" charset="0"/>
                <a:ea typeface="SamsungOne 400" panose="020B0503030303020204" pitchFamily="34" charset="0"/>
                <a:cs typeface="Arial Unicode MS" panose="020B0604020202020204" pitchFamily="50" charset="-127"/>
              </a:rPr>
              <a:t>/137</a:t>
            </a:r>
          </a:p>
        </p:txBody>
      </p:sp>
      <p:sp>
        <p:nvSpPr>
          <p:cNvPr id="14" name="슬라이드 번호 개체 틀 15">
            <a:extLst>
              <a:ext uri="{FF2B5EF4-FFF2-40B4-BE49-F238E27FC236}">
                <a16:creationId xmlns:a16="http://schemas.microsoft.com/office/drawing/2014/main" id="{BFA48382-84C2-490D-82BC-24071D49DB8B}"/>
              </a:ext>
            </a:extLst>
          </p:cNvPr>
          <p:cNvSpPr txBox="1">
            <a:spLocks/>
          </p:cNvSpPr>
          <p:nvPr userDrawn="1"/>
        </p:nvSpPr>
        <p:spPr>
          <a:xfrm>
            <a:off x="6399620" y="6347708"/>
            <a:ext cx="2330767"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094" rtl="0" eaLnBrk="1" fontAlgn="auto" latinLnBrk="1" hangingPunct="1">
              <a:lnSpc>
                <a:spcPct val="100000"/>
              </a:lnSpc>
              <a:spcBef>
                <a:spcPts val="0"/>
              </a:spcBef>
              <a:spcAft>
                <a:spcPts val="0"/>
              </a:spcAft>
              <a:buClrTx/>
              <a:buSzTx/>
              <a:buFontTx/>
              <a:buNone/>
              <a:tabLst/>
              <a:defRPr/>
            </a:pPr>
            <a:r>
              <a:rPr lang="en-US" altLang="ko-KR" sz="1100" dirty="0">
                <a:solidFill>
                  <a:schemeClr val="bg1">
                    <a:lumMod val="50000"/>
                  </a:schemeClr>
                </a:solidFill>
                <a:latin typeface="SamsungOne 400" panose="020B0503030303020204" pitchFamily="34" charset="0"/>
                <a:ea typeface="SamsungOne 400" panose="020B0503030303020204" pitchFamily="34" charset="0"/>
                <a:cs typeface="Arial Unicode MS" panose="020B0604020202020204" pitchFamily="50" charset="-127"/>
              </a:rPr>
              <a:t>Chapter 7. Machine Learning – Part III</a:t>
            </a:r>
          </a:p>
        </p:txBody>
      </p:sp>
      <p:pic>
        <p:nvPicPr>
          <p:cNvPr id="8" name="Picture 7">
            <a:extLst>
              <a:ext uri="{FF2B5EF4-FFF2-40B4-BE49-F238E27FC236}">
                <a16:creationId xmlns:a16="http://schemas.microsoft.com/office/drawing/2014/main" id="{5F4CBDB6-64D4-482D-8C1C-D46F4D36468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888777" y="249382"/>
            <a:ext cx="1737360" cy="569436"/>
          </a:xfrm>
          <a:prstGeom prst="rect">
            <a:avLst/>
          </a:prstGeom>
        </p:spPr>
      </p:pic>
    </p:spTree>
    <p:extLst>
      <p:ext uri="{BB962C8B-B14F-4D97-AF65-F5344CB8AC3E}">
        <p14:creationId xmlns:p14="http://schemas.microsoft.com/office/powerpoint/2010/main" val="33200903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ody">
    <p:spTree>
      <p:nvGrpSpPr>
        <p:cNvPr id="1" name=""/>
        <p:cNvGrpSpPr/>
        <p:nvPr/>
      </p:nvGrpSpPr>
      <p:grpSpPr>
        <a:xfrm>
          <a:off x="0" y="0"/>
          <a:ext cx="0" cy="0"/>
          <a:chOff x="0" y="0"/>
          <a:chExt cx="0" cy="0"/>
        </a:xfrm>
      </p:grpSpPr>
      <p:sp>
        <p:nvSpPr>
          <p:cNvPr id="2" name="Rectangle 70">
            <a:extLst>
              <a:ext uri="{FF2B5EF4-FFF2-40B4-BE49-F238E27FC236}">
                <a16:creationId xmlns:a16="http://schemas.microsoft.com/office/drawing/2014/main" id="{AE6CF257-9B21-401F-9966-9A6E6F3E0CFD}"/>
              </a:ext>
            </a:extLst>
          </p:cNvPr>
          <p:cNvSpPr/>
          <p:nvPr userDrawn="1"/>
        </p:nvSpPr>
        <p:spPr>
          <a:xfrm>
            <a:off x="-1" y="0"/>
            <a:ext cx="9902825" cy="119733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solidFill>
                <a:schemeClr val="bg1"/>
              </a:solidFill>
            </a:endParaRPr>
          </a:p>
        </p:txBody>
      </p:sp>
      <p:cxnSp>
        <p:nvCxnSpPr>
          <p:cNvPr id="9" name="직선 연결선 8"/>
          <p:cNvCxnSpPr/>
          <p:nvPr userDrawn="1"/>
        </p:nvCxnSpPr>
        <p:spPr>
          <a:xfrm>
            <a:off x="569681" y="6209429"/>
            <a:ext cx="877434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0" name="직사각형 7">
            <a:extLst>
              <a:ext uri="{FF2B5EF4-FFF2-40B4-BE49-F238E27FC236}">
                <a16:creationId xmlns:a16="http://schemas.microsoft.com/office/drawing/2014/main" id="{9A5A34A3-44AC-48B2-AB40-0A10D3865F6A}"/>
              </a:ext>
            </a:extLst>
          </p:cNvPr>
          <p:cNvSpPr/>
          <p:nvPr userDrawn="1"/>
        </p:nvSpPr>
        <p:spPr>
          <a:xfrm>
            <a:off x="572597" y="6355371"/>
            <a:ext cx="2888788" cy="2000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300" b="0" dirty="0">
                <a:solidFill>
                  <a:schemeClr val="bg1">
                    <a:lumMod val="50000"/>
                  </a:schemeClr>
                </a:solidFill>
                <a:latin typeface="Samsung Sharp Sans Bold" pitchFamily="2" charset="0"/>
                <a:ea typeface="Samsung Sharp Sans Bold" pitchFamily="2" charset="0"/>
                <a:cs typeface="Samsung Sharp Sans Bold" pitchFamily="2" charset="0"/>
              </a:rPr>
              <a:t>Samsung Innovation Campus</a:t>
            </a:r>
          </a:p>
        </p:txBody>
      </p:sp>
      <p:sp>
        <p:nvSpPr>
          <p:cNvPr id="11" name="슬라이드 번호 개체 틀 15">
            <a:extLst>
              <a:ext uri="{FF2B5EF4-FFF2-40B4-BE49-F238E27FC236}">
                <a16:creationId xmlns:a16="http://schemas.microsoft.com/office/drawing/2014/main" id="{05594A50-1EF5-483D-96F3-F471089804A1}"/>
              </a:ext>
            </a:extLst>
          </p:cNvPr>
          <p:cNvSpPr txBox="1">
            <a:spLocks/>
          </p:cNvSpPr>
          <p:nvPr userDrawn="1"/>
        </p:nvSpPr>
        <p:spPr>
          <a:xfrm>
            <a:off x="8730388" y="6347726"/>
            <a:ext cx="613642" cy="1692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094"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1100" smtClean="0"/>
              <a:pPr marL="0" marR="0" lvl="0" indent="0" algn="r" defTabSz="914094" rtl="0" eaLnBrk="1" fontAlgn="auto" latinLnBrk="1" hangingPunct="1">
                <a:lnSpc>
                  <a:spcPct val="100000"/>
                </a:lnSpc>
                <a:spcBef>
                  <a:spcPts val="0"/>
                </a:spcBef>
                <a:spcAft>
                  <a:spcPts val="0"/>
                </a:spcAft>
                <a:buClrTx/>
                <a:buSzTx/>
                <a:buFontTx/>
                <a:buNone/>
                <a:tabLst/>
                <a:defRPr/>
              </a:pPr>
              <a:t>‹#›</a:t>
            </a:fld>
            <a:r>
              <a:rPr lang="en-US" altLang="ko-KR" sz="1100" dirty="0">
                <a:solidFill>
                  <a:schemeClr val="bg1">
                    <a:lumMod val="50000"/>
                  </a:schemeClr>
                </a:solidFill>
                <a:latin typeface="SamsungOne 400" panose="020B0503030303020204" pitchFamily="34" charset="0"/>
                <a:ea typeface="SamsungOne 400" panose="020B0503030303020204" pitchFamily="34" charset="0"/>
                <a:cs typeface="Arial Unicode MS" panose="020B0604020202020204" pitchFamily="50" charset="-127"/>
              </a:rPr>
              <a:t>/137</a:t>
            </a:r>
          </a:p>
        </p:txBody>
      </p:sp>
      <p:sp>
        <p:nvSpPr>
          <p:cNvPr id="12" name="슬라이드 번호 개체 틀 15">
            <a:extLst>
              <a:ext uri="{FF2B5EF4-FFF2-40B4-BE49-F238E27FC236}">
                <a16:creationId xmlns:a16="http://schemas.microsoft.com/office/drawing/2014/main" id="{0D68949E-7DB1-435E-B013-CAE996C325A7}"/>
              </a:ext>
            </a:extLst>
          </p:cNvPr>
          <p:cNvSpPr txBox="1">
            <a:spLocks/>
          </p:cNvSpPr>
          <p:nvPr userDrawn="1"/>
        </p:nvSpPr>
        <p:spPr>
          <a:xfrm>
            <a:off x="6399620" y="6347708"/>
            <a:ext cx="2330767"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094" rtl="0" eaLnBrk="1" fontAlgn="auto" latinLnBrk="1" hangingPunct="1">
              <a:lnSpc>
                <a:spcPct val="100000"/>
              </a:lnSpc>
              <a:spcBef>
                <a:spcPts val="0"/>
              </a:spcBef>
              <a:spcAft>
                <a:spcPts val="0"/>
              </a:spcAft>
              <a:buClrTx/>
              <a:buSzTx/>
              <a:buFontTx/>
              <a:buNone/>
              <a:tabLst/>
              <a:defRPr/>
            </a:pPr>
            <a:r>
              <a:rPr lang="en-US" altLang="ko-KR" sz="1100" dirty="0">
                <a:solidFill>
                  <a:schemeClr val="bg1">
                    <a:lumMod val="50000"/>
                  </a:schemeClr>
                </a:solidFill>
                <a:latin typeface="SamsungOne 400" panose="020B0503030303020204" pitchFamily="34" charset="0"/>
                <a:ea typeface="SamsungOne 400" panose="020B0503030303020204" pitchFamily="34" charset="0"/>
                <a:cs typeface="Arial Unicode MS" panose="020B0604020202020204" pitchFamily="50" charset="-127"/>
              </a:rPr>
              <a:t>Chapter 7. Machine Learning – Part III</a:t>
            </a:r>
          </a:p>
        </p:txBody>
      </p:sp>
      <p:pic>
        <p:nvPicPr>
          <p:cNvPr id="13" name="Picture 12">
            <a:extLst>
              <a:ext uri="{FF2B5EF4-FFF2-40B4-BE49-F238E27FC236}">
                <a16:creationId xmlns:a16="http://schemas.microsoft.com/office/drawing/2014/main" id="{3DD5D6F6-86B1-4027-9BC8-50A17326C96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888777" y="249382"/>
            <a:ext cx="1737360" cy="569436"/>
          </a:xfrm>
          <a:prstGeom prst="rect">
            <a:avLst/>
          </a:prstGeom>
        </p:spPr>
      </p:pic>
    </p:spTree>
    <p:extLst>
      <p:ext uri="{BB962C8B-B14F-4D97-AF65-F5344CB8AC3E}">
        <p14:creationId xmlns:p14="http://schemas.microsoft.com/office/powerpoint/2010/main" val="41970718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reak Tim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8010069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Back Cover">
    <p:bg>
      <p:bgPr>
        <a:solidFill>
          <a:srgbClr val="193EB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43448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terim Cover">
    <p:bg>
      <p:bgPr>
        <a:solidFill>
          <a:srgbClr val="193EB0"/>
        </a:solidFill>
        <a:effectLst/>
      </p:bgPr>
    </p:bg>
    <p:spTree>
      <p:nvGrpSpPr>
        <p:cNvPr id="1" name=""/>
        <p:cNvGrpSpPr/>
        <p:nvPr/>
      </p:nvGrpSpPr>
      <p:grpSpPr>
        <a:xfrm>
          <a:off x="0" y="0"/>
          <a:ext cx="0" cy="0"/>
          <a:chOff x="0" y="0"/>
          <a:chExt cx="0" cy="0"/>
        </a:xfrm>
      </p:grpSpPr>
      <p:sp>
        <p:nvSpPr>
          <p:cNvPr id="5" name="직사각형 133">
            <a:extLst>
              <a:ext uri="{FF2B5EF4-FFF2-40B4-BE49-F238E27FC236}">
                <a16:creationId xmlns:a16="http://schemas.microsoft.com/office/drawing/2014/main" id="{7B79896A-FE5F-4A2E-A8BC-4DE53B4BDB67}"/>
              </a:ext>
            </a:extLst>
          </p:cNvPr>
          <p:cNvSpPr/>
          <p:nvPr userDrawn="1"/>
        </p:nvSpPr>
        <p:spPr>
          <a:xfrm>
            <a:off x="565653" y="6344481"/>
            <a:ext cx="2614277"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300" dirty="0">
                <a:solidFill>
                  <a:schemeClr val="bg1"/>
                </a:solidFill>
                <a:latin typeface="Samsung Sharp Sans" pitchFamily="2" charset="0"/>
                <a:ea typeface="Samsung Sharp Sans" pitchFamily="2" charset="0"/>
                <a:cs typeface="Samsung Sharp Sans" pitchFamily="2" charset="0"/>
              </a:rPr>
              <a:t>Samsung Innovation Campus</a:t>
            </a:r>
          </a:p>
        </p:txBody>
      </p:sp>
      <p:pic>
        <p:nvPicPr>
          <p:cNvPr id="4" name="Picture 3">
            <a:extLst>
              <a:ext uri="{FF2B5EF4-FFF2-40B4-BE49-F238E27FC236}">
                <a16:creationId xmlns:a16="http://schemas.microsoft.com/office/drawing/2014/main" id="{EFF79AB9-DDC7-4042-9B5C-3081E758739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888777" y="249382"/>
            <a:ext cx="1737360" cy="569436"/>
          </a:xfrm>
          <a:prstGeom prst="rect">
            <a:avLst/>
          </a:prstGeom>
        </p:spPr>
      </p:pic>
    </p:spTree>
    <p:extLst>
      <p:ext uri="{BB962C8B-B14F-4D97-AF65-F5344CB8AC3E}">
        <p14:creationId xmlns:p14="http://schemas.microsoft.com/office/powerpoint/2010/main" val="35361077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9" name="직사각형 8"/>
          <p:cNvSpPr/>
          <p:nvPr userDrawn="1"/>
        </p:nvSpPr>
        <p:spPr>
          <a:xfrm>
            <a:off x="2" y="1"/>
            <a:ext cx="9902825" cy="207053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p>
        </p:txBody>
      </p:sp>
      <p:cxnSp>
        <p:nvCxnSpPr>
          <p:cNvPr id="5" name="직선 연결선 8">
            <a:extLst>
              <a:ext uri="{FF2B5EF4-FFF2-40B4-BE49-F238E27FC236}">
                <a16:creationId xmlns:a16="http://schemas.microsoft.com/office/drawing/2014/main" id="{5C82857F-5705-4D9C-AB91-588FCADEC867}"/>
              </a:ext>
            </a:extLst>
          </p:cNvPr>
          <p:cNvCxnSpPr/>
          <p:nvPr userDrawn="1"/>
        </p:nvCxnSpPr>
        <p:spPr>
          <a:xfrm>
            <a:off x="569681" y="6209429"/>
            <a:ext cx="877434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 name="직사각형 7">
            <a:extLst>
              <a:ext uri="{FF2B5EF4-FFF2-40B4-BE49-F238E27FC236}">
                <a16:creationId xmlns:a16="http://schemas.microsoft.com/office/drawing/2014/main" id="{B61256AB-BACE-49E5-9B9F-DA688C5474F6}"/>
              </a:ext>
            </a:extLst>
          </p:cNvPr>
          <p:cNvSpPr/>
          <p:nvPr userDrawn="1"/>
        </p:nvSpPr>
        <p:spPr>
          <a:xfrm>
            <a:off x="572597" y="6355371"/>
            <a:ext cx="2888788" cy="2000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300" b="0" dirty="0">
                <a:solidFill>
                  <a:schemeClr val="bg1">
                    <a:lumMod val="50000"/>
                  </a:schemeClr>
                </a:solidFill>
                <a:latin typeface="Samsung Sharp Sans Bold" pitchFamily="2" charset="0"/>
                <a:ea typeface="Samsung Sharp Sans Bold" pitchFamily="2" charset="0"/>
                <a:cs typeface="Samsung Sharp Sans Bold" pitchFamily="2" charset="0"/>
              </a:rPr>
              <a:t>Samsung Innovation Campus</a:t>
            </a:r>
          </a:p>
        </p:txBody>
      </p:sp>
      <p:sp>
        <p:nvSpPr>
          <p:cNvPr id="8" name="슬라이드 번호 개체 틀 15">
            <a:extLst>
              <a:ext uri="{FF2B5EF4-FFF2-40B4-BE49-F238E27FC236}">
                <a16:creationId xmlns:a16="http://schemas.microsoft.com/office/drawing/2014/main" id="{9AC8A4CC-8714-439C-896F-282C4834A3DC}"/>
              </a:ext>
            </a:extLst>
          </p:cNvPr>
          <p:cNvSpPr txBox="1">
            <a:spLocks/>
          </p:cNvSpPr>
          <p:nvPr userDrawn="1"/>
        </p:nvSpPr>
        <p:spPr>
          <a:xfrm>
            <a:off x="8730388" y="6347726"/>
            <a:ext cx="613642" cy="1692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094"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1100" smtClean="0"/>
              <a:pPr marL="0" marR="0" lvl="0" indent="0" algn="r" defTabSz="914094" rtl="0" eaLnBrk="1" fontAlgn="auto" latinLnBrk="1" hangingPunct="1">
                <a:lnSpc>
                  <a:spcPct val="100000"/>
                </a:lnSpc>
                <a:spcBef>
                  <a:spcPts val="0"/>
                </a:spcBef>
                <a:spcAft>
                  <a:spcPts val="0"/>
                </a:spcAft>
                <a:buClrTx/>
                <a:buSzTx/>
                <a:buFontTx/>
                <a:buNone/>
                <a:tabLst/>
                <a:defRPr/>
              </a:pPr>
              <a:t>‹#›</a:t>
            </a:fld>
            <a:r>
              <a:rPr lang="en-US" altLang="ko-KR" sz="1100" dirty="0">
                <a:solidFill>
                  <a:schemeClr val="bg1">
                    <a:lumMod val="50000"/>
                  </a:schemeClr>
                </a:solidFill>
                <a:latin typeface="SamsungOne 400" panose="020B0503030303020204" pitchFamily="34" charset="0"/>
                <a:ea typeface="SamsungOne 400" panose="020B0503030303020204" pitchFamily="34" charset="0"/>
                <a:cs typeface="Arial Unicode MS" panose="020B0604020202020204" pitchFamily="50" charset="-127"/>
              </a:rPr>
              <a:t>/137</a:t>
            </a:r>
          </a:p>
        </p:txBody>
      </p:sp>
      <p:sp>
        <p:nvSpPr>
          <p:cNvPr id="10" name="슬라이드 번호 개체 틀 15">
            <a:extLst>
              <a:ext uri="{FF2B5EF4-FFF2-40B4-BE49-F238E27FC236}">
                <a16:creationId xmlns:a16="http://schemas.microsoft.com/office/drawing/2014/main" id="{331F28A5-422A-4B58-8195-00902E2CFE59}"/>
              </a:ext>
            </a:extLst>
          </p:cNvPr>
          <p:cNvSpPr txBox="1">
            <a:spLocks/>
          </p:cNvSpPr>
          <p:nvPr userDrawn="1"/>
        </p:nvSpPr>
        <p:spPr>
          <a:xfrm>
            <a:off x="6399620" y="6347708"/>
            <a:ext cx="2330767"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094" rtl="0" eaLnBrk="1" fontAlgn="auto" latinLnBrk="1" hangingPunct="1">
              <a:lnSpc>
                <a:spcPct val="100000"/>
              </a:lnSpc>
              <a:spcBef>
                <a:spcPts val="0"/>
              </a:spcBef>
              <a:spcAft>
                <a:spcPts val="0"/>
              </a:spcAft>
              <a:buClrTx/>
              <a:buSzTx/>
              <a:buFontTx/>
              <a:buNone/>
              <a:tabLst/>
              <a:defRPr/>
            </a:pPr>
            <a:r>
              <a:rPr lang="en-US" altLang="ko-KR" sz="1100" dirty="0">
                <a:solidFill>
                  <a:schemeClr val="bg1">
                    <a:lumMod val="50000"/>
                  </a:schemeClr>
                </a:solidFill>
                <a:latin typeface="SamsungOne 400" panose="020B0503030303020204" pitchFamily="34" charset="0"/>
                <a:ea typeface="SamsungOne 400" panose="020B0503030303020204" pitchFamily="34" charset="0"/>
                <a:cs typeface="Arial Unicode MS" panose="020B0604020202020204" pitchFamily="50" charset="-127"/>
              </a:rPr>
              <a:t>Chapter 7. Machine Learning – Part III</a:t>
            </a:r>
          </a:p>
        </p:txBody>
      </p:sp>
      <p:pic>
        <p:nvPicPr>
          <p:cNvPr id="11" name="Picture 10">
            <a:extLst>
              <a:ext uri="{FF2B5EF4-FFF2-40B4-BE49-F238E27FC236}">
                <a16:creationId xmlns:a16="http://schemas.microsoft.com/office/drawing/2014/main" id="{9EE81B22-5CCC-4DEF-897F-7A796679BE0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888777" y="249382"/>
            <a:ext cx="1737360" cy="569436"/>
          </a:xfrm>
          <a:prstGeom prst="rect">
            <a:avLst/>
          </a:prstGeom>
        </p:spPr>
      </p:pic>
    </p:spTree>
    <p:extLst>
      <p:ext uri="{BB962C8B-B14F-4D97-AF65-F5344CB8AC3E}">
        <p14:creationId xmlns:p14="http://schemas.microsoft.com/office/powerpoint/2010/main" val="18608576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ody">
    <p:spTree>
      <p:nvGrpSpPr>
        <p:cNvPr id="1" name=""/>
        <p:cNvGrpSpPr/>
        <p:nvPr/>
      </p:nvGrpSpPr>
      <p:grpSpPr>
        <a:xfrm>
          <a:off x="0" y="0"/>
          <a:ext cx="0" cy="0"/>
          <a:chOff x="0" y="0"/>
          <a:chExt cx="0" cy="0"/>
        </a:xfrm>
      </p:grpSpPr>
      <p:sp>
        <p:nvSpPr>
          <p:cNvPr id="2" name="Rectangle 70">
            <a:extLst>
              <a:ext uri="{FF2B5EF4-FFF2-40B4-BE49-F238E27FC236}">
                <a16:creationId xmlns:a16="http://schemas.microsoft.com/office/drawing/2014/main" id="{AE6CF257-9B21-401F-9966-9A6E6F3E0CFD}"/>
              </a:ext>
            </a:extLst>
          </p:cNvPr>
          <p:cNvSpPr/>
          <p:nvPr userDrawn="1"/>
        </p:nvSpPr>
        <p:spPr>
          <a:xfrm>
            <a:off x="2" y="1"/>
            <a:ext cx="9902825" cy="119733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sz="1799">
              <a:solidFill>
                <a:schemeClr val="bg1"/>
              </a:solidFill>
            </a:endParaRPr>
          </a:p>
        </p:txBody>
      </p:sp>
      <p:sp>
        <p:nvSpPr>
          <p:cNvPr id="22" name="슬라이드 번호 개체 틀 15">
            <a:extLst>
              <a:ext uri="{FF2B5EF4-FFF2-40B4-BE49-F238E27FC236}">
                <a16:creationId xmlns:a16="http://schemas.microsoft.com/office/drawing/2014/main" id="{1F2D9531-398A-46B6-9C28-C0A519A44F8F}"/>
              </a:ext>
            </a:extLst>
          </p:cNvPr>
          <p:cNvSpPr txBox="1">
            <a:spLocks/>
          </p:cNvSpPr>
          <p:nvPr userDrawn="1"/>
        </p:nvSpPr>
        <p:spPr>
          <a:xfrm>
            <a:off x="8730388" y="6347726"/>
            <a:ext cx="613642" cy="1692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094"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1100" smtClean="0"/>
              <a:pPr marL="0" marR="0" lvl="0" indent="0" algn="r" defTabSz="914094" rtl="0" eaLnBrk="1" fontAlgn="auto" latinLnBrk="1" hangingPunct="1">
                <a:lnSpc>
                  <a:spcPct val="100000"/>
                </a:lnSpc>
                <a:spcBef>
                  <a:spcPts val="0"/>
                </a:spcBef>
                <a:spcAft>
                  <a:spcPts val="0"/>
                </a:spcAft>
                <a:buClrTx/>
                <a:buSzTx/>
                <a:buFontTx/>
                <a:buNone/>
                <a:tabLst/>
                <a:defRPr/>
              </a:pPr>
              <a:t>‹#›</a:t>
            </a:fld>
            <a:r>
              <a:rPr lang="en-US" altLang="ko-KR" sz="1100" dirty="0">
                <a:solidFill>
                  <a:schemeClr val="bg1">
                    <a:lumMod val="50000"/>
                  </a:schemeClr>
                </a:solidFill>
                <a:latin typeface="SamsungOne 400" panose="020B0503030303020204" pitchFamily="34" charset="0"/>
                <a:ea typeface="SamsungOne 400" panose="020B0503030303020204" pitchFamily="34" charset="0"/>
                <a:cs typeface="Arial Unicode MS" panose="020B0604020202020204" pitchFamily="50" charset="-127"/>
              </a:rPr>
              <a:t>/137</a:t>
            </a:r>
          </a:p>
        </p:txBody>
      </p:sp>
      <p:sp>
        <p:nvSpPr>
          <p:cNvPr id="11" name="슬라이드 번호 개체 틀 15">
            <a:extLst>
              <a:ext uri="{FF2B5EF4-FFF2-40B4-BE49-F238E27FC236}">
                <a16:creationId xmlns:a16="http://schemas.microsoft.com/office/drawing/2014/main" id="{62520415-D252-4F99-9B4D-76FD2286A6E0}"/>
              </a:ext>
            </a:extLst>
          </p:cNvPr>
          <p:cNvSpPr txBox="1">
            <a:spLocks/>
          </p:cNvSpPr>
          <p:nvPr userDrawn="1"/>
        </p:nvSpPr>
        <p:spPr>
          <a:xfrm>
            <a:off x="6399620" y="6347708"/>
            <a:ext cx="2330767"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094" rtl="0" eaLnBrk="1" fontAlgn="auto" latinLnBrk="1" hangingPunct="1">
              <a:lnSpc>
                <a:spcPct val="100000"/>
              </a:lnSpc>
              <a:spcBef>
                <a:spcPts val="0"/>
              </a:spcBef>
              <a:spcAft>
                <a:spcPts val="0"/>
              </a:spcAft>
              <a:buClrTx/>
              <a:buSzTx/>
              <a:buFontTx/>
              <a:buNone/>
              <a:tabLst/>
              <a:defRPr/>
            </a:pPr>
            <a:r>
              <a:rPr lang="en-US" altLang="ko-KR" sz="1100" dirty="0">
                <a:solidFill>
                  <a:schemeClr val="bg1">
                    <a:lumMod val="50000"/>
                  </a:schemeClr>
                </a:solidFill>
                <a:latin typeface="SamsungOne 400" panose="020B0503030303020204" pitchFamily="34" charset="0"/>
                <a:ea typeface="SamsungOne 400" panose="020B0503030303020204" pitchFamily="34" charset="0"/>
                <a:cs typeface="Arial Unicode MS" panose="020B0604020202020204" pitchFamily="50" charset="-127"/>
              </a:rPr>
              <a:t>Chapter 7. Machine Learning – Part III</a:t>
            </a:r>
          </a:p>
        </p:txBody>
      </p:sp>
      <p:cxnSp>
        <p:nvCxnSpPr>
          <p:cNvPr id="8" name="직선 연결선 8">
            <a:extLst>
              <a:ext uri="{FF2B5EF4-FFF2-40B4-BE49-F238E27FC236}">
                <a16:creationId xmlns:a16="http://schemas.microsoft.com/office/drawing/2014/main" id="{5E02138B-7C1F-4A5D-B103-69137A0BCC07}"/>
              </a:ext>
            </a:extLst>
          </p:cNvPr>
          <p:cNvCxnSpPr/>
          <p:nvPr userDrawn="1"/>
        </p:nvCxnSpPr>
        <p:spPr>
          <a:xfrm>
            <a:off x="569681" y="6209429"/>
            <a:ext cx="877434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2" name="직사각형 7">
            <a:extLst>
              <a:ext uri="{FF2B5EF4-FFF2-40B4-BE49-F238E27FC236}">
                <a16:creationId xmlns:a16="http://schemas.microsoft.com/office/drawing/2014/main" id="{53D52F94-590C-4D9C-B31C-EB150F3C4E78}"/>
              </a:ext>
            </a:extLst>
          </p:cNvPr>
          <p:cNvSpPr/>
          <p:nvPr userDrawn="1"/>
        </p:nvSpPr>
        <p:spPr>
          <a:xfrm>
            <a:off x="572597" y="6355371"/>
            <a:ext cx="2888788" cy="2000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300" b="0" dirty="0">
                <a:solidFill>
                  <a:schemeClr val="bg1">
                    <a:lumMod val="50000"/>
                  </a:schemeClr>
                </a:solidFill>
                <a:latin typeface="Samsung Sharp Sans Bold" pitchFamily="2" charset="0"/>
                <a:ea typeface="Samsung Sharp Sans Bold" pitchFamily="2" charset="0"/>
                <a:cs typeface="Samsung Sharp Sans Bold" pitchFamily="2" charset="0"/>
              </a:rPr>
              <a:t>Samsung Innovation Campus</a:t>
            </a:r>
          </a:p>
        </p:txBody>
      </p:sp>
      <p:pic>
        <p:nvPicPr>
          <p:cNvPr id="9" name="Picture 8">
            <a:extLst>
              <a:ext uri="{FF2B5EF4-FFF2-40B4-BE49-F238E27FC236}">
                <a16:creationId xmlns:a16="http://schemas.microsoft.com/office/drawing/2014/main" id="{F4B3E790-6EB3-442E-88FB-A298DFF3F4A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888777" y="249382"/>
            <a:ext cx="1737360" cy="569436"/>
          </a:xfrm>
          <a:prstGeom prst="rect">
            <a:avLst/>
          </a:prstGeom>
        </p:spPr>
      </p:pic>
    </p:spTree>
    <p:extLst>
      <p:ext uri="{BB962C8B-B14F-4D97-AF65-F5344CB8AC3E}">
        <p14:creationId xmlns:p14="http://schemas.microsoft.com/office/powerpoint/2010/main" val="28824137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031201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Break Tim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7580159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제목 슬라이드">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7396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ack Cover">
    <p:bg>
      <p:bgPr>
        <a:solidFill>
          <a:srgbClr val="193EB0"/>
        </a:solidFill>
        <a:effectLst/>
      </p:bgPr>
    </p:bg>
    <p:spTree>
      <p:nvGrpSpPr>
        <p:cNvPr id="1" name=""/>
        <p:cNvGrpSpPr/>
        <p:nvPr/>
      </p:nvGrpSpPr>
      <p:grpSpPr>
        <a:xfrm>
          <a:off x="0" y="0"/>
          <a:ext cx="0" cy="0"/>
          <a:chOff x="0" y="0"/>
          <a:chExt cx="0" cy="0"/>
        </a:xfrm>
      </p:grpSpPr>
      <p:sp>
        <p:nvSpPr>
          <p:cNvPr id="5" name="직사각형 8">
            <a:extLst>
              <a:ext uri="{FF2B5EF4-FFF2-40B4-BE49-F238E27FC236}">
                <a16:creationId xmlns:a16="http://schemas.microsoft.com/office/drawing/2014/main" id="{E548A576-3DF5-4903-9A62-47131A408883}"/>
              </a:ext>
            </a:extLst>
          </p:cNvPr>
          <p:cNvSpPr/>
          <p:nvPr userDrawn="1"/>
        </p:nvSpPr>
        <p:spPr>
          <a:xfrm>
            <a:off x="945930" y="5178648"/>
            <a:ext cx="7594820" cy="8848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ko-KR" altLang="en-US" sz="1000" dirty="0">
                <a:solidFill>
                  <a:schemeClr val="bg1"/>
                </a:solidFill>
                <a:latin typeface="SamsungOne 400" panose="020B0503030303020204" pitchFamily="34" charset="0"/>
                <a:ea typeface="SamsungOne 400" panose="020B0503030303020204" pitchFamily="34" charset="0"/>
              </a:rPr>
              <a:t>ⓒ</a:t>
            </a:r>
            <a:r>
              <a:rPr lang="en-US" altLang="ko-KR" sz="1000" dirty="0">
                <a:solidFill>
                  <a:schemeClr val="bg1"/>
                </a:solidFill>
                <a:latin typeface="SamsungOne 400" panose="020B0503030303020204" pitchFamily="34" charset="0"/>
                <a:ea typeface="SamsungOne 400" panose="020B0503030303020204" pitchFamily="34" charset="0"/>
              </a:rPr>
              <a:t>2019 SAMSUNG. All rights reserved.</a:t>
            </a:r>
          </a:p>
          <a:p>
            <a:pPr>
              <a:spcBef>
                <a:spcPts val="600"/>
              </a:spcBef>
            </a:pPr>
            <a:r>
              <a:rPr lang="en-US" altLang="ko-KR" sz="1000" dirty="0">
                <a:solidFill>
                  <a:schemeClr val="bg1"/>
                </a:solidFill>
                <a:latin typeface="SamsungOne 400" panose="020B0503030303020204" pitchFamily="34" charset="0"/>
                <a:ea typeface="SamsungOne 400" panose="020B0503030303020204" pitchFamily="34" charset="0"/>
              </a:rPr>
              <a:t>Samsung Electronics Corporate Citizenship Office holds the copyright of book.</a:t>
            </a:r>
          </a:p>
          <a:p>
            <a:pPr>
              <a:spcBef>
                <a:spcPts val="300"/>
              </a:spcBef>
            </a:pPr>
            <a:r>
              <a:rPr lang="en-US" altLang="ko-KR" sz="1000" dirty="0">
                <a:solidFill>
                  <a:schemeClr val="bg1"/>
                </a:solidFill>
                <a:latin typeface="SamsungOne 400" panose="020B0503030303020204" pitchFamily="34" charset="0"/>
                <a:ea typeface="SamsungOne 400" panose="020B0503030303020204" pitchFamily="34" charset="0"/>
              </a:rPr>
              <a:t>This book is a literary property protected by copyright law so reprint and reproduction without permission are prohibited. </a:t>
            </a:r>
          </a:p>
          <a:p>
            <a:r>
              <a:rPr lang="en-US" altLang="ko-KR" sz="1000" dirty="0">
                <a:solidFill>
                  <a:schemeClr val="bg1"/>
                </a:solidFill>
                <a:latin typeface="SamsungOne 400" panose="020B0503030303020204" pitchFamily="34" charset="0"/>
                <a:ea typeface="SamsungOne 400" panose="020B0503030303020204" pitchFamily="34" charset="0"/>
              </a:rPr>
              <a:t>To use this book other than the curriculum of Samsung innovation Campus or to use the entire or part of this book, you must receive written consent from copyright holder.</a:t>
            </a:r>
          </a:p>
        </p:txBody>
      </p:sp>
    </p:spTree>
    <p:extLst>
      <p:ext uri="{BB962C8B-B14F-4D97-AF65-F5344CB8AC3E}">
        <p14:creationId xmlns:p14="http://schemas.microsoft.com/office/powerpoint/2010/main" val="42116871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Front Cover">
    <p:bg>
      <p:bgPr>
        <a:solidFill>
          <a:srgbClr val="193EB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11531400"/>
      </p:ext>
    </p:extLst>
  </p:cSld>
  <p:clrMapOvr>
    <a:masterClrMapping/>
  </p:clrMapOvr>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theme" Target="../theme/theme2.xml"/><Relationship Id="rId5" Type="http://schemas.openxmlformats.org/officeDocument/2006/relationships/slideLayout" Target="../slideLayouts/slideLayout13.xml"/><Relationship Id="rId4"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8905181"/>
      </p:ext>
    </p:extLst>
  </p:cSld>
  <p:clrMap bg1="lt1" tx1="dk1" bg2="lt2" tx2="dk2" accent1="accent1" accent2="accent2" accent3="accent3" accent4="accent4" accent5="accent5" accent6="accent6" hlink="hlink" folHlink="folHlink"/>
  <p:sldLayoutIdLst>
    <p:sldLayoutId id="2147483673" r:id="rId1"/>
    <p:sldLayoutId id="2147483680" r:id="rId2"/>
    <p:sldLayoutId id="2147483675" r:id="rId3"/>
    <p:sldLayoutId id="2147483676" r:id="rId4"/>
    <p:sldLayoutId id="2147483677" r:id="rId5"/>
    <p:sldLayoutId id="2147483678" r:id="rId6"/>
    <p:sldLayoutId id="2147483679" r:id="rId7"/>
    <p:sldLayoutId id="2147483674" r:id="rId8"/>
  </p:sldLayoutIdLst>
  <p:hf hdr="0" ftr="0" dt="0"/>
  <p:txStyles>
    <p:titleStyle>
      <a:lvl1pPr algn="l" defTabSz="914126" rtl="0" eaLnBrk="1" latinLnBrk="1" hangingPunct="1">
        <a:lnSpc>
          <a:spcPct val="90000"/>
        </a:lnSpc>
        <a:spcBef>
          <a:spcPct val="0"/>
        </a:spcBef>
        <a:buNone/>
        <a:defRPr sz="4399" kern="1200">
          <a:solidFill>
            <a:schemeClr val="tx1"/>
          </a:solidFill>
          <a:latin typeface="+mj-lt"/>
          <a:ea typeface="+mj-ea"/>
          <a:cs typeface="+mj-cs"/>
        </a:defRPr>
      </a:lvl1pPr>
    </p:titleStyle>
    <p:bodyStyle>
      <a:lvl1pPr marL="228531" indent="-228531" algn="l" defTabSz="914126" rtl="0" eaLnBrk="1" latinLnBrk="1"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594" indent="-228531" algn="l" defTabSz="914126" rtl="0" eaLnBrk="1" latinLnBrk="1" hangingPunct="1">
        <a:lnSpc>
          <a:spcPct val="90000"/>
        </a:lnSpc>
        <a:spcBef>
          <a:spcPts val="500"/>
        </a:spcBef>
        <a:buFont typeface="Arial" panose="020B0604020202020204" pitchFamily="34" charset="0"/>
        <a:buChar char="•"/>
        <a:defRPr sz="2399" kern="1200">
          <a:solidFill>
            <a:schemeClr val="tx1"/>
          </a:solidFill>
          <a:latin typeface="+mn-lt"/>
          <a:ea typeface="+mn-ea"/>
          <a:cs typeface="+mn-cs"/>
        </a:defRPr>
      </a:lvl2pPr>
      <a:lvl3pPr marL="1142657" indent="-228531" algn="l" defTabSz="914126" rtl="0" eaLnBrk="1" latinLnBrk="1" hangingPunct="1">
        <a:lnSpc>
          <a:spcPct val="90000"/>
        </a:lnSpc>
        <a:spcBef>
          <a:spcPts val="500"/>
        </a:spcBef>
        <a:buFont typeface="Arial" panose="020B0604020202020204" pitchFamily="34" charset="0"/>
        <a:buChar char="•"/>
        <a:defRPr sz="1999" kern="1200">
          <a:solidFill>
            <a:schemeClr val="tx1"/>
          </a:solidFill>
          <a:latin typeface="+mn-lt"/>
          <a:ea typeface="+mn-ea"/>
          <a:cs typeface="+mn-cs"/>
        </a:defRPr>
      </a:lvl3pPr>
      <a:lvl4pPr marL="1599720"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4pPr>
      <a:lvl5pPr marL="2056783"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5pPr>
      <a:lvl6pPr marL="2513846"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p:bodyStyle>
    <p:otherStyle>
      <a:defPPr>
        <a:defRPr lang="en-US"/>
      </a:defPPr>
      <a:lvl1pPr marL="0" algn="l" defTabSz="914126" rtl="0" eaLnBrk="1" latinLnBrk="1" hangingPunct="1">
        <a:defRPr sz="1799" kern="1200">
          <a:solidFill>
            <a:schemeClr val="tx1"/>
          </a:solidFill>
          <a:latin typeface="+mn-lt"/>
          <a:ea typeface="+mn-ea"/>
          <a:cs typeface="+mn-cs"/>
        </a:defRPr>
      </a:lvl1pPr>
      <a:lvl2pPr marL="457063" algn="l" defTabSz="914126" rtl="0" eaLnBrk="1" latinLnBrk="1" hangingPunct="1">
        <a:defRPr sz="1799" kern="1200">
          <a:solidFill>
            <a:schemeClr val="tx1"/>
          </a:solidFill>
          <a:latin typeface="+mn-lt"/>
          <a:ea typeface="+mn-ea"/>
          <a:cs typeface="+mn-cs"/>
        </a:defRPr>
      </a:lvl2pPr>
      <a:lvl3pPr marL="914126" algn="l" defTabSz="914126" rtl="0" eaLnBrk="1" latinLnBrk="1" hangingPunct="1">
        <a:defRPr sz="1799" kern="1200">
          <a:solidFill>
            <a:schemeClr val="tx1"/>
          </a:solidFill>
          <a:latin typeface="+mn-lt"/>
          <a:ea typeface="+mn-ea"/>
          <a:cs typeface="+mn-cs"/>
        </a:defRPr>
      </a:lvl3pPr>
      <a:lvl4pPr marL="1371189" algn="l" defTabSz="914126" rtl="0" eaLnBrk="1" latinLnBrk="1" hangingPunct="1">
        <a:defRPr sz="1799" kern="1200">
          <a:solidFill>
            <a:schemeClr val="tx1"/>
          </a:solidFill>
          <a:latin typeface="+mn-lt"/>
          <a:ea typeface="+mn-ea"/>
          <a:cs typeface="+mn-cs"/>
        </a:defRPr>
      </a:lvl4pPr>
      <a:lvl5pPr marL="1828251" algn="l" defTabSz="914126" rtl="0" eaLnBrk="1" latinLnBrk="1" hangingPunct="1">
        <a:defRPr sz="1799" kern="1200">
          <a:solidFill>
            <a:schemeClr val="tx1"/>
          </a:solidFill>
          <a:latin typeface="+mn-lt"/>
          <a:ea typeface="+mn-ea"/>
          <a:cs typeface="+mn-cs"/>
        </a:defRPr>
      </a:lvl5pPr>
      <a:lvl6pPr marL="2285314" algn="l" defTabSz="914126" rtl="0" eaLnBrk="1" latinLnBrk="1" hangingPunct="1">
        <a:defRPr sz="1799" kern="1200">
          <a:solidFill>
            <a:schemeClr val="tx1"/>
          </a:solidFill>
          <a:latin typeface="+mn-lt"/>
          <a:ea typeface="+mn-ea"/>
          <a:cs typeface="+mn-cs"/>
        </a:defRPr>
      </a:lvl6pPr>
      <a:lvl7pPr marL="2742377" algn="l" defTabSz="914126" rtl="0" eaLnBrk="1" latinLnBrk="1" hangingPunct="1">
        <a:defRPr sz="1799" kern="1200">
          <a:solidFill>
            <a:schemeClr val="tx1"/>
          </a:solidFill>
          <a:latin typeface="+mn-lt"/>
          <a:ea typeface="+mn-ea"/>
          <a:cs typeface="+mn-cs"/>
        </a:defRPr>
      </a:lvl7pPr>
      <a:lvl8pPr marL="3199440" algn="l" defTabSz="914126" rtl="0" eaLnBrk="1" latinLnBrk="1" hangingPunct="1">
        <a:defRPr sz="1799" kern="1200">
          <a:solidFill>
            <a:schemeClr val="tx1"/>
          </a:solidFill>
          <a:latin typeface="+mn-lt"/>
          <a:ea typeface="+mn-ea"/>
          <a:cs typeface="+mn-cs"/>
        </a:defRPr>
      </a:lvl8pPr>
      <a:lvl9pPr marL="3656503" algn="l" defTabSz="914126" rtl="0" eaLnBrk="1" latinLnBrk="1"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997">
          <p15:clr>
            <a:srgbClr val="F26B43"/>
          </p15:clr>
        </p15:guide>
        <p15:guide id="2" pos="352">
          <p15:clr>
            <a:srgbClr val="F26B43"/>
          </p15:clr>
        </p15:guide>
        <p15:guide id="3" pos="5886">
          <p15:clr>
            <a:srgbClr val="F26B43"/>
          </p15:clr>
        </p15:guide>
        <p15:guide id="4" orient="horz" pos="323">
          <p15:clr>
            <a:srgbClr val="F26B43"/>
          </p15:clr>
        </p15:guide>
        <p15:guide id="5" orient="horz" pos="3816">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52501893"/>
      </p:ext>
    </p:extLst>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Lst>
  <p:hf hdr="0" ftr="0" dt="0"/>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0" orient="horz" pos="3816">
          <p15:clr>
            <a:srgbClr val="F26B43"/>
          </p15:clr>
        </p15:guide>
        <p15:guide id="1" orient="horz" pos="3997">
          <p15:clr>
            <a:srgbClr val="F26B43"/>
          </p15:clr>
        </p15:guide>
        <p15:guide id="2" pos="352">
          <p15:clr>
            <a:srgbClr val="F26B43"/>
          </p15:clr>
        </p15:guide>
        <p15:guide id="3" pos="5886">
          <p15:clr>
            <a:srgbClr val="F26B43"/>
          </p15:clr>
        </p15:guide>
        <p15:guide id="4" orient="horz" pos="323">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8" Type="http://schemas.openxmlformats.org/officeDocument/2006/relationships/image" Target="../media/image74.png"/><Relationship Id="rId13" Type="http://schemas.openxmlformats.org/officeDocument/2006/relationships/image" Target="../media/image95.png"/><Relationship Id="rId18" Type="http://schemas.openxmlformats.org/officeDocument/2006/relationships/image" Target="../media/image99.png"/><Relationship Id="rId3" Type="http://schemas.openxmlformats.org/officeDocument/2006/relationships/image" Target="../media/image90.png"/><Relationship Id="rId21" Type="http://schemas.openxmlformats.org/officeDocument/2006/relationships/image" Target="../media/image102.png"/><Relationship Id="rId7" Type="http://schemas.openxmlformats.org/officeDocument/2006/relationships/image" Target="../media/image73.png"/><Relationship Id="rId12" Type="http://schemas.openxmlformats.org/officeDocument/2006/relationships/image" Target="../media/image94.png"/><Relationship Id="rId17" Type="http://schemas.openxmlformats.org/officeDocument/2006/relationships/image" Target="../media/image98.png"/><Relationship Id="rId2" Type="http://schemas.openxmlformats.org/officeDocument/2006/relationships/notesSlide" Target="../notesSlides/notesSlide100.xml"/><Relationship Id="rId16" Type="http://schemas.openxmlformats.org/officeDocument/2006/relationships/image" Target="../media/image97.png"/><Relationship Id="rId20" Type="http://schemas.openxmlformats.org/officeDocument/2006/relationships/image" Target="../media/image101.png"/><Relationship Id="rId1" Type="http://schemas.openxmlformats.org/officeDocument/2006/relationships/slideLayout" Target="../slideLayouts/slideLayout4.xml"/><Relationship Id="rId6" Type="http://schemas.openxmlformats.org/officeDocument/2006/relationships/image" Target="../media/image72.png"/><Relationship Id="rId11" Type="http://schemas.openxmlformats.org/officeDocument/2006/relationships/image" Target="../media/image93.png"/><Relationship Id="rId5" Type="http://schemas.openxmlformats.org/officeDocument/2006/relationships/image" Target="../media/image71.png"/><Relationship Id="rId15" Type="http://schemas.openxmlformats.org/officeDocument/2006/relationships/image" Target="../media/image89.png"/><Relationship Id="rId10" Type="http://schemas.openxmlformats.org/officeDocument/2006/relationships/image" Target="../media/image76.png"/><Relationship Id="rId19" Type="http://schemas.openxmlformats.org/officeDocument/2006/relationships/image" Target="../media/image100.png"/><Relationship Id="rId4" Type="http://schemas.openxmlformats.org/officeDocument/2006/relationships/image" Target="../media/image91.png"/><Relationship Id="rId9" Type="http://schemas.openxmlformats.org/officeDocument/2006/relationships/image" Target="../media/image92.png"/><Relationship Id="rId14" Type="http://schemas.openxmlformats.org/officeDocument/2006/relationships/image" Target="../media/image96.png"/></Relationships>
</file>

<file path=ppt/slides/_rels/slide101.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image" Target="../media/image103.png"/><Relationship Id="rId7" Type="http://schemas.openxmlformats.org/officeDocument/2006/relationships/image" Target="../media/image106.png"/><Relationship Id="rId2" Type="http://schemas.openxmlformats.org/officeDocument/2006/relationships/notesSlide" Target="../notesSlides/notesSlide101.xml"/><Relationship Id="rId1" Type="http://schemas.openxmlformats.org/officeDocument/2006/relationships/slideLayout" Target="../slideLayouts/slideLayout4.xml"/><Relationship Id="rId6" Type="http://schemas.openxmlformats.org/officeDocument/2006/relationships/image" Target="../media/image105.png"/><Relationship Id="rId11" Type="http://schemas.openxmlformats.org/officeDocument/2006/relationships/image" Target="../media/image93.png"/><Relationship Id="rId5" Type="http://schemas.openxmlformats.org/officeDocument/2006/relationships/image" Target="../media/image71.png"/><Relationship Id="rId10" Type="http://schemas.openxmlformats.org/officeDocument/2006/relationships/image" Target="../media/image76.png"/><Relationship Id="rId4" Type="http://schemas.openxmlformats.org/officeDocument/2006/relationships/image" Target="../media/image104.png"/><Relationship Id="rId9" Type="http://schemas.openxmlformats.org/officeDocument/2006/relationships/image" Target="../media/image92.png"/></Relationships>
</file>

<file path=ppt/slides/_rels/slide102.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102.xml"/><Relationship Id="rId1" Type="http://schemas.openxmlformats.org/officeDocument/2006/relationships/slideLayout" Target="../slideLayouts/slideLayout4.xml"/><Relationship Id="rId6" Type="http://schemas.openxmlformats.org/officeDocument/2006/relationships/image" Target="../media/image110.png"/><Relationship Id="rId5" Type="http://schemas.openxmlformats.org/officeDocument/2006/relationships/image" Target="../media/image109.png"/><Relationship Id="rId4" Type="http://schemas.openxmlformats.org/officeDocument/2006/relationships/image" Target="../media/image108.png"/></Relationships>
</file>

<file path=ppt/slides/_rels/slide103.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103.xml"/><Relationship Id="rId1" Type="http://schemas.openxmlformats.org/officeDocument/2006/relationships/slideLayout" Target="../slideLayouts/slideLayout4.xml"/></Relationships>
</file>

<file path=ppt/slides/_rels/slide10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04.xml"/><Relationship Id="rId1" Type="http://schemas.openxmlformats.org/officeDocument/2006/relationships/slideLayout" Target="../slideLayouts/slideLayout4.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5.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3" Type="http://schemas.openxmlformats.org/officeDocument/2006/relationships/hyperlink" Target="https://opencv.org/" TargetMode="External"/><Relationship Id="rId2" Type="http://schemas.openxmlformats.org/officeDocument/2006/relationships/notesSlide" Target="../notesSlides/notesSlide108.xml"/><Relationship Id="rId1" Type="http://schemas.openxmlformats.org/officeDocument/2006/relationships/slideLayout" Target="../slideLayouts/slideLayout4.xml"/><Relationship Id="rId4" Type="http://schemas.openxmlformats.org/officeDocument/2006/relationships/image" Target="../media/image18.png"/></Relationships>
</file>

<file path=ppt/slides/_rels/slide109.xml.rels><?xml version="1.0" encoding="UTF-8" standalone="yes"?>
<Relationships xmlns="http://schemas.openxmlformats.org/package/2006/relationships"><Relationship Id="rId8" Type="http://schemas.openxmlformats.org/officeDocument/2006/relationships/image" Target="../media/image710.png"/><Relationship Id="rId7" Type="http://schemas.openxmlformats.org/officeDocument/2006/relationships/image" Target="../media/image610.png"/><Relationship Id="rId2" Type="http://schemas.openxmlformats.org/officeDocument/2006/relationships/notesSlide" Target="../notesSlides/notesSlide109.xml"/><Relationship Id="rId1" Type="http://schemas.openxmlformats.org/officeDocument/2006/relationships/slideLayout" Target="../slideLayouts/slideLayout4.xml"/><Relationship Id="rId6" Type="http://schemas.openxmlformats.org/officeDocument/2006/relationships/image" Target="../media/image510.png"/><Relationship Id="rId5" Type="http://schemas.openxmlformats.org/officeDocument/2006/relationships/image" Target="../media/image410.png"/><Relationship Id="rId4" Type="http://schemas.openxmlformats.org/officeDocument/2006/relationships/image" Target="../media/image300.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1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10.xml"/><Relationship Id="rId1" Type="http://schemas.openxmlformats.org/officeDocument/2006/relationships/slideLayout" Target="../slideLayouts/slideLayout4.xml"/><Relationship Id="rId5" Type="http://schemas.openxmlformats.org/officeDocument/2006/relationships/image" Target="../media/image910.png"/><Relationship Id="rId4" Type="http://schemas.openxmlformats.org/officeDocument/2006/relationships/image" Target="../media/image810.png"/></Relationships>
</file>

<file path=ppt/slides/_rels/slide111.xml.rels><?xml version="1.0" encoding="UTF-8" standalone="yes"?>
<Relationships xmlns="http://schemas.openxmlformats.org/package/2006/relationships"><Relationship Id="rId3" Type="http://schemas.openxmlformats.org/officeDocument/2006/relationships/image" Target="../media/image20.jpeg"/><Relationship Id="rId7" Type="http://schemas.openxmlformats.org/officeDocument/2006/relationships/image" Target="../media/image24.jpeg"/><Relationship Id="rId2" Type="http://schemas.openxmlformats.org/officeDocument/2006/relationships/notesSlide" Target="../notesSlides/notesSlide111.xml"/><Relationship Id="rId1" Type="http://schemas.openxmlformats.org/officeDocument/2006/relationships/slideLayout" Target="../slideLayouts/slideLayout4.xml"/><Relationship Id="rId6" Type="http://schemas.openxmlformats.org/officeDocument/2006/relationships/image" Target="../media/image23.jpeg"/><Relationship Id="rId5" Type="http://schemas.openxmlformats.org/officeDocument/2006/relationships/image" Target="../media/image22.jpeg"/><Relationship Id="rId4" Type="http://schemas.openxmlformats.org/officeDocument/2006/relationships/image" Target="../media/image21.jpeg"/></Relationships>
</file>

<file path=ppt/slides/_rels/slide112.xml.rels><?xml version="1.0" encoding="UTF-8" standalone="yes"?>
<Relationships xmlns="http://schemas.openxmlformats.org/package/2006/relationships"><Relationship Id="rId8" Type="http://schemas.openxmlformats.org/officeDocument/2006/relationships/image" Target="../media/image26.jpeg"/><Relationship Id="rId3" Type="http://schemas.openxmlformats.org/officeDocument/2006/relationships/image" Target="../media/image20.jpeg"/><Relationship Id="rId7" Type="http://schemas.openxmlformats.org/officeDocument/2006/relationships/image" Target="../media/image25.jpeg"/><Relationship Id="rId2" Type="http://schemas.openxmlformats.org/officeDocument/2006/relationships/notesSlide" Target="../notesSlides/notesSlide112.xml"/><Relationship Id="rId1" Type="http://schemas.openxmlformats.org/officeDocument/2006/relationships/slideLayout" Target="../slideLayouts/slideLayout4.xml"/><Relationship Id="rId6" Type="http://schemas.openxmlformats.org/officeDocument/2006/relationships/image" Target="../media/image24.jpeg"/><Relationship Id="rId5" Type="http://schemas.openxmlformats.org/officeDocument/2006/relationships/image" Target="../media/image23.jpeg"/><Relationship Id="rId4" Type="http://schemas.openxmlformats.org/officeDocument/2006/relationships/image" Target="../media/image22.jpeg"/><Relationship Id="rId9" Type="http://schemas.openxmlformats.org/officeDocument/2006/relationships/image" Target="../media/image27.jpeg"/></Relationships>
</file>

<file path=ppt/slides/_rels/slide11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13.xml"/><Relationship Id="rId1" Type="http://schemas.openxmlformats.org/officeDocument/2006/relationships/slideLayout" Target="../slideLayouts/slideLayout4.xml"/></Relationships>
</file>

<file path=ppt/slides/_rels/slide11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14.xml"/><Relationship Id="rId1" Type="http://schemas.openxmlformats.org/officeDocument/2006/relationships/slideLayout" Target="../slideLayouts/slideLayout4.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116.xml"/><Relationship Id="rId1" Type="http://schemas.openxmlformats.org/officeDocument/2006/relationships/slideLayout" Target="../slideLayouts/slideLayout4.xml"/><Relationship Id="rId6" Type="http://schemas.openxmlformats.org/officeDocument/2006/relationships/image" Target="../media/image210.png"/><Relationship Id="rId5" Type="http://schemas.openxmlformats.org/officeDocument/2006/relationships/image" Target="../media/image200.png"/><Relationship Id="rId4" Type="http://schemas.openxmlformats.org/officeDocument/2006/relationships/image" Target="../media/image190.png"/></Relationships>
</file>

<file path=ppt/slides/_rels/slide117.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117.xml"/><Relationship Id="rId1" Type="http://schemas.openxmlformats.org/officeDocument/2006/relationships/slideLayout" Target="../slideLayouts/slideLayout4.xml"/><Relationship Id="rId4" Type="http://schemas.openxmlformats.org/officeDocument/2006/relationships/image" Target="../media/image230.png"/></Relationships>
</file>

<file path=ppt/slides/_rels/slide118.xml.rels><?xml version="1.0" encoding="UTF-8" standalone="yes"?>
<Relationships xmlns="http://schemas.openxmlformats.org/package/2006/relationships"><Relationship Id="rId7" Type="http://schemas.openxmlformats.org/officeDocument/2006/relationships/image" Target="../media/image56.png"/><Relationship Id="rId2" Type="http://schemas.openxmlformats.org/officeDocument/2006/relationships/notesSlide" Target="../notesSlides/notesSlide118.xml"/><Relationship Id="rId1" Type="http://schemas.openxmlformats.org/officeDocument/2006/relationships/slideLayout" Target="../slideLayouts/slideLayout4.xml"/><Relationship Id="rId6" Type="http://schemas.openxmlformats.org/officeDocument/2006/relationships/image" Target="../media/image34.png"/><Relationship Id="rId5" Type="http://schemas.openxmlformats.org/officeDocument/2006/relationships/image" Target="../media/image260.png"/></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4.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270.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4.xml"/><Relationship Id="rId6" Type="http://schemas.openxmlformats.org/officeDocument/2006/relationships/image" Target="../media/image57.png"/><Relationship Id="rId5" Type="http://schemas.openxmlformats.org/officeDocument/2006/relationships/image" Target="../media/image65.png"/><Relationship Id="rId4" Type="http://schemas.openxmlformats.org/officeDocument/2006/relationships/image" Target="../media/image290.png"/></Relationships>
</file>

<file path=ppt/slides/_rels/slide121.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121.xml"/><Relationship Id="rId1" Type="http://schemas.openxmlformats.org/officeDocument/2006/relationships/slideLayout" Target="../slideLayouts/slideLayout4.xml"/><Relationship Id="rId5" Type="http://schemas.openxmlformats.org/officeDocument/2006/relationships/image" Target="../media/image57.png"/><Relationship Id="rId4" Type="http://schemas.openxmlformats.org/officeDocument/2006/relationships/image" Target="../media/image310.png"/></Relationships>
</file>

<file path=ppt/slides/_rels/slide12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22.xml"/><Relationship Id="rId1" Type="http://schemas.openxmlformats.org/officeDocument/2006/relationships/slideLayout" Target="../slideLayouts/slideLayout4.xml"/></Relationships>
</file>

<file path=ppt/slides/_rels/slide123.xml.rels><?xml version="1.0" encoding="UTF-8" standalone="yes"?>
<Relationships xmlns="http://schemas.openxmlformats.org/package/2006/relationships"><Relationship Id="rId3" Type="http://schemas.openxmlformats.org/officeDocument/2006/relationships/image" Target="../media/image330.png"/><Relationship Id="rId2" Type="http://schemas.openxmlformats.org/officeDocument/2006/relationships/notesSlide" Target="../notesSlides/notesSlide123.xml"/><Relationship Id="rId1" Type="http://schemas.openxmlformats.org/officeDocument/2006/relationships/slideLayout" Target="../slideLayouts/slideLayout4.xml"/></Relationships>
</file>

<file path=ppt/slides/_rels/slide124.xml.rels><?xml version="1.0" encoding="UTF-8" standalone="yes"?>
<Relationships xmlns="http://schemas.openxmlformats.org/package/2006/relationships"><Relationship Id="rId3" Type="http://schemas.openxmlformats.org/officeDocument/2006/relationships/image" Target="../media/image340.png"/><Relationship Id="rId2" Type="http://schemas.openxmlformats.org/officeDocument/2006/relationships/notesSlide" Target="../notesSlides/notesSlide124.xml"/><Relationship Id="rId1" Type="http://schemas.openxmlformats.org/officeDocument/2006/relationships/slideLayout" Target="../slideLayouts/slideLayout4.xml"/></Relationships>
</file>

<file path=ppt/slides/_rels/slide125.xml.rels><?xml version="1.0" encoding="UTF-8" standalone="yes"?>
<Relationships xmlns="http://schemas.openxmlformats.org/package/2006/relationships"><Relationship Id="rId3" Type="http://schemas.openxmlformats.org/officeDocument/2006/relationships/image" Target="../media/image113.jpeg"/><Relationship Id="rId2" Type="http://schemas.openxmlformats.org/officeDocument/2006/relationships/notesSlide" Target="../notesSlides/notesSlide125.xml"/><Relationship Id="rId1" Type="http://schemas.openxmlformats.org/officeDocument/2006/relationships/slideLayout" Target="../slideLayouts/slideLayout4.xml"/><Relationship Id="rId5" Type="http://schemas.openxmlformats.org/officeDocument/2006/relationships/image" Target="../media/image115.jpeg"/><Relationship Id="rId4" Type="http://schemas.openxmlformats.org/officeDocument/2006/relationships/image" Target="../media/image114.jpeg"/></Relationships>
</file>

<file path=ppt/slides/_rels/slide12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26.xml"/><Relationship Id="rId1" Type="http://schemas.openxmlformats.org/officeDocument/2006/relationships/slideLayout" Target="../slideLayouts/slideLayout4.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3.xml"/></Relationships>
</file>

<file path=ppt/slides/_rels/slide1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28.xml"/><Relationship Id="rId1" Type="http://schemas.openxmlformats.org/officeDocument/2006/relationships/slideLayout" Target="../slideLayouts/slideLayout4.xml"/><Relationship Id="rId5" Type="http://schemas.openxmlformats.org/officeDocument/2006/relationships/image" Target="../media/image117.png"/><Relationship Id="rId4" Type="http://schemas.openxmlformats.org/officeDocument/2006/relationships/image" Target="../media/image116.png"/></Relationships>
</file>

<file path=ppt/slides/_rels/slide129.xml.rels><?xml version="1.0" encoding="UTF-8" standalone="yes"?>
<Relationships xmlns="http://schemas.openxmlformats.org/package/2006/relationships"><Relationship Id="rId8" Type="http://schemas.openxmlformats.org/officeDocument/2006/relationships/image" Target="../media/image470.png"/><Relationship Id="rId3" Type="http://schemas.openxmlformats.org/officeDocument/2006/relationships/image" Target="../media/image420.png"/><Relationship Id="rId7" Type="http://schemas.openxmlformats.org/officeDocument/2006/relationships/image" Target="../media/image460.png"/><Relationship Id="rId2" Type="http://schemas.openxmlformats.org/officeDocument/2006/relationships/notesSlide" Target="../notesSlides/notesSlide129.xml"/><Relationship Id="rId1" Type="http://schemas.openxmlformats.org/officeDocument/2006/relationships/slideLayout" Target="../slideLayouts/slideLayout4.xml"/><Relationship Id="rId6" Type="http://schemas.openxmlformats.org/officeDocument/2006/relationships/image" Target="../media/image450.png"/><Relationship Id="rId5" Type="http://schemas.openxmlformats.org/officeDocument/2006/relationships/image" Target="../media/image440.png"/><Relationship Id="rId10" Type="http://schemas.openxmlformats.org/officeDocument/2006/relationships/image" Target="../media/image490.png"/><Relationship Id="rId4" Type="http://schemas.openxmlformats.org/officeDocument/2006/relationships/image" Target="../media/image430.png"/><Relationship Id="rId9" Type="http://schemas.openxmlformats.org/officeDocument/2006/relationships/image" Target="../media/image480.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30.xml"/><Relationship Id="rId1" Type="http://schemas.openxmlformats.org/officeDocument/2006/relationships/slideLayout" Target="../slideLayouts/slideLayout4.xml"/><Relationship Id="rId5" Type="http://schemas.openxmlformats.org/officeDocument/2006/relationships/image" Target="../media/image119.png"/><Relationship Id="rId4" Type="http://schemas.openxmlformats.org/officeDocument/2006/relationships/image" Target="../media/image118.png"/></Relationships>
</file>

<file path=ppt/slides/_rels/slide13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31.xml"/><Relationship Id="rId1" Type="http://schemas.openxmlformats.org/officeDocument/2006/relationships/slideLayout" Target="../slideLayouts/slideLayout4.xml"/></Relationships>
</file>

<file path=ppt/slides/_rels/slide132.xml.rels><?xml version="1.0" encoding="UTF-8" standalone="yes"?>
<Relationships xmlns="http://schemas.openxmlformats.org/package/2006/relationships"><Relationship Id="rId3" Type="http://schemas.openxmlformats.org/officeDocument/2006/relationships/image" Target="../media/image520.png"/><Relationship Id="rId2" Type="http://schemas.openxmlformats.org/officeDocument/2006/relationships/notesSlide" Target="../notesSlides/notesSlide132.xml"/><Relationship Id="rId1" Type="http://schemas.openxmlformats.org/officeDocument/2006/relationships/slideLayout" Target="../slideLayouts/slideLayout4.xml"/><Relationship Id="rId5" Type="http://schemas.openxmlformats.org/officeDocument/2006/relationships/image" Target="../media/image540.png"/><Relationship Id="rId4" Type="http://schemas.openxmlformats.org/officeDocument/2006/relationships/image" Target="../media/image530.png"/></Relationships>
</file>

<file path=ppt/slides/_rels/slide13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33.xml"/><Relationship Id="rId1" Type="http://schemas.openxmlformats.org/officeDocument/2006/relationships/slideLayout" Target="../slideLayouts/slideLayout4.xml"/><Relationship Id="rId5" Type="http://schemas.openxmlformats.org/officeDocument/2006/relationships/image" Target="../media/image121.png"/><Relationship Id="rId4" Type="http://schemas.openxmlformats.org/officeDocument/2006/relationships/image" Target="../media/image120.png"/></Relationships>
</file>

<file path=ppt/slides/_rels/slide13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34.xml"/><Relationship Id="rId1" Type="http://schemas.openxmlformats.org/officeDocument/2006/relationships/slideLayout" Target="../slideLayouts/slideLayout4.xml"/></Relationships>
</file>

<file path=ppt/slides/_rels/slide1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2.jpeg"/><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2" Type="http://schemas.openxmlformats.org/officeDocument/2006/relationships/image" Target="../media/image123.jpg"/><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0.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2.xml"/><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4.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7.xml"/><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3" Type="http://schemas.openxmlformats.org/officeDocument/2006/relationships/image" Target="../media/image711.png"/><Relationship Id="rId2" Type="http://schemas.openxmlformats.org/officeDocument/2006/relationships/notesSlide" Target="../notesSlides/notesSlide58.xml"/><Relationship Id="rId1" Type="http://schemas.openxmlformats.org/officeDocument/2006/relationships/slideLayout" Target="../slideLayouts/slideLayout4.xml"/><Relationship Id="rId6" Type="http://schemas.openxmlformats.org/officeDocument/2006/relationships/image" Target="../media/image10.png"/><Relationship Id="rId5" Type="http://schemas.openxmlformats.org/officeDocument/2006/relationships/image" Target="../media/image911.png"/><Relationship Id="rId4" Type="http://schemas.openxmlformats.org/officeDocument/2006/relationships/image" Target="../media/image811.png"/></Relationships>
</file>

<file path=ppt/slides/_rels/slide5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9.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0.xml"/><Relationship Id="rId1" Type="http://schemas.openxmlformats.org/officeDocument/2006/relationships/slideLayout" Target="../slideLayouts/slideLayout4.xml"/><Relationship Id="rId4" Type="http://schemas.openxmlformats.org/officeDocument/2006/relationships/image" Target="../media/image13.png"/></Relationships>
</file>

<file path=ppt/slides/_rels/slide6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1.xml"/><Relationship Id="rId1" Type="http://schemas.openxmlformats.org/officeDocument/2006/relationships/slideLayout" Target="../slideLayouts/slideLayout4.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6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62.xml"/><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64.xml"/><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6.xml"/><Relationship Id="rId1" Type="http://schemas.openxmlformats.org/officeDocument/2006/relationships/slideLayout" Target="../slideLayouts/slideLayout4.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9.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1.xml"/><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4.xml"/><Relationship Id="rId1" Type="http://schemas.openxmlformats.org/officeDocument/2006/relationships/slideLayout" Target="../slideLayouts/slideLayout4.xml"/><Relationship Id="rId5" Type="http://schemas.openxmlformats.org/officeDocument/2006/relationships/image" Target="../media/image27.png"/><Relationship Id="rId4" Type="http://schemas.openxmlformats.org/officeDocument/2006/relationships/image" Target="../media/image26.png"/></Relationships>
</file>

<file path=ppt/slides/_rels/slide7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75.xml"/><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7.xml"/><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78.xml"/><Relationship Id="rId1" Type="http://schemas.openxmlformats.org/officeDocument/2006/relationships/slideLayout" Target="../slideLayouts/slideLayout4.xml"/><Relationship Id="rId5" Type="http://schemas.openxmlformats.org/officeDocument/2006/relationships/image" Target="../media/image31.png"/><Relationship Id="rId4" Type="http://schemas.openxmlformats.org/officeDocument/2006/relationships/image" Target="../media/image30.png"/></Relationships>
</file>

<file path=ppt/slides/_rels/slide7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79.xml"/><Relationship Id="rId1" Type="http://schemas.openxmlformats.org/officeDocument/2006/relationships/slideLayout" Target="../slideLayouts/slideLayout4.xml"/><Relationship Id="rId4" Type="http://schemas.openxmlformats.org/officeDocument/2006/relationships/image" Target="../media/image33.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image" Target="../media/image44.png"/><Relationship Id="rId3" Type="http://schemas.openxmlformats.org/officeDocument/2006/relationships/image" Target="../media/image7.jpeg"/><Relationship Id="rId7" Type="http://schemas.openxmlformats.org/officeDocument/2006/relationships/image" Target="../media/image38.png"/><Relationship Id="rId12" Type="http://schemas.openxmlformats.org/officeDocument/2006/relationships/image" Target="../media/image43.png"/><Relationship Id="rId2" Type="http://schemas.openxmlformats.org/officeDocument/2006/relationships/notesSlide" Target="../notesSlides/notesSlide80.xml"/><Relationship Id="rId1" Type="http://schemas.openxmlformats.org/officeDocument/2006/relationships/slideLayout" Target="../slideLayouts/slideLayout4.xml"/><Relationship Id="rId6" Type="http://schemas.openxmlformats.org/officeDocument/2006/relationships/image" Target="../media/image37.png"/><Relationship Id="rId11" Type="http://schemas.openxmlformats.org/officeDocument/2006/relationships/image" Target="../media/image42.png"/><Relationship Id="rId5" Type="http://schemas.openxmlformats.org/officeDocument/2006/relationships/image" Target="../media/image36.png"/><Relationship Id="rId10" Type="http://schemas.openxmlformats.org/officeDocument/2006/relationships/image" Target="../media/image41.png"/><Relationship Id="rId4" Type="http://schemas.openxmlformats.org/officeDocument/2006/relationships/image" Target="../media/image35.png"/><Relationship Id="rId9" Type="http://schemas.openxmlformats.org/officeDocument/2006/relationships/image" Target="../media/image40.png"/><Relationship Id="rId14" Type="http://schemas.openxmlformats.org/officeDocument/2006/relationships/image" Target="../media/image45.png"/></Relationships>
</file>

<file path=ppt/slides/_rels/slide8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81.xml"/><Relationship Id="rId1" Type="http://schemas.openxmlformats.org/officeDocument/2006/relationships/slideLayout" Target="../slideLayouts/slideLayout4.xml"/><Relationship Id="rId4" Type="http://schemas.openxmlformats.org/officeDocument/2006/relationships/image" Target="../media/image47.png"/></Relationships>
</file>

<file path=ppt/slides/_rels/slide8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82.xml"/><Relationship Id="rId1" Type="http://schemas.openxmlformats.org/officeDocument/2006/relationships/slideLayout" Target="../slideLayouts/slideLayout4.xml"/><Relationship Id="rId5" Type="http://schemas.openxmlformats.org/officeDocument/2006/relationships/image" Target="../media/image50.png"/><Relationship Id="rId4" Type="http://schemas.openxmlformats.org/officeDocument/2006/relationships/image" Target="../media/image49.png"/></Relationships>
</file>

<file path=ppt/slides/_rels/slide8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83.xml"/><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88.xml"/><Relationship Id="rId1" Type="http://schemas.openxmlformats.org/officeDocument/2006/relationships/slideLayout" Target="../slideLayouts/slideLayout4.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8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89.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hyperlink" Target="https://docs.python.org/3/howto/regex.html" TargetMode="External"/><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0.xml"/><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notesSlide" Target="../notesSlides/notesSlide92.xml"/><Relationship Id="rId1" Type="http://schemas.openxmlformats.org/officeDocument/2006/relationships/slideLayout" Target="../slideLayouts/slideLayout4.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9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93.xml"/><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3" Type="http://schemas.openxmlformats.org/officeDocument/2006/relationships/hyperlink" Target="http://www.jmlr.org/papers/volume3/blei03a/blei03a.pdf" TargetMode="External"/><Relationship Id="rId2" Type="http://schemas.openxmlformats.org/officeDocument/2006/relationships/notesSlide" Target="../notesSlides/notesSlide94.xml"/><Relationship Id="rId1" Type="http://schemas.openxmlformats.org/officeDocument/2006/relationships/slideLayout" Target="../slideLayouts/slideLayout4.xml"/><Relationship Id="rId4" Type="http://schemas.openxmlformats.org/officeDocument/2006/relationships/hyperlink" Target="https://ai.stanford.edu/~ang/papers/nips01-lda.pdf" TargetMode="External"/></Relationships>
</file>

<file path=ppt/slides/_rels/slide9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95.xml"/><Relationship Id="rId1" Type="http://schemas.openxmlformats.org/officeDocument/2006/relationships/slideLayout" Target="../slideLayouts/slideLayout4.xml"/></Relationships>
</file>

<file path=ppt/slides/_rels/slide9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6.xml"/><Relationship Id="rId1" Type="http://schemas.openxmlformats.org/officeDocument/2006/relationships/slideLayout" Target="../slideLayouts/slideLayout4.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4.xml"/></Relationships>
</file>

<file path=ppt/slides/_rels/slide98.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image" Target="../media/image69.png"/><Relationship Id="rId7" Type="http://schemas.openxmlformats.org/officeDocument/2006/relationships/image" Target="../media/image73.png"/><Relationship Id="rId2" Type="http://schemas.openxmlformats.org/officeDocument/2006/relationships/notesSlide" Target="../notesSlides/notesSlide98.xml"/><Relationship Id="rId1" Type="http://schemas.openxmlformats.org/officeDocument/2006/relationships/slideLayout" Target="../slideLayouts/slideLayout4.xml"/><Relationship Id="rId6" Type="http://schemas.openxmlformats.org/officeDocument/2006/relationships/image" Target="../media/image72.png"/><Relationship Id="rId11" Type="http://schemas.openxmlformats.org/officeDocument/2006/relationships/image" Target="../media/image77.png"/><Relationship Id="rId5" Type="http://schemas.openxmlformats.org/officeDocument/2006/relationships/image" Target="../media/image71.png"/><Relationship Id="rId10" Type="http://schemas.openxmlformats.org/officeDocument/2006/relationships/image" Target="../media/image76.png"/><Relationship Id="rId4" Type="http://schemas.openxmlformats.org/officeDocument/2006/relationships/image" Target="../media/image70.png"/><Relationship Id="rId9" Type="http://schemas.openxmlformats.org/officeDocument/2006/relationships/image" Target="../media/image75.png"/></Relationships>
</file>

<file path=ppt/slides/_rels/slide99.xml.rels><?xml version="1.0" encoding="UTF-8" standalone="yes"?>
<Relationships xmlns="http://schemas.openxmlformats.org/package/2006/relationships"><Relationship Id="rId8" Type="http://schemas.openxmlformats.org/officeDocument/2006/relationships/image" Target="../media/image74.png"/><Relationship Id="rId13" Type="http://schemas.openxmlformats.org/officeDocument/2006/relationships/image" Target="../media/image81.png"/><Relationship Id="rId18" Type="http://schemas.openxmlformats.org/officeDocument/2006/relationships/image" Target="../media/image86.png"/><Relationship Id="rId3" Type="http://schemas.openxmlformats.org/officeDocument/2006/relationships/image" Target="../media/image69.png"/><Relationship Id="rId21" Type="http://schemas.openxmlformats.org/officeDocument/2006/relationships/image" Target="../media/image89.png"/><Relationship Id="rId7" Type="http://schemas.openxmlformats.org/officeDocument/2006/relationships/image" Target="../media/image73.png"/><Relationship Id="rId12" Type="http://schemas.openxmlformats.org/officeDocument/2006/relationships/image" Target="../media/image80.png"/><Relationship Id="rId17" Type="http://schemas.openxmlformats.org/officeDocument/2006/relationships/image" Target="../media/image85.png"/><Relationship Id="rId2" Type="http://schemas.openxmlformats.org/officeDocument/2006/relationships/notesSlide" Target="../notesSlides/notesSlide99.xml"/><Relationship Id="rId16" Type="http://schemas.openxmlformats.org/officeDocument/2006/relationships/image" Target="../media/image84.png"/><Relationship Id="rId20" Type="http://schemas.openxmlformats.org/officeDocument/2006/relationships/image" Target="../media/image88.png"/><Relationship Id="rId1" Type="http://schemas.openxmlformats.org/officeDocument/2006/relationships/slideLayout" Target="../slideLayouts/slideLayout4.xml"/><Relationship Id="rId6" Type="http://schemas.openxmlformats.org/officeDocument/2006/relationships/image" Target="../media/image72.png"/><Relationship Id="rId11" Type="http://schemas.openxmlformats.org/officeDocument/2006/relationships/image" Target="../media/image79.png"/><Relationship Id="rId5" Type="http://schemas.openxmlformats.org/officeDocument/2006/relationships/image" Target="../media/image71.png"/><Relationship Id="rId15" Type="http://schemas.openxmlformats.org/officeDocument/2006/relationships/image" Target="../media/image83.png"/><Relationship Id="rId10" Type="http://schemas.openxmlformats.org/officeDocument/2006/relationships/image" Target="../media/image76.png"/><Relationship Id="rId19" Type="http://schemas.openxmlformats.org/officeDocument/2006/relationships/image" Target="../media/image87.png"/><Relationship Id="rId4" Type="http://schemas.openxmlformats.org/officeDocument/2006/relationships/image" Target="../media/image70.png"/><Relationship Id="rId9" Type="http://schemas.openxmlformats.org/officeDocument/2006/relationships/image" Target="../media/image78.png"/><Relationship Id="rId14" Type="http://schemas.openxmlformats.org/officeDocument/2006/relationships/image" Target="../media/image8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133">
            <a:extLst>
              <a:ext uri="{FF2B5EF4-FFF2-40B4-BE49-F238E27FC236}">
                <a16:creationId xmlns:a16="http://schemas.microsoft.com/office/drawing/2014/main" id="{A14E28ED-9373-4950-9AA4-B9CBE68EE6E3}"/>
              </a:ext>
            </a:extLst>
          </p:cNvPr>
          <p:cNvSpPr/>
          <p:nvPr/>
        </p:nvSpPr>
        <p:spPr>
          <a:xfrm>
            <a:off x="865901" y="2741472"/>
            <a:ext cx="8671896" cy="6771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4400" b="0" i="0" u="none" strike="noStrike" kern="1200" cap="none" spc="0" normalizeH="0" baseline="0" noProof="0" dirty="0">
                <a:ln>
                  <a:noFill/>
                </a:ln>
                <a:solidFill>
                  <a:prstClr val="white"/>
                </a:solidFill>
                <a:effectLst/>
                <a:uLnTx/>
                <a:uFillTx/>
                <a:latin typeface="Samsung Sharp Sans" pitchFamily="2" charset="0"/>
                <a:ea typeface="Samsung Sharp Sans" pitchFamily="2" charset="0"/>
                <a:cs typeface="Samsung Sharp Sans" pitchFamily="2" charset="0"/>
              </a:rPr>
              <a:t>Samsung Innovation Campus</a:t>
            </a:r>
          </a:p>
        </p:txBody>
      </p:sp>
      <p:sp>
        <p:nvSpPr>
          <p:cNvPr id="8" name="직사각형 133">
            <a:extLst>
              <a:ext uri="{FF2B5EF4-FFF2-40B4-BE49-F238E27FC236}">
                <a16:creationId xmlns:a16="http://schemas.microsoft.com/office/drawing/2014/main" id="{A14E28ED-9373-4950-9AA4-B9CBE68EE6E3}"/>
              </a:ext>
            </a:extLst>
          </p:cNvPr>
          <p:cNvSpPr/>
          <p:nvPr/>
        </p:nvSpPr>
        <p:spPr>
          <a:xfrm>
            <a:off x="865901" y="3578204"/>
            <a:ext cx="6045077"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2400" b="0" i="0" u="none" strike="noStrike" kern="1200" cap="none" spc="0" normalizeH="0" baseline="0" noProof="0" dirty="0">
                <a:ln>
                  <a:noFill/>
                </a:ln>
                <a:solidFill>
                  <a:srgbClr val="00B3E3"/>
                </a:solidFill>
                <a:effectLst/>
                <a:uLnTx/>
                <a:uFillTx/>
                <a:latin typeface="Samsung Sharp Sans" pitchFamily="2" charset="0"/>
                <a:ea typeface="Samsung Sharp Sans" pitchFamily="2" charset="0"/>
                <a:cs typeface="Samsung Sharp Sans" pitchFamily="2" charset="0"/>
              </a:rPr>
              <a:t>Artificial Intelligence Course</a:t>
            </a:r>
            <a:endParaRPr kumimoji="0" lang="ko-KR" altLang="en-US" sz="2400" b="0" i="0" u="none" strike="noStrike" kern="1200" cap="none" spc="0" normalizeH="0" baseline="0" noProof="0" dirty="0">
              <a:ln>
                <a:noFill/>
              </a:ln>
              <a:solidFill>
                <a:srgbClr val="00B3E3"/>
              </a:solidFill>
              <a:effectLst/>
              <a:uLnTx/>
              <a:uFillTx/>
              <a:latin typeface="Samsung Sharp Sans" pitchFamily="2" charset="0"/>
              <a:ea typeface="Samsung Sharp Sans" pitchFamily="2" charset="0"/>
              <a:cs typeface="Samsung Sharp Sans" pitchFamily="2" charset="0"/>
            </a:endParaRPr>
          </a:p>
        </p:txBody>
      </p:sp>
      <p:sp>
        <p:nvSpPr>
          <p:cNvPr id="17" name="Freeform 5">
            <a:extLst>
              <a:ext uri="{FF2B5EF4-FFF2-40B4-BE49-F238E27FC236}">
                <a16:creationId xmlns:a16="http://schemas.microsoft.com/office/drawing/2014/main" id="{2E33A412-51E5-4F8E-A95F-B2714AEA6F4F}"/>
              </a:ext>
            </a:extLst>
          </p:cNvPr>
          <p:cNvSpPr>
            <a:spLocks noEditPoints="1"/>
          </p:cNvSpPr>
          <p:nvPr/>
        </p:nvSpPr>
        <p:spPr bwMode="auto">
          <a:xfrm>
            <a:off x="555411" y="403958"/>
            <a:ext cx="1360963" cy="210192"/>
          </a:xfrm>
          <a:custGeom>
            <a:avLst/>
            <a:gdLst>
              <a:gd name="T0" fmla="*/ 82 w 2179"/>
              <a:gd name="T1" fmla="*/ 74 h 334"/>
              <a:gd name="T2" fmla="*/ 140 w 2179"/>
              <a:gd name="T3" fmla="*/ 82 h 334"/>
              <a:gd name="T4" fmla="*/ 218 w 2179"/>
              <a:gd name="T5" fmla="*/ 101 h 334"/>
              <a:gd name="T6" fmla="*/ 112 w 2179"/>
              <a:gd name="T7" fmla="*/ 0 h 334"/>
              <a:gd name="T8" fmla="*/ 4 w 2179"/>
              <a:gd name="T9" fmla="*/ 112 h 334"/>
              <a:gd name="T10" fmla="*/ 145 w 2179"/>
              <a:gd name="T11" fmla="*/ 257 h 334"/>
              <a:gd name="T12" fmla="*/ 84 w 2179"/>
              <a:gd name="T13" fmla="*/ 250 h 334"/>
              <a:gd name="T14" fmla="*/ 0 w 2179"/>
              <a:gd name="T15" fmla="*/ 220 h 334"/>
              <a:gd name="T16" fmla="*/ 113 w 2179"/>
              <a:gd name="T17" fmla="*/ 334 h 334"/>
              <a:gd name="T18" fmla="*/ 223 w 2179"/>
              <a:gd name="T19" fmla="*/ 212 h 334"/>
              <a:gd name="T20" fmla="*/ 1096 w 2179"/>
              <a:gd name="T21" fmla="*/ 91 h 334"/>
              <a:gd name="T22" fmla="*/ 1124 w 2179"/>
              <a:gd name="T23" fmla="*/ 54 h 334"/>
              <a:gd name="T24" fmla="*/ 1152 w 2179"/>
              <a:gd name="T25" fmla="*/ 102 h 334"/>
              <a:gd name="T26" fmla="*/ 1229 w 2179"/>
              <a:gd name="T27" fmla="*/ 80 h 334"/>
              <a:gd name="T28" fmla="*/ 1017 w 2179"/>
              <a:gd name="T29" fmla="*/ 71 h 334"/>
              <a:gd name="T30" fmla="*/ 1157 w 2179"/>
              <a:gd name="T31" fmla="*/ 233 h 334"/>
              <a:gd name="T32" fmla="*/ 1128 w 2179"/>
              <a:gd name="T33" fmla="*/ 277 h 334"/>
              <a:gd name="T34" fmla="*/ 1097 w 2179"/>
              <a:gd name="T35" fmla="*/ 219 h 334"/>
              <a:gd name="T36" fmla="*/ 1014 w 2179"/>
              <a:gd name="T37" fmla="*/ 243 h 334"/>
              <a:gd name="T38" fmla="*/ 1235 w 2179"/>
              <a:gd name="T39" fmla="*/ 262 h 334"/>
              <a:gd name="T40" fmla="*/ 1096 w 2179"/>
              <a:gd name="T41" fmla="*/ 91 h 334"/>
              <a:gd name="T42" fmla="*/ 1730 w 2179"/>
              <a:gd name="T43" fmla="*/ 10 h 334"/>
              <a:gd name="T44" fmla="*/ 1614 w 2179"/>
              <a:gd name="T45" fmla="*/ 319 h 334"/>
              <a:gd name="T46" fmla="*/ 1686 w 2179"/>
              <a:gd name="T47" fmla="*/ 60 h 334"/>
              <a:gd name="T48" fmla="*/ 1876 w 2179"/>
              <a:gd name="T49" fmla="*/ 319 h 334"/>
              <a:gd name="T50" fmla="*/ 1799 w 2179"/>
              <a:gd name="T51" fmla="*/ 10 h 334"/>
              <a:gd name="T52" fmla="*/ 333 w 2179"/>
              <a:gd name="T53" fmla="*/ 10 h 334"/>
              <a:gd name="T54" fmla="*/ 360 w 2179"/>
              <a:gd name="T55" fmla="*/ 322 h 334"/>
              <a:gd name="T56" fmla="*/ 446 w 2179"/>
              <a:gd name="T57" fmla="*/ 322 h 334"/>
              <a:gd name="T58" fmla="*/ 472 w 2179"/>
              <a:gd name="T59" fmla="*/ 10 h 334"/>
              <a:gd name="T60" fmla="*/ 804 w 2179"/>
              <a:gd name="T61" fmla="*/ 10 h 334"/>
              <a:gd name="T62" fmla="*/ 725 w 2179"/>
              <a:gd name="T63" fmla="*/ 10 h 334"/>
              <a:gd name="T64" fmla="*/ 592 w 2179"/>
              <a:gd name="T65" fmla="*/ 322 h 334"/>
              <a:gd name="T66" fmla="*/ 671 w 2179"/>
              <a:gd name="T67" fmla="*/ 33 h 334"/>
              <a:gd name="T68" fmla="*/ 804 w 2179"/>
              <a:gd name="T69" fmla="*/ 322 h 334"/>
              <a:gd name="T70" fmla="*/ 860 w 2179"/>
              <a:gd name="T71" fmla="*/ 322 h 334"/>
              <a:gd name="T72" fmla="*/ 931 w 2179"/>
              <a:gd name="T73" fmla="*/ 10 h 334"/>
              <a:gd name="T74" fmla="*/ 1528 w 2179"/>
              <a:gd name="T75" fmla="*/ 10 h 334"/>
              <a:gd name="T76" fmla="*/ 1449 w 2179"/>
              <a:gd name="T77" fmla="*/ 241 h 334"/>
              <a:gd name="T78" fmla="*/ 1418 w 2179"/>
              <a:gd name="T79" fmla="*/ 275 h 334"/>
              <a:gd name="T80" fmla="*/ 1388 w 2179"/>
              <a:gd name="T81" fmla="*/ 241 h 334"/>
              <a:gd name="T82" fmla="*/ 1309 w 2179"/>
              <a:gd name="T83" fmla="*/ 10 h 334"/>
              <a:gd name="T84" fmla="*/ 1310 w 2179"/>
              <a:gd name="T85" fmla="*/ 254 h 334"/>
              <a:gd name="T86" fmla="*/ 1527 w 2179"/>
              <a:gd name="T87" fmla="*/ 254 h 334"/>
              <a:gd name="T88" fmla="*/ 1528 w 2179"/>
              <a:gd name="T89" fmla="*/ 10 h 334"/>
              <a:gd name="T90" fmla="*/ 2069 w 2179"/>
              <a:gd name="T91" fmla="*/ 192 h 334"/>
              <a:gd name="T92" fmla="*/ 2101 w 2179"/>
              <a:gd name="T93" fmla="*/ 237 h 334"/>
              <a:gd name="T94" fmla="*/ 2068 w 2179"/>
              <a:gd name="T95" fmla="*/ 272 h 334"/>
              <a:gd name="T96" fmla="*/ 2035 w 2179"/>
              <a:gd name="T97" fmla="*/ 237 h 334"/>
              <a:gd name="T98" fmla="*/ 2037 w 2179"/>
              <a:gd name="T99" fmla="*/ 80 h 334"/>
              <a:gd name="T100" fmla="*/ 2099 w 2179"/>
              <a:gd name="T101" fmla="*/ 80 h 334"/>
              <a:gd name="T102" fmla="*/ 2100 w 2179"/>
              <a:gd name="T103" fmla="*/ 110 h 334"/>
              <a:gd name="T104" fmla="*/ 2178 w 2179"/>
              <a:gd name="T105" fmla="*/ 99 h 334"/>
              <a:gd name="T106" fmla="*/ 2068 w 2179"/>
              <a:gd name="T107" fmla="*/ 2 h 334"/>
              <a:gd name="T108" fmla="*/ 1958 w 2179"/>
              <a:gd name="T109" fmla="*/ 99 h 334"/>
              <a:gd name="T110" fmla="*/ 1959 w 2179"/>
              <a:gd name="T111" fmla="*/ 251 h 334"/>
              <a:gd name="T112" fmla="*/ 2178 w 2179"/>
              <a:gd name="T113" fmla="*/ 251 h 334"/>
              <a:gd name="T114" fmla="*/ 2179 w 2179"/>
              <a:gd name="T115" fmla="*/ 147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79" h="334">
                <a:moveTo>
                  <a:pt x="83" y="91"/>
                </a:moveTo>
                <a:cubicBezTo>
                  <a:pt x="81" y="84"/>
                  <a:pt x="82" y="78"/>
                  <a:pt x="82" y="74"/>
                </a:cubicBezTo>
                <a:cubicBezTo>
                  <a:pt x="84" y="64"/>
                  <a:pt x="91" y="53"/>
                  <a:pt x="111" y="53"/>
                </a:cubicBezTo>
                <a:cubicBezTo>
                  <a:pt x="129" y="53"/>
                  <a:pt x="140" y="65"/>
                  <a:pt x="140" y="82"/>
                </a:cubicBezTo>
                <a:cubicBezTo>
                  <a:pt x="140" y="101"/>
                  <a:pt x="140" y="101"/>
                  <a:pt x="140" y="101"/>
                </a:cubicBezTo>
                <a:cubicBezTo>
                  <a:pt x="218" y="101"/>
                  <a:pt x="218" y="101"/>
                  <a:pt x="218" y="101"/>
                </a:cubicBezTo>
                <a:cubicBezTo>
                  <a:pt x="218" y="79"/>
                  <a:pt x="218" y="79"/>
                  <a:pt x="218" y="79"/>
                </a:cubicBezTo>
                <a:cubicBezTo>
                  <a:pt x="218" y="11"/>
                  <a:pt x="156" y="0"/>
                  <a:pt x="112" y="0"/>
                </a:cubicBezTo>
                <a:cubicBezTo>
                  <a:pt x="57" y="0"/>
                  <a:pt x="12" y="19"/>
                  <a:pt x="4" y="70"/>
                </a:cubicBezTo>
                <a:cubicBezTo>
                  <a:pt x="1" y="84"/>
                  <a:pt x="1" y="96"/>
                  <a:pt x="4" y="112"/>
                </a:cubicBezTo>
                <a:cubicBezTo>
                  <a:pt x="18" y="175"/>
                  <a:pt x="128" y="194"/>
                  <a:pt x="145" y="234"/>
                </a:cubicBezTo>
                <a:cubicBezTo>
                  <a:pt x="148" y="241"/>
                  <a:pt x="147" y="251"/>
                  <a:pt x="145" y="257"/>
                </a:cubicBezTo>
                <a:cubicBezTo>
                  <a:pt x="143" y="267"/>
                  <a:pt x="136" y="278"/>
                  <a:pt x="115" y="278"/>
                </a:cubicBezTo>
                <a:cubicBezTo>
                  <a:pt x="95" y="278"/>
                  <a:pt x="84" y="267"/>
                  <a:pt x="84" y="250"/>
                </a:cubicBezTo>
                <a:cubicBezTo>
                  <a:pt x="83" y="220"/>
                  <a:pt x="83" y="220"/>
                  <a:pt x="83" y="220"/>
                </a:cubicBezTo>
                <a:cubicBezTo>
                  <a:pt x="0" y="220"/>
                  <a:pt x="0" y="220"/>
                  <a:pt x="0" y="220"/>
                </a:cubicBezTo>
                <a:cubicBezTo>
                  <a:pt x="0" y="244"/>
                  <a:pt x="0" y="244"/>
                  <a:pt x="0" y="244"/>
                </a:cubicBezTo>
                <a:cubicBezTo>
                  <a:pt x="0" y="313"/>
                  <a:pt x="55" y="334"/>
                  <a:pt x="113" y="334"/>
                </a:cubicBezTo>
                <a:cubicBezTo>
                  <a:pt x="169" y="334"/>
                  <a:pt x="216" y="315"/>
                  <a:pt x="223" y="263"/>
                </a:cubicBezTo>
                <a:cubicBezTo>
                  <a:pt x="227" y="236"/>
                  <a:pt x="224" y="218"/>
                  <a:pt x="223" y="212"/>
                </a:cubicBezTo>
                <a:cubicBezTo>
                  <a:pt x="210" y="146"/>
                  <a:pt x="92" y="127"/>
                  <a:pt x="83" y="91"/>
                </a:cubicBezTo>
                <a:moveTo>
                  <a:pt x="1096" y="91"/>
                </a:moveTo>
                <a:cubicBezTo>
                  <a:pt x="1094" y="85"/>
                  <a:pt x="1095" y="79"/>
                  <a:pt x="1096" y="75"/>
                </a:cubicBezTo>
                <a:cubicBezTo>
                  <a:pt x="1098" y="65"/>
                  <a:pt x="1104" y="54"/>
                  <a:pt x="1124" y="54"/>
                </a:cubicBezTo>
                <a:cubicBezTo>
                  <a:pt x="1142" y="54"/>
                  <a:pt x="1152" y="66"/>
                  <a:pt x="1152" y="82"/>
                </a:cubicBezTo>
                <a:cubicBezTo>
                  <a:pt x="1152" y="102"/>
                  <a:pt x="1152" y="102"/>
                  <a:pt x="1152" y="102"/>
                </a:cubicBezTo>
                <a:cubicBezTo>
                  <a:pt x="1229" y="102"/>
                  <a:pt x="1229" y="102"/>
                  <a:pt x="1229" y="102"/>
                </a:cubicBezTo>
                <a:cubicBezTo>
                  <a:pt x="1229" y="80"/>
                  <a:pt x="1229" y="80"/>
                  <a:pt x="1229" y="80"/>
                </a:cubicBezTo>
                <a:cubicBezTo>
                  <a:pt x="1229" y="13"/>
                  <a:pt x="1169" y="2"/>
                  <a:pt x="1125" y="2"/>
                </a:cubicBezTo>
                <a:cubicBezTo>
                  <a:pt x="1070" y="2"/>
                  <a:pt x="1026" y="20"/>
                  <a:pt x="1017" y="71"/>
                </a:cubicBezTo>
                <a:cubicBezTo>
                  <a:pt x="1015" y="84"/>
                  <a:pt x="1015" y="97"/>
                  <a:pt x="1018" y="112"/>
                </a:cubicBezTo>
                <a:cubicBezTo>
                  <a:pt x="1032" y="175"/>
                  <a:pt x="1141" y="193"/>
                  <a:pt x="1157" y="233"/>
                </a:cubicBezTo>
                <a:cubicBezTo>
                  <a:pt x="1160" y="241"/>
                  <a:pt x="1159" y="250"/>
                  <a:pt x="1158" y="256"/>
                </a:cubicBezTo>
                <a:cubicBezTo>
                  <a:pt x="1155" y="267"/>
                  <a:pt x="1148" y="277"/>
                  <a:pt x="1128" y="277"/>
                </a:cubicBezTo>
                <a:cubicBezTo>
                  <a:pt x="1108" y="277"/>
                  <a:pt x="1097" y="266"/>
                  <a:pt x="1097" y="249"/>
                </a:cubicBezTo>
                <a:cubicBezTo>
                  <a:pt x="1097" y="219"/>
                  <a:pt x="1097" y="219"/>
                  <a:pt x="1097" y="219"/>
                </a:cubicBezTo>
                <a:cubicBezTo>
                  <a:pt x="1014" y="219"/>
                  <a:pt x="1014" y="219"/>
                  <a:pt x="1014" y="219"/>
                </a:cubicBezTo>
                <a:cubicBezTo>
                  <a:pt x="1014" y="243"/>
                  <a:pt x="1014" y="243"/>
                  <a:pt x="1014" y="243"/>
                </a:cubicBezTo>
                <a:cubicBezTo>
                  <a:pt x="1014" y="312"/>
                  <a:pt x="1068" y="332"/>
                  <a:pt x="1126" y="332"/>
                </a:cubicBezTo>
                <a:cubicBezTo>
                  <a:pt x="1182" y="332"/>
                  <a:pt x="1228" y="313"/>
                  <a:pt x="1235" y="262"/>
                </a:cubicBezTo>
                <a:cubicBezTo>
                  <a:pt x="1238" y="235"/>
                  <a:pt x="1236" y="218"/>
                  <a:pt x="1234" y="211"/>
                </a:cubicBezTo>
                <a:cubicBezTo>
                  <a:pt x="1221" y="147"/>
                  <a:pt x="1105" y="127"/>
                  <a:pt x="1096" y="91"/>
                </a:cubicBezTo>
                <a:moveTo>
                  <a:pt x="1803" y="261"/>
                </a:moveTo>
                <a:cubicBezTo>
                  <a:pt x="1730" y="10"/>
                  <a:pt x="1730" y="10"/>
                  <a:pt x="1730" y="10"/>
                </a:cubicBezTo>
                <a:cubicBezTo>
                  <a:pt x="1614" y="10"/>
                  <a:pt x="1614" y="10"/>
                  <a:pt x="1614" y="10"/>
                </a:cubicBezTo>
                <a:cubicBezTo>
                  <a:pt x="1614" y="319"/>
                  <a:pt x="1614" y="319"/>
                  <a:pt x="1614" y="319"/>
                </a:cubicBezTo>
                <a:cubicBezTo>
                  <a:pt x="1691" y="319"/>
                  <a:pt x="1691" y="319"/>
                  <a:pt x="1691" y="319"/>
                </a:cubicBezTo>
                <a:cubicBezTo>
                  <a:pt x="1686" y="60"/>
                  <a:pt x="1686" y="60"/>
                  <a:pt x="1686" y="60"/>
                </a:cubicBezTo>
                <a:cubicBezTo>
                  <a:pt x="1765" y="319"/>
                  <a:pt x="1765" y="319"/>
                  <a:pt x="1765" y="319"/>
                </a:cubicBezTo>
                <a:cubicBezTo>
                  <a:pt x="1876" y="319"/>
                  <a:pt x="1876" y="319"/>
                  <a:pt x="1876" y="319"/>
                </a:cubicBezTo>
                <a:cubicBezTo>
                  <a:pt x="1876" y="10"/>
                  <a:pt x="1876" y="10"/>
                  <a:pt x="1876" y="10"/>
                </a:cubicBezTo>
                <a:cubicBezTo>
                  <a:pt x="1799" y="10"/>
                  <a:pt x="1799" y="10"/>
                  <a:pt x="1799" y="10"/>
                </a:cubicBezTo>
                <a:lnTo>
                  <a:pt x="1803" y="261"/>
                </a:lnTo>
                <a:close/>
                <a:moveTo>
                  <a:pt x="333" y="10"/>
                </a:moveTo>
                <a:cubicBezTo>
                  <a:pt x="276" y="322"/>
                  <a:pt x="276" y="322"/>
                  <a:pt x="276" y="322"/>
                </a:cubicBezTo>
                <a:cubicBezTo>
                  <a:pt x="360" y="322"/>
                  <a:pt x="360" y="322"/>
                  <a:pt x="360" y="322"/>
                </a:cubicBezTo>
                <a:cubicBezTo>
                  <a:pt x="403" y="33"/>
                  <a:pt x="403" y="33"/>
                  <a:pt x="403" y="33"/>
                </a:cubicBezTo>
                <a:cubicBezTo>
                  <a:pt x="446" y="322"/>
                  <a:pt x="446" y="322"/>
                  <a:pt x="446" y="322"/>
                </a:cubicBezTo>
                <a:cubicBezTo>
                  <a:pt x="529" y="322"/>
                  <a:pt x="529" y="322"/>
                  <a:pt x="529" y="322"/>
                </a:cubicBezTo>
                <a:cubicBezTo>
                  <a:pt x="472" y="10"/>
                  <a:pt x="472" y="10"/>
                  <a:pt x="472" y="10"/>
                </a:cubicBezTo>
                <a:lnTo>
                  <a:pt x="333" y="10"/>
                </a:lnTo>
                <a:close/>
                <a:moveTo>
                  <a:pt x="804" y="10"/>
                </a:moveTo>
                <a:cubicBezTo>
                  <a:pt x="765" y="254"/>
                  <a:pt x="765" y="254"/>
                  <a:pt x="765" y="254"/>
                </a:cubicBezTo>
                <a:cubicBezTo>
                  <a:pt x="725" y="10"/>
                  <a:pt x="725" y="10"/>
                  <a:pt x="725" y="10"/>
                </a:cubicBezTo>
                <a:cubicBezTo>
                  <a:pt x="598" y="10"/>
                  <a:pt x="598" y="10"/>
                  <a:pt x="598" y="10"/>
                </a:cubicBezTo>
                <a:cubicBezTo>
                  <a:pt x="592" y="322"/>
                  <a:pt x="592" y="322"/>
                  <a:pt x="592" y="322"/>
                </a:cubicBezTo>
                <a:cubicBezTo>
                  <a:pt x="669" y="322"/>
                  <a:pt x="669" y="322"/>
                  <a:pt x="669" y="322"/>
                </a:cubicBezTo>
                <a:cubicBezTo>
                  <a:pt x="671" y="33"/>
                  <a:pt x="671" y="33"/>
                  <a:pt x="671" y="33"/>
                </a:cubicBezTo>
                <a:cubicBezTo>
                  <a:pt x="725" y="322"/>
                  <a:pt x="725" y="322"/>
                  <a:pt x="725" y="322"/>
                </a:cubicBezTo>
                <a:cubicBezTo>
                  <a:pt x="804" y="322"/>
                  <a:pt x="804" y="322"/>
                  <a:pt x="804" y="322"/>
                </a:cubicBezTo>
                <a:cubicBezTo>
                  <a:pt x="858" y="33"/>
                  <a:pt x="858" y="33"/>
                  <a:pt x="858" y="33"/>
                </a:cubicBezTo>
                <a:cubicBezTo>
                  <a:pt x="860" y="322"/>
                  <a:pt x="860" y="322"/>
                  <a:pt x="860" y="322"/>
                </a:cubicBezTo>
                <a:cubicBezTo>
                  <a:pt x="938" y="322"/>
                  <a:pt x="938" y="322"/>
                  <a:pt x="938" y="322"/>
                </a:cubicBezTo>
                <a:cubicBezTo>
                  <a:pt x="931" y="10"/>
                  <a:pt x="931" y="10"/>
                  <a:pt x="931" y="10"/>
                </a:cubicBezTo>
                <a:lnTo>
                  <a:pt x="804" y="10"/>
                </a:lnTo>
                <a:close/>
                <a:moveTo>
                  <a:pt x="1528" y="10"/>
                </a:moveTo>
                <a:cubicBezTo>
                  <a:pt x="1449" y="10"/>
                  <a:pt x="1449" y="10"/>
                  <a:pt x="1449" y="10"/>
                </a:cubicBezTo>
                <a:cubicBezTo>
                  <a:pt x="1449" y="241"/>
                  <a:pt x="1449" y="241"/>
                  <a:pt x="1449" y="241"/>
                </a:cubicBezTo>
                <a:cubicBezTo>
                  <a:pt x="1449" y="245"/>
                  <a:pt x="1449" y="249"/>
                  <a:pt x="1448" y="253"/>
                </a:cubicBezTo>
                <a:cubicBezTo>
                  <a:pt x="1447" y="260"/>
                  <a:pt x="1440" y="275"/>
                  <a:pt x="1418" y="275"/>
                </a:cubicBezTo>
                <a:cubicBezTo>
                  <a:pt x="1397" y="275"/>
                  <a:pt x="1390" y="260"/>
                  <a:pt x="1389" y="253"/>
                </a:cubicBezTo>
                <a:cubicBezTo>
                  <a:pt x="1388" y="249"/>
                  <a:pt x="1388" y="245"/>
                  <a:pt x="1388" y="241"/>
                </a:cubicBezTo>
                <a:cubicBezTo>
                  <a:pt x="1388" y="10"/>
                  <a:pt x="1388" y="10"/>
                  <a:pt x="1388" y="10"/>
                </a:cubicBezTo>
                <a:cubicBezTo>
                  <a:pt x="1309" y="10"/>
                  <a:pt x="1309" y="10"/>
                  <a:pt x="1309" y="10"/>
                </a:cubicBezTo>
                <a:cubicBezTo>
                  <a:pt x="1309" y="234"/>
                  <a:pt x="1309" y="234"/>
                  <a:pt x="1309" y="234"/>
                </a:cubicBezTo>
                <a:cubicBezTo>
                  <a:pt x="1309" y="239"/>
                  <a:pt x="1309" y="251"/>
                  <a:pt x="1310" y="254"/>
                </a:cubicBezTo>
                <a:cubicBezTo>
                  <a:pt x="1315" y="312"/>
                  <a:pt x="1361" y="331"/>
                  <a:pt x="1418" y="331"/>
                </a:cubicBezTo>
                <a:cubicBezTo>
                  <a:pt x="1476" y="331"/>
                  <a:pt x="1522" y="312"/>
                  <a:pt x="1527" y="254"/>
                </a:cubicBezTo>
                <a:cubicBezTo>
                  <a:pt x="1528" y="251"/>
                  <a:pt x="1528" y="239"/>
                  <a:pt x="1528" y="234"/>
                </a:cubicBezTo>
                <a:lnTo>
                  <a:pt x="1528" y="10"/>
                </a:lnTo>
                <a:close/>
                <a:moveTo>
                  <a:pt x="2069" y="147"/>
                </a:moveTo>
                <a:cubicBezTo>
                  <a:pt x="2069" y="192"/>
                  <a:pt x="2069" y="192"/>
                  <a:pt x="2069" y="192"/>
                </a:cubicBezTo>
                <a:cubicBezTo>
                  <a:pt x="2101" y="192"/>
                  <a:pt x="2101" y="192"/>
                  <a:pt x="2101" y="192"/>
                </a:cubicBezTo>
                <a:cubicBezTo>
                  <a:pt x="2101" y="237"/>
                  <a:pt x="2101" y="237"/>
                  <a:pt x="2101" y="237"/>
                </a:cubicBezTo>
                <a:cubicBezTo>
                  <a:pt x="2101" y="241"/>
                  <a:pt x="2101" y="246"/>
                  <a:pt x="2100" y="249"/>
                </a:cubicBezTo>
                <a:cubicBezTo>
                  <a:pt x="2099" y="258"/>
                  <a:pt x="2091" y="272"/>
                  <a:pt x="2068" y="272"/>
                </a:cubicBezTo>
                <a:cubicBezTo>
                  <a:pt x="2045" y="272"/>
                  <a:pt x="2038" y="258"/>
                  <a:pt x="2036" y="249"/>
                </a:cubicBezTo>
                <a:cubicBezTo>
                  <a:pt x="2036" y="246"/>
                  <a:pt x="2035" y="241"/>
                  <a:pt x="2035" y="237"/>
                </a:cubicBezTo>
                <a:cubicBezTo>
                  <a:pt x="2035" y="95"/>
                  <a:pt x="2035" y="95"/>
                  <a:pt x="2035" y="95"/>
                </a:cubicBezTo>
                <a:cubicBezTo>
                  <a:pt x="2035" y="90"/>
                  <a:pt x="2036" y="85"/>
                  <a:pt x="2037" y="80"/>
                </a:cubicBezTo>
                <a:cubicBezTo>
                  <a:pt x="2038" y="73"/>
                  <a:pt x="2045" y="58"/>
                  <a:pt x="2068" y="58"/>
                </a:cubicBezTo>
                <a:cubicBezTo>
                  <a:pt x="2092" y="58"/>
                  <a:pt x="2098" y="74"/>
                  <a:pt x="2099" y="80"/>
                </a:cubicBezTo>
                <a:cubicBezTo>
                  <a:pt x="2100" y="85"/>
                  <a:pt x="2100" y="92"/>
                  <a:pt x="2100" y="92"/>
                </a:cubicBezTo>
                <a:cubicBezTo>
                  <a:pt x="2100" y="110"/>
                  <a:pt x="2100" y="110"/>
                  <a:pt x="2100" y="110"/>
                </a:cubicBezTo>
                <a:cubicBezTo>
                  <a:pt x="2178" y="110"/>
                  <a:pt x="2178" y="110"/>
                  <a:pt x="2178" y="110"/>
                </a:cubicBezTo>
                <a:cubicBezTo>
                  <a:pt x="2178" y="99"/>
                  <a:pt x="2178" y="99"/>
                  <a:pt x="2178" y="99"/>
                </a:cubicBezTo>
                <a:cubicBezTo>
                  <a:pt x="2178" y="99"/>
                  <a:pt x="2179" y="89"/>
                  <a:pt x="2178" y="79"/>
                </a:cubicBezTo>
                <a:cubicBezTo>
                  <a:pt x="2172" y="20"/>
                  <a:pt x="2124" y="2"/>
                  <a:pt x="2068" y="2"/>
                </a:cubicBezTo>
                <a:cubicBezTo>
                  <a:pt x="2013" y="2"/>
                  <a:pt x="1966" y="21"/>
                  <a:pt x="1959" y="79"/>
                </a:cubicBezTo>
                <a:cubicBezTo>
                  <a:pt x="1958" y="84"/>
                  <a:pt x="1958" y="94"/>
                  <a:pt x="1958" y="99"/>
                </a:cubicBezTo>
                <a:cubicBezTo>
                  <a:pt x="1958" y="230"/>
                  <a:pt x="1958" y="230"/>
                  <a:pt x="1958" y="230"/>
                </a:cubicBezTo>
                <a:cubicBezTo>
                  <a:pt x="1958" y="236"/>
                  <a:pt x="1958" y="241"/>
                  <a:pt x="1959" y="251"/>
                </a:cubicBezTo>
                <a:cubicBezTo>
                  <a:pt x="1964" y="308"/>
                  <a:pt x="2013" y="328"/>
                  <a:pt x="2068" y="328"/>
                </a:cubicBezTo>
                <a:cubicBezTo>
                  <a:pt x="2124" y="328"/>
                  <a:pt x="2173" y="308"/>
                  <a:pt x="2178" y="251"/>
                </a:cubicBezTo>
                <a:cubicBezTo>
                  <a:pt x="2179" y="241"/>
                  <a:pt x="2179" y="236"/>
                  <a:pt x="2179" y="230"/>
                </a:cubicBezTo>
                <a:cubicBezTo>
                  <a:pt x="2179" y="147"/>
                  <a:pt x="2179" y="147"/>
                  <a:pt x="2179" y="147"/>
                </a:cubicBezTo>
                <a:lnTo>
                  <a:pt x="2069" y="14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scene3d>
              <a:camera prst="orthographicFront"/>
              <a:lightRig rig="threePt" dir="t"/>
            </a:scene3d>
            <a:sp3d>
              <a:bevelT w="0" h="6350"/>
            </a:sp3d>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Calibri" panose="020F0502020204030204"/>
              <a:ea typeface="맑은 고딕" panose="020B0503020000020004" pitchFamily="50" charset="-127"/>
              <a:cs typeface="+mn-cs"/>
            </a:endParaRPr>
          </a:p>
        </p:txBody>
      </p:sp>
      <p:pic>
        <p:nvPicPr>
          <p:cNvPr id="6" name="Picture 5">
            <a:extLst>
              <a:ext uri="{FF2B5EF4-FFF2-40B4-BE49-F238E27FC236}">
                <a16:creationId xmlns:a16="http://schemas.microsoft.com/office/drawing/2014/main" id="{6F378271-EB7A-4FA1-8FAB-ACE796E6A8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34102" y="2164812"/>
            <a:ext cx="1737360" cy="569436"/>
          </a:xfrm>
          <a:prstGeom prst="rect">
            <a:avLst/>
          </a:prstGeom>
        </p:spPr>
      </p:pic>
      <p:sp>
        <p:nvSpPr>
          <p:cNvPr id="2" name="TextBox 1">
            <a:extLst>
              <a:ext uri="{FF2B5EF4-FFF2-40B4-BE49-F238E27FC236}">
                <a16:creationId xmlns:a16="http://schemas.microsoft.com/office/drawing/2014/main" id="{74C12097-44F5-4FF3-BD56-998F074FE0C7}"/>
              </a:ext>
            </a:extLst>
          </p:cNvPr>
          <p:cNvSpPr txBox="1"/>
          <p:nvPr/>
        </p:nvSpPr>
        <p:spPr>
          <a:xfrm>
            <a:off x="3579812"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Click to add text</a:t>
            </a:r>
          </a:p>
        </p:txBody>
      </p:sp>
    </p:spTree>
    <p:extLst>
      <p:ext uri="{BB962C8B-B14F-4D97-AF65-F5344CB8AC3E}">
        <p14:creationId xmlns:p14="http://schemas.microsoft.com/office/powerpoint/2010/main" val="9044988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직사각형 18">
            <a:extLst>
              <a:ext uri="{FF2B5EF4-FFF2-40B4-BE49-F238E27FC236}">
                <a16:creationId xmlns:a16="http://schemas.microsoft.com/office/drawing/2014/main" id="{8C570F82-2982-4621-A106-B8B23AC83240}"/>
              </a:ext>
            </a:extLst>
          </p:cNvPr>
          <p:cNvSpPr/>
          <p:nvPr/>
        </p:nvSpPr>
        <p:spPr>
          <a:xfrm>
            <a:off x="558800" y="525055"/>
            <a:ext cx="5824317"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600" dirty="0">
                <a:solidFill>
                  <a:schemeClr val="bg1">
                    <a:lumMod val="95000"/>
                  </a:schemeClr>
                </a:solidFill>
                <a:latin typeface="SamsungOne 700" panose="020B0803030303020204" pitchFamily="34" charset="0"/>
                <a:ea typeface="SamsungOne 700" panose="020B0803030303020204" pitchFamily="34" charset="0"/>
              </a:rPr>
              <a:t>UNIT 6. </a:t>
            </a:r>
            <a:br>
              <a:rPr lang="en-US" altLang="ko-KR" dirty="0">
                <a:solidFill>
                  <a:schemeClr val="bg1">
                    <a:lumMod val="95000"/>
                  </a:schemeClr>
                </a:solidFill>
                <a:latin typeface="SamsungOne 700" panose="020B0803030303020204" pitchFamily="34" charset="0"/>
                <a:ea typeface="SamsungOne 700" panose="020B0803030303020204" pitchFamily="34" charset="0"/>
              </a:rPr>
            </a:br>
            <a:r>
              <a:rPr lang="en-US" altLang="ko-KR" sz="2000" dirty="0">
                <a:solidFill>
                  <a:schemeClr val="bg1">
                    <a:lumMod val="95000"/>
                  </a:schemeClr>
                </a:solidFill>
                <a:latin typeface="SamsungOne 700" panose="020B0803030303020204" pitchFamily="34" charset="0"/>
                <a:ea typeface="SamsungOne 700" panose="020B0803030303020204" pitchFamily="34" charset="0"/>
              </a:rPr>
              <a:t>6.1. </a:t>
            </a:r>
            <a:r>
              <a:rPr lang="en-US" altLang="ko-KR" sz="2000" dirty="0">
                <a:solidFill>
                  <a:schemeClr val="bg1">
                    <a:lumMod val="95000"/>
                  </a:schemeClr>
                </a:solidFill>
                <a:latin typeface="SamsungOne 400" panose="020B0503030303020204" pitchFamily="34" charset="0"/>
                <a:ea typeface="SamsungOne 400" panose="020B0503030303020204" pitchFamily="34" charset="0"/>
              </a:rPr>
              <a:t>String Manipulation</a:t>
            </a:r>
          </a:p>
        </p:txBody>
      </p:sp>
      <p:sp>
        <p:nvSpPr>
          <p:cNvPr id="20" name="직사각형 19">
            <a:extLst>
              <a:ext uri="{FF2B5EF4-FFF2-40B4-BE49-F238E27FC236}">
                <a16:creationId xmlns:a16="http://schemas.microsoft.com/office/drawing/2014/main" id="{E61FCFB9-5A94-43A6-B2E3-022ED0819F3E}"/>
              </a:ext>
            </a:extLst>
          </p:cNvPr>
          <p:cNvSpPr/>
          <p:nvPr/>
        </p:nvSpPr>
        <p:spPr>
          <a:xfrm>
            <a:off x="546895" y="1528482"/>
            <a:ext cx="8797130"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3200" dirty="0">
                <a:solidFill>
                  <a:schemeClr val="tx1">
                    <a:lumMod val="95000"/>
                    <a:lumOff val="5000"/>
                  </a:schemeClr>
                </a:solidFill>
                <a:latin typeface="Samsung Sharp Sans" pitchFamily="2" charset="0"/>
                <a:ea typeface="Samsung Sharp Sans" pitchFamily="2" charset="0"/>
                <a:cs typeface="Samsung Sharp Sans" pitchFamily="2" charset="0"/>
              </a:rPr>
              <a:t>Regular Expression (2/16)</a:t>
            </a:r>
          </a:p>
        </p:txBody>
      </p:sp>
      <p:grpSp>
        <p:nvGrpSpPr>
          <p:cNvPr id="21" name="그룹 20">
            <a:extLst>
              <a:ext uri="{FF2B5EF4-FFF2-40B4-BE49-F238E27FC236}">
                <a16:creationId xmlns:a16="http://schemas.microsoft.com/office/drawing/2014/main" id="{9FFB646F-2569-4C87-AB6A-90DF141A74FF}"/>
              </a:ext>
            </a:extLst>
          </p:cNvPr>
          <p:cNvGrpSpPr/>
          <p:nvPr/>
        </p:nvGrpSpPr>
        <p:grpSpPr>
          <a:xfrm>
            <a:off x="558800" y="2232686"/>
            <a:ext cx="8785225" cy="215444"/>
            <a:chOff x="1027113" y="2045625"/>
            <a:chExt cx="8785225" cy="215444"/>
          </a:xfrm>
        </p:grpSpPr>
        <p:sp>
          <p:nvSpPr>
            <p:cNvPr id="22" name="직사각형 21">
              <a:extLst>
                <a:ext uri="{FF2B5EF4-FFF2-40B4-BE49-F238E27FC236}">
                  <a16:creationId xmlns:a16="http://schemas.microsoft.com/office/drawing/2014/main" id="{35446936-C5B9-4D4C-8411-2380878CBA0D}"/>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p>
          </p:txBody>
        </p:sp>
        <p:sp>
          <p:nvSpPr>
            <p:cNvPr id="23" name="직사각형 22">
              <a:extLst>
                <a:ext uri="{FF2B5EF4-FFF2-40B4-BE49-F238E27FC236}">
                  <a16:creationId xmlns:a16="http://schemas.microsoft.com/office/drawing/2014/main" id="{F8D85E30-6D0E-466D-894D-A5FAB4A6F6F7}"/>
                </a:ext>
              </a:extLst>
            </p:cNvPr>
            <p:cNvSpPr/>
            <p:nvPr/>
          </p:nvSpPr>
          <p:spPr>
            <a:xfrm>
              <a:off x="1179513" y="204562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Metacharacters: </a:t>
              </a:r>
              <a:r>
                <a:rPr lang="en-US" altLang="ko-KR" sz="1400" dirty="0">
                  <a:solidFill>
                    <a:srgbClr val="FF0000"/>
                  </a:solidFill>
                  <a:latin typeface="SamsungOne 400" panose="020B0503030303020204" pitchFamily="34" charset="0"/>
                  <a:ea typeface="SamsungOne 400" panose="020B0503030303020204" pitchFamily="34" charset="0"/>
                </a:rPr>
                <a:t>[ ]</a:t>
              </a:r>
            </a:p>
          </p:txBody>
        </p:sp>
      </p:grpSp>
      <p:sp>
        <p:nvSpPr>
          <p:cNvPr id="24" name="Rectangle 12">
            <a:extLst>
              <a:ext uri="{FF2B5EF4-FFF2-40B4-BE49-F238E27FC236}">
                <a16:creationId xmlns:a16="http://schemas.microsoft.com/office/drawing/2014/main" id="{680AAA10-23E4-4927-8B65-76F31740D901}"/>
              </a:ext>
            </a:extLst>
          </p:cNvPr>
          <p:cNvSpPr/>
          <p:nvPr/>
        </p:nvSpPr>
        <p:spPr>
          <a:xfrm>
            <a:off x="711201" y="2563519"/>
            <a:ext cx="8632824" cy="9661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Can enclose a set of characters as match pattern.</a:t>
            </a:r>
          </a:p>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Any character can be enclosed by the </a:t>
            </a:r>
            <a:r>
              <a:rPr lang="en-US" altLang="ko-KR" sz="1300" dirty="0">
                <a:solidFill>
                  <a:srgbClr val="FF0000"/>
                </a:solidFill>
                <a:latin typeface="SamsungOne 400" panose="020B0503030303020204" pitchFamily="34" charset="0"/>
                <a:ea typeface="SamsungOne 400" panose="020B0503030303020204" pitchFamily="34" charset="0"/>
              </a:rPr>
              <a:t>[ ]</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a:t>
            </a:r>
          </a:p>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For example, “</a:t>
            </a:r>
            <a:r>
              <a:rPr lang="en-US" altLang="ko-KR" sz="1300" dirty="0">
                <a:solidFill>
                  <a:srgbClr val="FF0000"/>
                </a:solidFill>
                <a:latin typeface="SamsungOne 400" panose="020B0503030303020204" pitchFamily="34" charset="0"/>
                <a:ea typeface="SamsungOne 400" panose="020B0503030303020204" pitchFamily="34" charset="0"/>
              </a:rPr>
              <a:t>[</a:t>
            </a:r>
            <a:r>
              <a:rPr lang="en-US" altLang="ko-KR" sz="1300" dirty="0" err="1">
                <a:solidFill>
                  <a:schemeClr val="tx1">
                    <a:lumMod val="85000"/>
                    <a:lumOff val="15000"/>
                  </a:schemeClr>
                </a:solidFill>
                <a:latin typeface="SamsungOne 400" panose="020B0503030303020204" pitchFamily="34" charset="0"/>
                <a:ea typeface="SamsungOne 400" panose="020B0503030303020204" pitchFamily="34" charset="0"/>
              </a:rPr>
              <a:t>abc</a:t>
            </a:r>
            <a:r>
              <a:rPr lang="en-US" altLang="ko-KR" sz="1300" dirty="0">
                <a:solidFill>
                  <a:srgbClr val="FF0000"/>
                </a:solidFill>
                <a:latin typeface="SamsungOne 400" panose="020B0503030303020204" pitchFamily="34" charset="0"/>
                <a:ea typeface="SamsungOne 400" panose="020B0503030303020204" pitchFamily="34" charset="0"/>
              </a:rPr>
              <a:t>]</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matches with any pattern containing “a” or “b” or “c” character. </a:t>
            </a:r>
          </a:p>
        </p:txBody>
      </p:sp>
      <p:graphicFrame>
        <p:nvGraphicFramePr>
          <p:cNvPr id="25" name="Table 19">
            <a:extLst>
              <a:ext uri="{FF2B5EF4-FFF2-40B4-BE49-F238E27FC236}">
                <a16:creationId xmlns:a16="http://schemas.microsoft.com/office/drawing/2014/main" id="{3D7BED85-385A-46AE-B74F-167EBEF31A67}"/>
              </a:ext>
            </a:extLst>
          </p:cNvPr>
          <p:cNvGraphicFramePr>
            <a:graphicFrameLocks noGrp="1"/>
          </p:cNvGraphicFramePr>
          <p:nvPr/>
        </p:nvGraphicFramePr>
        <p:xfrm>
          <a:off x="711201" y="3763535"/>
          <a:ext cx="8632824" cy="1310132"/>
        </p:xfrm>
        <a:graphic>
          <a:graphicData uri="http://schemas.openxmlformats.org/drawingml/2006/table">
            <a:tbl>
              <a:tblPr/>
              <a:tblGrid>
                <a:gridCol w="1316566">
                  <a:extLst>
                    <a:ext uri="{9D8B030D-6E8A-4147-A177-3AD203B41FA5}">
                      <a16:colId xmlns:a16="http://schemas.microsoft.com/office/drawing/2014/main" val="20000"/>
                    </a:ext>
                  </a:extLst>
                </a:gridCol>
                <a:gridCol w="1316566">
                  <a:extLst>
                    <a:ext uri="{9D8B030D-6E8A-4147-A177-3AD203B41FA5}">
                      <a16:colId xmlns:a16="http://schemas.microsoft.com/office/drawing/2014/main" val="20001"/>
                    </a:ext>
                  </a:extLst>
                </a:gridCol>
                <a:gridCol w="1316566">
                  <a:extLst>
                    <a:ext uri="{9D8B030D-6E8A-4147-A177-3AD203B41FA5}">
                      <a16:colId xmlns:a16="http://schemas.microsoft.com/office/drawing/2014/main" val="20002"/>
                    </a:ext>
                  </a:extLst>
                </a:gridCol>
                <a:gridCol w="4683126">
                  <a:extLst>
                    <a:ext uri="{9D8B030D-6E8A-4147-A177-3AD203B41FA5}">
                      <a16:colId xmlns:a16="http://schemas.microsoft.com/office/drawing/2014/main" val="20003"/>
                    </a:ext>
                  </a:extLst>
                </a:gridCol>
              </a:tblGrid>
              <a:tr h="0">
                <a:tc>
                  <a:txBody>
                    <a:bodyPr/>
                    <a:lstStyle/>
                    <a:p>
                      <a:pPr algn="ctr"/>
                      <a:r>
                        <a:rPr lang="en-US" altLang="ko-KR" sz="1400" b="0" kern="1200" dirty="0" err="1">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RegEx</a:t>
                      </a:r>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cs typeface="Times New Roman" panose="02020603050405020304" pitchFamily="18" charset="0"/>
                      </a:endParaRPr>
                    </a:p>
                  </a:txBody>
                  <a:tcPr marL="99060" marR="9906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algn="ctr"/>
                      <a:r>
                        <a:rPr lang="en-US" altLang="ko-KR" sz="14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String</a:t>
                      </a:r>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cs typeface="Times New Roman" panose="02020603050405020304" pitchFamily="18" charset="0"/>
                      </a:endParaRPr>
                    </a:p>
                  </a:txBody>
                  <a:tcPr marL="99060" marR="9906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algn="ctr"/>
                      <a:r>
                        <a:rPr lang="en-US" sz="14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Match?</a:t>
                      </a:r>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cs typeface="Times New Roman" panose="02020603050405020304" pitchFamily="18" charset="0"/>
                      </a:endParaRPr>
                    </a:p>
                  </a:txBody>
                  <a:tcPr marL="99060" marR="9906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algn="ctr"/>
                      <a:r>
                        <a:rPr lang="en-US" altLang="ko-KR" sz="14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Explanation</a:t>
                      </a:r>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cs typeface="Times New Roman" panose="02020603050405020304" pitchFamily="18" charset="0"/>
                      </a:endParaRPr>
                    </a:p>
                  </a:txBody>
                  <a:tcPr marL="99060" marR="9906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0"/>
                  </a:ext>
                </a:extLst>
              </a:tr>
              <a:tr h="0">
                <a:tc>
                  <a:txBody>
                    <a:bodyPr/>
                    <a:lstStyle/>
                    <a:p>
                      <a:pPr algn="ct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t>
                      </a:r>
                      <a:r>
                        <a:rPr lang="en-US" sz="1300" b="0" kern="1200" dirty="0">
                          <a:gradFill>
                            <a:gsLst>
                              <a:gs pos="0">
                                <a:srgbClr val="FF0000"/>
                              </a:gs>
                              <a:gs pos="100000">
                                <a:srgbClr val="FF0000"/>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t>
                      </a:r>
                      <a:r>
                        <a:rPr lang="en-US" sz="13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abc</a:t>
                      </a:r>
                      <a:r>
                        <a:rPr lang="en-US" sz="1300" b="0" kern="1200" dirty="0">
                          <a:gradFill>
                            <a:gsLst>
                              <a:gs pos="0">
                                <a:srgbClr val="FF0000"/>
                              </a:gs>
                              <a:gs pos="100000">
                                <a:srgbClr val="FF0000"/>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t>
                      </a: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t>
                      </a:r>
                    </a:p>
                  </a:txBody>
                  <a:tcPr marL="99060" marR="9906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a:t>
                      </a:r>
                    </a:p>
                  </a:txBody>
                  <a:tcPr marL="99060" marR="9906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a:r>
                        <a:rPr lang="en-US" sz="1300" b="0" kern="1200" dirty="0">
                          <a:gradFill>
                            <a:gsLst>
                              <a:gs pos="0">
                                <a:srgbClr val="193EB0"/>
                              </a:gs>
                              <a:gs pos="100000">
                                <a:srgbClr val="1F45BC"/>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Yes</a:t>
                      </a:r>
                    </a:p>
                  </a:txBody>
                  <a:tcPr marL="99060" marR="9906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a:t>
                      </a:r>
                      <a:r>
                        <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cs typeface="Times New Roman" panose="02020603050405020304" pitchFamily="18" charset="0"/>
                        </a:rPr>
                        <a:t> </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is</a:t>
                      </a:r>
                      <a:r>
                        <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cs typeface="Times New Roman" panose="02020603050405020304" pitchFamily="18" charset="0"/>
                        </a:rPr>
                        <a:t> </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in the string.</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cs typeface="Times New Roman" panose="02020603050405020304" pitchFamily="18" charset="0"/>
                      </a:endParaRPr>
                    </a:p>
                  </a:txBody>
                  <a:tcPr marL="99060" marR="9906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ct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t>
                      </a:r>
                      <a:r>
                        <a:rPr lang="en-US" altLang="ko-KR" sz="1300" b="0" kern="1200" dirty="0">
                          <a:gradFill>
                            <a:gsLst>
                              <a:gs pos="0">
                                <a:srgbClr val="FF0000"/>
                              </a:gs>
                              <a:gs pos="100000">
                                <a:srgbClr val="FF0000"/>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t>
                      </a:r>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abc</a:t>
                      </a:r>
                      <a:r>
                        <a:rPr lang="en-US" altLang="ko-KR" sz="1300" b="0" kern="1200" dirty="0">
                          <a:gradFill>
                            <a:gsLst>
                              <a:gs pos="0">
                                <a:srgbClr val="FF0000"/>
                              </a:gs>
                              <a:gs pos="100000">
                                <a:srgbClr val="FF0000"/>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t>
                      </a:r>
                    </a:p>
                  </a:txBody>
                  <a:tcPr marL="99060" marR="9906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“before”</a:t>
                      </a:r>
                    </a:p>
                  </a:txBody>
                  <a:tcPr marL="99060" marR="9906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a:r>
                        <a:rPr lang="en-US" sz="1300" b="0" kern="1200" dirty="0">
                          <a:gradFill>
                            <a:gsLst>
                              <a:gs pos="0">
                                <a:srgbClr val="193EB0"/>
                              </a:gs>
                              <a:gs pos="100000">
                                <a:srgbClr val="1F45BC"/>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Yes</a:t>
                      </a:r>
                    </a:p>
                  </a:txBody>
                  <a:tcPr marL="99060" marR="9906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a:lnSpc>
                          <a:spcPct val="150000"/>
                        </a:lnSpc>
                      </a:pP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“b” is in the string.</a:t>
                      </a:r>
                    </a:p>
                  </a:txBody>
                  <a:tcPr marL="99060" marR="9906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0">
                <a:tc>
                  <a:txBody>
                    <a:bodyPr/>
                    <a:lstStyle/>
                    <a:p>
                      <a:pPr algn="ct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t>
                      </a:r>
                      <a:r>
                        <a:rPr lang="en-US" altLang="ko-KR" sz="1300" b="0" kern="1200" dirty="0">
                          <a:gradFill>
                            <a:gsLst>
                              <a:gs pos="0">
                                <a:srgbClr val="FF0000"/>
                              </a:gs>
                              <a:gs pos="100000">
                                <a:srgbClr val="FF0000"/>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t>
                      </a:r>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abc</a:t>
                      </a:r>
                      <a:r>
                        <a:rPr lang="en-US" altLang="ko-KR" sz="1300" b="0" kern="1200" dirty="0">
                          <a:gradFill>
                            <a:gsLst>
                              <a:gs pos="0">
                                <a:srgbClr val="FF0000"/>
                              </a:gs>
                              <a:gs pos="100000">
                                <a:srgbClr val="FF0000"/>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t>
                      </a:r>
                    </a:p>
                  </a:txBody>
                  <a:tcPr marL="99060" marR="9906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“dude”</a:t>
                      </a:r>
                    </a:p>
                  </a:txBody>
                  <a:tcPr marL="99060" marR="9906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No</a:t>
                      </a:r>
                    </a:p>
                  </a:txBody>
                  <a:tcPr marL="99060" marR="9906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a:lnSpc>
                          <a:spcPct val="150000"/>
                        </a:lnSpc>
                      </a:pP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There is neither “a” nor “b” nor “c” in the string.</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cs typeface="Times New Roman" panose="02020603050405020304" pitchFamily="18" charset="0"/>
                      </a:endParaRPr>
                    </a:p>
                  </a:txBody>
                  <a:tcPr marL="99060" marR="9906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43476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ppt_x"/>
                                          </p:val>
                                        </p:tav>
                                        <p:tav tm="100000">
                                          <p:val>
                                            <p:strVal val="#ppt_x"/>
                                          </p:val>
                                        </p:tav>
                                      </p:tavLst>
                                    </p:anim>
                                    <p:anim calcmode="lin" valueType="num">
                                      <p:cBhvr additive="base">
                                        <p:cTn id="8"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직사각형 105">
            <a:extLst>
              <a:ext uri="{FF2B5EF4-FFF2-40B4-BE49-F238E27FC236}">
                <a16:creationId xmlns:a16="http://schemas.microsoft.com/office/drawing/2014/main" id="{DC1D5DCA-E5E9-4564-8547-417D4BBF7C69}"/>
              </a:ext>
            </a:extLst>
          </p:cNvPr>
          <p:cNvSpPr/>
          <p:nvPr/>
        </p:nvSpPr>
        <p:spPr>
          <a:xfrm>
            <a:off x="558800" y="525055"/>
            <a:ext cx="8640960"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atinLnBrk="0"/>
            <a:r>
              <a:rPr lang="en-US" altLang="ko-KR" sz="1600" dirty="0">
                <a:solidFill>
                  <a:schemeClr val="bg1">
                    <a:lumMod val="95000"/>
                  </a:schemeClr>
                </a:solidFill>
                <a:latin typeface="SamsungOne 700" panose="020B0803030303020204" pitchFamily="34" charset="0"/>
                <a:ea typeface="SamsungOne 700" panose="020B0803030303020204" pitchFamily="34" charset="0"/>
              </a:rPr>
              <a:t>UNIT 6. </a:t>
            </a:r>
            <a:br>
              <a:rPr lang="en-US" altLang="ko-KR" dirty="0">
                <a:solidFill>
                  <a:schemeClr val="bg1">
                    <a:lumMod val="95000"/>
                  </a:schemeClr>
                </a:solidFill>
                <a:latin typeface="SamsungOne 700" panose="020B0803030303020204" pitchFamily="34" charset="0"/>
                <a:ea typeface="SamsungOne 700" panose="020B0803030303020204" pitchFamily="34" charset="0"/>
              </a:rPr>
            </a:br>
            <a:r>
              <a:rPr lang="en-US" altLang="ko-KR" sz="2000" dirty="0">
                <a:solidFill>
                  <a:schemeClr val="bg1">
                    <a:lumMod val="95000"/>
                  </a:schemeClr>
                </a:solidFill>
                <a:latin typeface="SamsungOne 700" panose="020B0803030303020204" pitchFamily="34" charset="0"/>
                <a:ea typeface="SamsungOne 700" panose="020B0803030303020204" pitchFamily="34" charset="0"/>
              </a:rPr>
              <a:t>6.7. </a:t>
            </a:r>
            <a:r>
              <a:rPr lang="en-US" altLang="ko-KR" sz="2000" dirty="0">
                <a:solidFill>
                  <a:schemeClr val="bg1">
                    <a:lumMod val="95000"/>
                  </a:schemeClr>
                </a:solidFill>
                <a:latin typeface="SamsungOne 400" panose="020B0503030303020204" pitchFamily="34" charset="0"/>
                <a:ea typeface="SamsungOne 400" panose="020B0503030303020204" pitchFamily="34" charset="0"/>
              </a:rPr>
              <a:t>Topic Modeling</a:t>
            </a:r>
          </a:p>
        </p:txBody>
      </p:sp>
      <p:sp>
        <p:nvSpPr>
          <p:cNvPr id="107" name="직사각형 106">
            <a:extLst>
              <a:ext uri="{FF2B5EF4-FFF2-40B4-BE49-F238E27FC236}">
                <a16:creationId xmlns:a16="http://schemas.microsoft.com/office/drawing/2014/main" id="{0D7994DF-49BA-46A1-AFA2-95BCAF651FEA}"/>
              </a:ext>
            </a:extLst>
          </p:cNvPr>
          <p:cNvSpPr/>
          <p:nvPr/>
        </p:nvSpPr>
        <p:spPr>
          <a:xfrm>
            <a:off x="546895" y="1528482"/>
            <a:ext cx="8797130"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atinLnBrk="0"/>
            <a:r>
              <a:rPr lang="en-US" altLang="ko-KR" sz="3200" dirty="0">
                <a:solidFill>
                  <a:schemeClr val="tx1">
                    <a:lumMod val="95000"/>
                    <a:lumOff val="5000"/>
                  </a:schemeClr>
                </a:solidFill>
                <a:latin typeface="Samsung Sharp Sans" pitchFamily="2" charset="0"/>
                <a:ea typeface="Samsung Sharp Sans" pitchFamily="2" charset="0"/>
                <a:cs typeface="Samsung Sharp Sans" pitchFamily="2" charset="0"/>
              </a:rPr>
              <a:t>Latent Dirichlet Allocation (LDA) (7/10)</a:t>
            </a:r>
          </a:p>
        </p:txBody>
      </p:sp>
      <p:grpSp>
        <p:nvGrpSpPr>
          <p:cNvPr id="108" name="그룹 107">
            <a:extLst>
              <a:ext uri="{FF2B5EF4-FFF2-40B4-BE49-F238E27FC236}">
                <a16:creationId xmlns:a16="http://schemas.microsoft.com/office/drawing/2014/main" id="{61345A41-F603-43BC-9EA5-C826290F5715}"/>
              </a:ext>
            </a:extLst>
          </p:cNvPr>
          <p:cNvGrpSpPr/>
          <p:nvPr/>
        </p:nvGrpSpPr>
        <p:grpSpPr>
          <a:xfrm>
            <a:off x="1004698" y="2528888"/>
            <a:ext cx="7893429" cy="1460380"/>
            <a:chOff x="869860" y="2540118"/>
            <a:chExt cx="7893429" cy="1460380"/>
          </a:xfrm>
        </p:grpSpPr>
        <p:sp>
          <p:nvSpPr>
            <p:cNvPr id="109" name="직사각형 108">
              <a:extLst>
                <a:ext uri="{FF2B5EF4-FFF2-40B4-BE49-F238E27FC236}">
                  <a16:creationId xmlns:a16="http://schemas.microsoft.com/office/drawing/2014/main" id="{048542B1-1E27-4DE4-B7AB-4E63000D74F3}"/>
                </a:ext>
              </a:extLst>
            </p:cNvPr>
            <p:cNvSpPr/>
            <p:nvPr/>
          </p:nvSpPr>
          <p:spPr>
            <a:xfrm>
              <a:off x="6456885" y="2540118"/>
              <a:ext cx="1734450" cy="1460380"/>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mc:AlternateContent xmlns:mc="http://schemas.openxmlformats.org/markup-compatibility/2006" xmlns:a14="http://schemas.microsoft.com/office/drawing/2010/main">
          <mc:Choice Requires="a14">
            <p:sp>
              <p:nvSpPr>
                <p:cNvPr id="110" name="TextBox 109">
                  <a:extLst>
                    <a:ext uri="{FF2B5EF4-FFF2-40B4-BE49-F238E27FC236}">
                      <a16:creationId xmlns:a16="http://schemas.microsoft.com/office/drawing/2014/main" id="{4C931C1F-7247-4AA0-B97C-837A1804BB36}"/>
                    </a:ext>
                  </a:extLst>
                </p:cNvPr>
                <p:cNvSpPr txBox="1"/>
                <p:nvPr/>
              </p:nvSpPr>
              <p:spPr>
                <a:xfrm>
                  <a:off x="8474323" y="3429000"/>
                  <a:ext cx="288966"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ko-KR" altLang="en-US" sz="1600" i="1" smtClean="0">
                            <a:solidFill>
                              <a:srgbClr val="FF0000"/>
                            </a:solidFill>
                            <a:latin typeface="Cambria Math" panose="02040503050406030204" pitchFamily="18" charset="0"/>
                          </a:rPr>
                          <m:t>𝛽</m:t>
                        </m:r>
                      </m:oMath>
                    </m:oMathPara>
                  </a14:m>
                  <a:endParaRPr lang="ko-KR" altLang="en-US" sz="1600" dirty="0">
                    <a:solidFill>
                      <a:srgbClr val="FF0000"/>
                    </a:solidFill>
                  </a:endParaRPr>
                </a:p>
              </p:txBody>
            </p:sp>
          </mc:Choice>
          <mc:Fallback xmlns="">
            <p:sp>
              <p:nvSpPr>
                <p:cNvPr id="110" name="TextBox 109">
                  <a:extLst>
                    <a:ext uri="{FF2B5EF4-FFF2-40B4-BE49-F238E27FC236}">
                      <a16:creationId xmlns:a16="http://schemas.microsoft.com/office/drawing/2014/main" xmlns:a14="http://schemas.microsoft.com/office/drawing/2010/main" xmlns="" id="{4C931C1F-7247-4AA0-B97C-837A1804BB36}"/>
                    </a:ext>
                  </a:extLst>
                </p:cNvPr>
                <p:cNvSpPr txBox="1">
                  <a:spLocks noRot="1" noChangeAspect="1" noMove="1" noResize="1" noEditPoints="1" noAdjustHandles="1" noChangeArrowheads="1" noChangeShapeType="1" noTextEdit="1"/>
                </p:cNvSpPr>
                <p:nvPr/>
              </p:nvSpPr>
              <p:spPr>
                <a:xfrm>
                  <a:off x="8474323" y="3429000"/>
                  <a:ext cx="288966" cy="338554"/>
                </a:xfrm>
                <a:prstGeom prst="rect">
                  <a:avLst/>
                </a:prstGeom>
                <a:blipFill rotWithShape="0">
                  <a:blip r:embed="rId3"/>
                  <a:stretch>
                    <a:fillRect r="-6250" b="-10909"/>
                  </a:stretch>
                </a:blipFill>
              </p:spPr>
              <p:txBody>
                <a:bodyPr/>
                <a:lstStyle/>
                <a:p>
                  <a:r>
                    <a:rPr lang="ko-KR" altLang="en-US">
                      <a:noFill/>
                    </a:rPr>
                    <a:t> </a:t>
                  </a:r>
                </a:p>
              </p:txBody>
            </p:sp>
          </mc:Fallback>
        </mc:AlternateContent>
        <p:sp>
          <p:nvSpPr>
            <p:cNvPr id="111" name="직사각형 110">
              <a:extLst>
                <a:ext uri="{FF2B5EF4-FFF2-40B4-BE49-F238E27FC236}">
                  <a16:creationId xmlns:a16="http://schemas.microsoft.com/office/drawing/2014/main" id="{E1BE6A29-084A-4E88-B46D-E2B0D8E2097C}"/>
                </a:ext>
              </a:extLst>
            </p:cNvPr>
            <p:cNvSpPr/>
            <p:nvPr/>
          </p:nvSpPr>
          <p:spPr>
            <a:xfrm>
              <a:off x="1565055" y="2540118"/>
              <a:ext cx="4412437" cy="1460380"/>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112" name="직사각형 111">
              <a:extLst>
                <a:ext uri="{FF2B5EF4-FFF2-40B4-BE49-F238E27FC236}">
                  <a16:creationId xmlns:a16="http://schemas.microsoft.com/office/drawing/2014/main" id="{FFBB96C6-1C1A-4AF0-9977-51AA4CB1FD91}"/>
                </a:ext>
              </a:extLst>
            </p:cNvPr>
            <p:cNvSpPr/>
            <p:nvPr/>
          </p:nvSpPr>
          <p:spPr>
            <a:xfrm>
              <a:off x="3302379" y="2676020"/>
              <a:ext cx="2548468" cy="1199877"/>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113" name="타원 112">
              <a:extLst>
                <a:ext uri="{FF2B5EF4-FFF2-40B4-BE49-F238E27FC236}">
                  <a16:creationId xmlns:a16="http://schemas.microsoft.com/office/drawing/2014/main" id="{20E7002B-371A-4F96-88CC-A1BB2D3104A3}"/>
                </a:ext>
              </a:extLst>
            </p:cNvPr>
            <p:cNvSpPr/>
            <p:nvPr/>
          </p:nvSpPr>
          <p:spPr>
            <a:xfrm>
              <a:off x="1711490" y="2847060"/>
              <a:ext cx="793537" cy="793537"/>
            </a:xfrm>
            <a:prstGeom prst="ellipse">
              <a:avLst/>
            </a:prstGeom>
            <a:solidFill>
              <a:srgbClr val="EAEAEA"/>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scene3d>
                <a:camera prst="orthographicFront"/>
                <a:lightRig rig="threePt" dir="t"/>
              </a:scene3d>
              <a:sp3d>
                <a:bevelT w="0" h="6350"/>
              </a:sp3d>
            </a:bodyPr>
            <a:lstStyle/>
            <a:p>
              <a:pPr algn="ctr">
                <a:spcAft>
                  <a:spcPts val="0"/>
                </a:spcAft>
              </a:pPr>
              <a:endParaRPr lang="ko-KR" altLang="en-US" sz="1100" dirty="0">
                <a:solidFill>
                  <a:prstClr val="black">
                    <a:lumMod val="75000"/>
                    <a:lumOff val="25000"/>
                  </a:prstClr>
                </a:solidFill>
                <a:latin typeface="SamsungOne 700" panose="020B0803030303020204" pitchFamily="34" charset="0"/>
                <a:ea typeface="SamsungOne 700" panose="020B0803030303020204" pitchFamily="34" charset="0"/>
              </a:endParaRPr>
            </a:p>
          </p:txBody>
        </p:sp>
        <p:sp>
          <p:nvSpPr>
            <p:cNvPr id="114" name="타원 113">
              <a:extLst>
                <a:ext uri="{FF2B5EF4-FFF2-40B4-BE49-F238E27FC236}">
                  <a16:creationId xmlns:a16="http://schemas.microsoft.com/office/drawing/2014/main" id="{62425A5C-841C-4541-9C1A-57232C5D74C5}"/>
                </a:ext>
              </a:extLst>
            </p:cNvPr>
            <p:cNvSpPr/>
            <p:nvPr/>
          </p:nvSpPr>
          <p:spPr>
            <a:xfrm>
              <a:off x="3510220" y="2847060"/>
              <a:ext cx="793537" cy="793537"/>
            </a:xfrm>
            <a:prstGeom prst="ellipse">
              <a:avLst/>
            </a:prstGeom>
            <a:solidFill>
              <a:srgbClr val="EAEAEA"/>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scene3d>
                <a:camera prst="orthographicFront"/>
                <a:lightRig rig="threePt" dir="t"/>
              </a:scene3d>
              <a:sp3d>
                <a:bevelT w="0" h="6350"/>
              </a:sp3d>
            </a:bodyPr>
            <a:lstStyle/>
            <a:p>
              <a:pPr algn="ctr">
                <a:spcAft>
                  <a:spcPts val="0"/>
                </a:spcAft>
              </a:pPr>
              <a:endParaRPr lang="ko-KR" altLang="en-US" sz="1100" dirty="0">
                <a:solidFill>
                  <a:prstClr val="black">
                    <a:lumMod val="75000"/>
                    <a:lumOff val="25000"/>
                  </a:prstClr>
                </a:solidFill>
                <a:latin typeface="SamsungOne 700" panose="020B0803030303020204" pitchFamily="34" charset="0"/>
                <a:ea typeface="SamsungOne 700" panose="020B0803030303020204" pitchFamily="34" charset="0"/>
              </a:endParaRPr>
            </a:p>
          </p:txBody>
        </p:sp>
        <p:sp>
          <p:nvSpPr>
            <p:cNvPr id="115" name="타원 114">
              <a:extLst>
                <a:ext uri="{FF2B5EF4-FFF2-40B4-BE49-F238E27FC236}">
                  <a16:creationId xmlns:a16="http://schemas.microsoft.com/office/drawing/2014/main" id="{1CDFF992-F0B1-411F-BA49-FFE6DBF6BFD4}"/>
                </a:ext>
              </a:extLst>
            </p:cNvPr>
            <p:cNvSpPr/>
            <p:nvPr/>
          </p:nvSpPr>
          <p:spPr>
            <a:xfrm>
              <a:off x="4771193" y="2847060"/>
              <a:ext cx="793537" cy="793537"/>
            </a:xfrm>
            <a:prstGeom prst="ellipse">
              <a:avLst/>
            </a:prstGeom>
            <a:solidFill>
              <a:srgbClr val="92D050"/>
            </a:solidFill>
            <a:ln w="635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scene3d>
                <a:camera prst="orthographicFront"/>
                <a:lightRig rig="threePt" dir="t"/>
              </a:scene3d>
              <a:sp3d>
                <a:bevelT w="0" h="6350"/>
              </a:sp3d>
            </a:bodyPr>
            <a:lstStyle/>
            <a:p>
              <a:pPr algn="ctr" fontAlgn="base">
                <a:spcBef>
                  <a:spcPct val="0"/>
                </a:spcBef>
              </a:pPr>
              <a:endParaRPr kumimoji="1" lang="ko-KR" altLang="en-US" sz="1050" dirty="0">
                <a:solidFill>
                  <a:srgbClr val="193EB0"/>
                </a:solidFill>
                <a:latin typeface="SamsungOne 700" panose="020B0803030303020204" pitchFamily="34" charset="0"/>
              </a:endParaRPr>
            </a:p>
          </p:txBody>
        </p:sp>
        <p:cxnSp>
          <p:nvCxnSpPr>
            <p:cNvPr id="116" name="직선 화살표 연결선 115">
              <a:extLst>
                <a:ext uri="{FF2B5EF4-FFF2-40B4-BE49-F238E27FC236}">
                  <a16:creationId xmlns:a16="http://schemas.microsoft.com/office/drawing/2014/main" id="{ACCC27A5-D70A-49F4-92F2-CE4757182380}"/>
                </a:ext>
              </a:extLst>
            </p:cNvPr>
            <p:cNvCxnSpPr>
              <a:cxnSpLocks/>
              <a:stCxn id="113" idx="6"/>
              <a:endCxn id="114" idx="2"/>
            </p:cNvCxnSpPr>
            <p:nvPr/>
          </p:nvCxnSpPr>
          <p:spPr>
            <a:xfrm>
              <a:off x="2505027" y="3243829"/>
              <a:ext cx="1005193" cy="0"/>
            </a:xfrm>
            <a:prstGeom prst="straightConnector1">
              <a:avLst/>
            </a:prstGeom>
            <a:ln w="9525">
              <a:solidFill>
                <a:schemeClr val="bg1">
                  <a:lumMod val="6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7" name="직선 화살표 연결선 116">
              <a:extLst>
                <a:ext uri="{FF2B5EF4-FFF2-40B4-BE49-F238E27FC236}">
                  <a16:creationId xmlns:a16="http://schemas.microsoft.com/office/drawing/2014/main" id="{6ABCA25B-A973-485B-92F4-7345676E11AF}"/>
                </a:ext>
              </a:extLst>
            </p:cNvPr>
            <p:cNvCxnSpPr>
              <a:cxnSpLocks/>
              <a:stCxn id="114" idx="6"/>
              <a:endCxn id="115" idx="2"/>
            </p:cNvCxnSpPr>
            <p:nvPr/>
          </p:nvCxnSpPr>
          <p:spPr>
            <a:xfrm>
              <a:off x="4303757" y="3243829"/>
              <a:ext cx="467436" cy="0"/>
            </a:xfrm>
            <a:prstGeom prst="straightConnector1">
              <a:avLst/>
            </a:prstGeom>
            <a:ln w="9525">
              <a:solidFill>
                <a:schemeClr val="bg1">
                  <a:lumMod val="6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8" name="직선 화살표 연결선 117">
              <a:extLst>
                <a:ext uri="{FF2B5EF4-FFF2-40B4-BE49-F238E27FC236}">
                  <a16:creationId xmlns:a16="http://schemas.microsoft.com/office/drawing/2014/main" id="{E6E6E10B-E777-445B-819E-00B4491E1D2B}"/>
                </a:ext>
              </a:extLst>
            </p:cNvPr>
            <p:cNvCxnSpPr>
              <a:cxnSpLocks/>
              <a:stCxn id="122" idx="6"/>
              <a:endCxn id="121" idx="2"/>
            </p:cNvCxnSpPr>
            <p:nvPr/>
          </p:nvCxnSpPr>
          <p:spPr>
            <a:xfrm flipV="1">
              <a:off x="7609853" y="3241200"/>
              <a:ext cx="854242" cy="2629"/>
            </a:xfrm>
            <a:prstGeom prst="straightConnector1">
              <a:avLst/>
            </a:prstGeom>
            <a:ln w="9525">
              <a:solidFill>
                <a:schemeClr val="bg1">
                  <a:lumMod val="65000"/>
                </a:schemeClr>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119" name="타원 118">
              <a:extLst>
                <a:ext uri="{FF2B5EF4-FFF2-40B4-BE49-F238E27FC236}">
                  <a16:creationId xmlns:a16="http://schemas.microsoft.com/office/drawing/2014/main" id="{10BB2730-CDDA-46C8-ACCC-2376944DF0A1}"/>
                </a:ext>
              </a:extLst>
            </p:cNvPr>
            <p:cNvSpPr/>
            <p:nvPr/>
          </p:nvSpPr>
          <p:spPr>
            <a:xfrm>
              <a:off x="882650" y="3100256"/>
              <a:ext cx="281887" cy="281887"/>
            </a:xfrm>
            <a:prstGeom prst="ellipse">
              <a:avLst/>
            </a:prstGeom>
            <a:solidFill>
              <a:srgbClr val="193EB0"/>
            </a:solidFill>
            <a:ln>
              <a:solidFill>
                <a:schemeClr val="bg1">
                  <a:lumMod val="75000"/>
                  <a:alpha val="96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scene3d>
                <a:camera prst="orthographicFront"/>
                <a:lightRig rig="threePt" dir="t"/>
              </a:scene3d>
              <a:sp3d>
                <a:bevelT w="0" h="6350"/>
              </a:sp3d>
            </a:bodyPr>
            <a:lstStyle/>
            <a:p>
              <a:pPr algn="ctr">
                <a:spcAft>
                  <a:spcPts val="0"/>
                </a:spcAft>
              </a:pPr>
              <a:endParaRPr lang="ko-KR" altLang="en-US" sz="1100" dirty="0">
                <a:solidFill>
                  <a:prstClr val="black">
                    <a:lumMod val="75000"/>
                    <a:lumOff val="25000"/>
                  </a:prstClr>
                </a:solidFill>
                <a:latin typeface="SamsungOne 700" panose="020B0803030303020204" pitchFamily="34" charset="0"/>
                <a:ea typeface="SamsungOne 700" panose="020B0803030303020204" pitchFamily="34" charset="0"/>
              </a:endParaRPr>
            </a:p>
          </p:txBody>
        </p:sp>
        <p:cxnSp>
          <p:nvCxnSpPr>
            <p:cNvPr id="120" name="직선 화살표 연결선 119">
              <a:extLst>
                <a:ext uri="{FF2B5EF4-FFF2-40B4-BE49-F238E27FC236}">
                  <a16:creationId xmlns:a16="http://schemas.microsoft.com/office/drawing/2014/main" id="{9160037C-22EB-410D-A8CE-619838A59B1B}"/>
                </a:ext>
              </a:extLst>
            </p:cNvPr>
            <p:cNvCxnSpPr>
              <a:cxnSpLocks/>
              <a:stCxn id="119" idx="6"/>
              <a:endCxn id="113" idx="2"/>
            </p:cNvCxnSpPr>
            <p:nvPr/>
          </p:nvCxnSpPr>
          <p:spPr>
            <a:xfrm>
              <a:off x="1164537" y="3241200"/>
              <a:ext cx="546953" cy="2629"/>
            </a:xfrm>
            <a:prstGeom prst="straightConnector1">
              <a:avLst/>
            </a:prstGeom>
            <a:ln w="9525">
              <a:solidFill>
                <a:schemeClr val="bg1">
                  <a:lumMod val="65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21" name="타원 120">
              <a:extLst>
                <a:ext uri="{FF2B5EF4-FFF2-40B4-BE49-F238E27FC236}">
                  <a16:creationId xmlns:a16="http://schemas.microsoft.com/office/drawing/2014/main" id="{12381339-2CD4-489E-8C3F-B2666E89BCF7}"/>
                </a:ext>
              </a:extLst>
            </p:cNvPr>
            <p:cNvSpPr/>
            <p:nvPr/>
          </p:nvSpPr>
          <p:spPr>
            <a:xfrm>
              <a:off x="8464095" y="3100256"/>
              <a:ext cx="281887" cy="281887"/>
            </a:xfrm>
            <a:prstGeom prst="ellipse">
              <a:avLst/>
            </a:prstGeom>
            <a:solidFill>
              <a:srgbClr val="193EB0"/>
            </a:solidFill>
            <a:ln>
              <a:solidFill>
                <a:schemeClr val="bg1">
                  <a:lumMod val="75000"/>
                  <a:alpha val="96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scene3d>
                <a:camera prst="orthographicFront"/>
                <a:lightRig rig="threePt" dir="t"/>
              </a:scene3d>
              <a:sp3d>
                <a:bevelT w="0" h="6350"/>
              </a:sp3d>
            </a:bodyPr>
            <a:lstStyle/>
            <a:p>
              <a:pPr algn="ctr">
                <a:spcAft>
                  <a:spcPts val="0"/>
                </a:spcAft>
              </a:pPr>
              <a:endParaRPr lang="ko-KR" altLang="en-US" sz="1100" dirty="0">
                <a:solidFill>
                  <a:prstClr val="black">
                    <a:lumMod val="75000"/>
                    <a:lumOff val="25000"/>
                  </a:prstClr>
                </a:solidFill>
                <a:latin typeface="SamsungOne 700" panose="020B0803030303020204" pitchFamily="34" charset="0"/>
                <a:ea typeface="SamsungOne 700" panose="020B0803030303020204" pitchFamily="34" charset="0"/>
              </a:endParaRPr>
            </a:p>
          </p:txBody>
        </p:sp>
        <p:sp>
          <p:nvSpPr>
            <p:cNvPr id="122" name="타원 121">
              <a:extLst>
                <a:ext uri="{FF2B5EF4-FFF2-40B4-BE49-F238E27FC236}">
                  <a16:creationId xmlns:a16="http://schemas.microsoft.com/office/drawing/2014/main" id="{03040827-25D7-4C06-AD5F-7230CC6FE1AA}"/>
                </a:ext>
              </a:extLst>
            </p:cNvPr>
            <p:cNvSpPr/>
            <p:nvPr/>
          </p:nvSpPr>
          <p:spPr>
            <a:xfrm>
              <a:off x="6816316" y="2847060"/>
              <a:ext cx="793537" cy="793537"/>
            </a:xfrm>
            <a:prstGeom prst="ellipse">
              <a:avLst/>
            </a:prstGeom>
            <a:solidFill>
              <a:srgbClr val="EAEAEA"/>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scene3d>
                <a:camera prst="orthographicFront"/>
                <a:lightRig rig="threePt" dir="t"/>
              </a:scene3d>
              <a:sp3d>
                <a:bevelT w="0" h="6350"/>
              </a:sp3d>
            </a:bodyPr>
            <a:lstStyle/>
            <a:p>
              <a:pPr algn="ctr"/>
              <a:endParaRPr lang="ko-KR" altLang="en-US" sz="1100" dirty="0">
                <a:solidFill>
                  <a:prstClr val="black">
                    <a:lumMod val="75000"/>
                    <a:lumOff val="25000"/>
                  </a:prstClr>
                </a:solidFill>
                <a:latin typeface="SamsungOne 700" panose="020B0803030303020204" pitchFamily="34" charset="0"/>
              </a:endParaRPr>
            </a:p>
          </p:txBody>
        </p:sp>
        <p:cxnSp>
          <p:nvCxnSpPr>
            <p:cNvPr id="123" name="직선 화살표 연결선 122">
              <a:extLst>
                <a:ext uri="{FF2B5EF4-FFF2-40B4-BE49-F238E27FC236}">
                  <a16:creationId xmlns:a16="http://schemas.microsoft.com/office/drawing/2014/main" id="{A6D78E3A-9D0F-4CC6-9218-AC612790BDE0}"/>
                </a:ext>
              </a:extLst>
            </p:cNvPr>
            <p:cNvCxnSpPr>
              <a:cxnSpLocks/>
              <a:stCxn id="115" idx="6"/>
              <a:endCxn id="122" idx="2"/>
            </p:cNvCxnSpPr>
            <p:nvPr/>
          </p:nvCxnSpPr>
          <p:spPr>
            <a:xfrm>
              <a:off x="5564730" y="3243829"/>
              <a:ext cx="1251586" cy="0"/>
            </a:xfrm>
            <a:prstGeom prst="straightConnector1">
              <a:avLst/>
            </a:prstGeom>
            <a:ln w="9525">
              <a:solidFill>
                <a:schemeClr val="bg1">
                  <a:lumMod val="65000"/>
                </a:schemeClr>
              </a:solidFill>
              <a:headEnd type="triangle"/>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4" name="TextBox 143">
                  <a:extLst>
                    <a:ext uri="{FF2B5EF4-FFF2-40B4-BE49-F238E27FC236}">
                      <a16:creationId xmlns:a16="http://schemas.microsoft.com/office/drawing/2014/main" id="{609E23B0-6BE8-447C-85FF-8E4DFDB6B2BF}"/>
                    </a:ext>
                  </a:extLst>
                </p:cNvPr>
                <p:cNvSpPr txBox="1"/>
                <p:nvPr/>
              </p:nvSpPr>
              <p:spPr>
                <a:xfrm>
                  <a:off x="7066609" y="3613557"/>
                  <a:ext cx="403549"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600" i="1" dirty="0" smtClean="0">
                                <a:solidFill>
                                  <a:srgbClr val="FF0000"/>
                                </a:solidFill>
                                <a:latin typeface="Cambria Math" panose="02040503050406030204" pitchFamily="18" charset="0"/>
                              </a:rPr>
                            </m:ctrlPr>
                          </m:sSubPr>
                          <m:e>
                            <m:r>
                              <a:rPr lang="ko-KR" altLang="en-US" sz="1600" i="1" dirty="0">
                                <a:solidFill>
                                  <a:srgbClr val="FF0000"/>
                                </a:solidFill>
                                <a:latin typeface="Cambria Math" panose="02040503050406030204" pitchFamily="18" charset="0"/>
                              </a:rPr>
                              <m:t>𝜑</m:t>
                            </m:r>
                          </m:e>
                          <m:sub>
                            <m:r>
                              <a:rPr lang="en-US" altLang="ko-KR" sz="1600" i="1" dirty="0">
                                <a:solidFill>
                                  <a:srgbClr val="FF0000"/>
                                </a:solidFill>
                                <a:latin typeface="Cambria Math" panose="02040503050406030204" pitchFamily="18" charset="0"/>
                              </a:rPr>
                              <m:t>𝑘</m:t>
                            </m:r>
                          </m:sub>
                        </m:sSub>
                      </m:oMath>
                    </m:oMathPara>
                  </a14:m>
                  <a:endParaRPr lang="ko-KR" altLang="en-US" sz="1600" dirty="0">
                    <a:solidFill>
                      <a:srgbClr val="FF0000"/>
                    </a:solidFill>
                  </a:endParaRPr>
                </a:p>
              </p:txBody>
            </p:sp>
          </mc:Choice>
          <mc:Fallback xmlns="">
            <p:sp>
              <p:nvSpPr>
                <p:cNvPr id="144" name="TextBox 143">
                  <a:extLst>
                    <a:ext uri="{FF2B5EF4-FFF2-40B4-BE49-F238E27FC236}">
                      <a16:creationId xmlns:a16="http://schemas.microsoft.com/office/drawing/2014/main" xmlns:a14="http://schemas.microsoft.com/office/drawing/2010/main" xmlns="" id="{609E23B0-6BE8-447C-85FF-8E4DFDB6B2BF}"/>
                    </a:ext>
                  </a:extLst>
                </p:cNvPr>
                <p:cNvSpPr txBox="1">
                  <a:spLocks noRot="1" noChangeAspect="1" noMove="1" noResize="1" noEditPoints="1" noAdjustHandles="1" noChangeArrowheads="1" noChangeShapeType="1" noTextEdit="1"/>
                </p:cNvSpPr>
                <p:nvPr/>
              </p:nvSpPr>
              <p:spPr>
                <a:xfrm>
                  <a:off x="7066609" y="3613557"/>
                  <a:ext cx="403549" cy="338554"/>
                </a:xfrm>
                <a:prstGeom prst="rect">
                  <a:avLst/>
                </a:prstGeom>
                <a:blipFill rotWithShape="0">
                  <a:blip r:embed="rId4"/>
                  <a:stretch>
                    <a:fillRect b="-363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5" name="TextBox 144">
                  <a:extLst>
                    <a:ext uri="{FF2B5EF4-FFF2-40B4-BE49-F238E27FC236}">
                      <a16:creationId xmlns:a16="http://schemas.microsoft.com/office/drawing/2014/main" id="{FB304C6C-7D6C-48A1-9399-AD1FCA890B12}"/>
                    </a:ext>
                  </a:extLst>
                </p:cNvPr>
                <p:cNvSpPr txBox="1"/>
                <p:nvPr/>
              </p:nvSpPr>
              <p:spPr>
                <a:xfrm>
                  <a:off x="6474059" y="2559689"/>
                  <a:ext cx="39800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ko-KR" sz="2000" i="1">
                            <a:solidFill>
                              <a:srgbClr val="002060"/>
                            </a:solidFill>
                            <a:latin typeface="Cambria Math" panose="02040503050406030204" pitchFamily="18" charset="0"/>
                          </a:rPr>
                          <m:t>𝐾</m:t>
                        </m:r>
                      </m:oMath>
                    </m:oMathPara>
                  </a14:m>
                  <a:endParaRPr lang="ko-KR" altLang="en-US" sz="2000" dirty="0">
                    <a:solidFill>
                      <a:srgbClr val="002060"/>
                    </a:solidFill>
                  </a:endParaRPr>
                </a:p>
              </p:txBody>
            </p:sp>
          </mc:Choice>
          <mc:Fallback xmlns="">
            <p:sp>
              <p:nvSpPr>
                <p:cNvPr id="145" name="TextBox 144">
                  <a:extLst>
                    <a:ext uri="{FF2B5EF4-FFF2-40B4-BE49-F238E27FC236}">
                      <a16:creationId xmlns:a16="http://schemas.microsoft.com/office/drawing/2014/main" xmlns:a14="http://schemas.microsoft.com/office/drawing/2010/main" xmlns="" id="{FB304C6C-7D6C-48A1-9399-AD1FCA890B12}"/>
                    </a:ext>
                  </a:extLst>
                </p:cNvPr>
                <p:cNvSpPr txBox="1">
                  <a:spLocks noRot="1" noChangeAspect="1" noMove="1" noResize="1" noEditPoints="1" noAdjustHandles="1" noChangeArrowheads="1" noChangeShapeType="1" noTextEdit="1"/>
                </p:cNvSpPr>
                <p:nvPr/>
              </p:nvSpPr>
              <p:spPr>
                <a:xfrm>
                  <a:off x="6474059" y="2559689"/>
                  <a:ext cx="398005" cy="400110"/>
                </a:xfrm>
                <a:prstGeom prst="rect">
                  <a:avLst/>
                </a:prstGeom>
                <a:blipFill rotWithShape="0">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6" name="TextBox 145">
                  <a:extLst>
                    <a:ext uri="{FF2B5EF4-FFF2-40B4-BE49-F238E27FC236}">
                      <a16:creationId xmlns:a16="http://schemas.microsoft.com/office/drawing/2014/main" id="{97CC0B96-A60B-46B8-B8DD-70F1AF65D4A3}"/>
                    </a:ext>
                  </a:extLst>
                </p:cNvPr>
                <p:cNvSpPr txBox="1"/>
                <p:nvPr/>
              </p:nvSpPr>
              <p:spPr>
                <a:xfrm>
                  <a:off x="3685520" y="3524912"/>
                  <a:ext cx="403549" cy="34932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600" i="1" dirty="0">
                                <a:latin typeface="Cambria Math" panose="02040503050406030204" pitchFamily="18" charset="0"/>
                              </a:rPr>
                            </m:ctrlPr>
                          </m:sSubPr>
                          <m:e>
                            <m:r>
                              <a:rPr lang="en-US" altLang="ko-KR" sz="1600" i="1" dirty="0">
                                <a:latin typeface="Cambria Math" panose="02040503050406030204" pitchFamily="18" charset="0"/>
                              </a:rPr>
                              <m:t>𝑧</m:t>
                            </m:r>
                          </m:e>
                          <m:sub>
                            <m:r>
                              <a:rPr lang="en-US" altLang="ko-KR" sz="1600" i="1" dirty="0">
                                <a:latin typeface="Cambria Math" panose="02040503050406030204" pitchFamily="18" charset="0"/>
                              </a:rPr>
                              <m:t>𝑑</m:t>
                            </m:r>
                            <m:r>
                              <a:rPr lang="en-US" altLang="ko-KR" sz="1600" i="1" dirty="0">
                                <a:latin typeface="Cambria Math" panose="02040503050406030204" pitchFamily="18" charset="0"/>
                              </a:rPr>
                              <m:t>,</m:t>
                            </m:r>
                            <m:r>
                              <a:rPr lang="en-US" altLang="ko-KR" sz="1600" i="1" dirty="0">
                                <a:latin typeface="Cambria Math" panose="02040503050406030204" pitchFamily="18" charset="0"/>
                              </a:rPr>
                              <m:t>𝑛</m:t>
                            </m:r>
                          </m:sub>
                        </m:sSub>
                      </m:oMath>
                    </m:oMathPara>
                  </a14:m>
                  <a:endParaRPr lang="ko-KR" altLang="en-US" sz="1600" dirty="0"/>
                </a:p>
              </p:txBody>
            </p:sp>
          </mc:Choice>
          <mc:Fallback xmlns="">
            <p:sp>
              <p:nvSpPr>
                <p:cNvPr id="146" name="TextBox 145">
                  <a:extLst>
                    <a:ext uri="{FF2B5EF4-FFF2-40B4-BE49-F238E27FC236}">
                      <a16:creationId xmlns:a16="http://schemas.microsoft.com/office/drawing/2014/main" xmlns:a14="http://schemas.microsoft.com/office/drawing/2010/main" xmlns="" id="{97CC0B96-A60B-46B8-B8DD-70F1AF65D4A3}"/>
                    </a:ext>
                  </a:extLst>
                </p:cNvPr>
                <p:cNvSpPr txBox="1">
                  <a:spLocks noRot="1" noChangeAspect="1" noMove="1" noResize="1" noEditPoints="1" noAdjustHandles="1" noChangeArrowheads="1" noChangeShapeType="1" noTextEdit="1"/>
                </p:cNvSpPr>
                <p:nvPr/>
              </p:nvSpPr>
              <p:spPr>
                <a:xfrm>
                  <a:off x="3685520" y="3524912"/>
                  <a:ext cx="403549" cy="349326"/>
                </a:xfrm>
                <a:prstGeom prst="rect">
                  <a:avLst/>
                </a:prstGeom>
                <a:blipFill rotWithShape="0">
                  <a:blip r:embed="rId6"/>
                  <a:stretch>
                    <a:fillRect r="-1212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7" name="TextBox 146">
                  <a:extLst>
                    <a:ext uri="{FF2B5EF4-FFF2-40B4-BE49-F238E27FC236}">
                      <a16:creationId xmlns:a16="http://schemas.microsoft.com/office/drawing/2014/main" id="{D65AE2E2-E003-4E0D-9FC2-FAD56915F488}"/>
                    </a:ext>
                  </a:extLst>
                </p:cNvPr>
                <p:cNvSpPr txBox="1"/>
                <p:nvPr/>
              </p:nvSpPr>
              <p:spPr>
                <a:xfrm>
                  <a:off x="4951413" y="3553150"/>
                  <a:ext cx="403549" cy="34932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600" i="1" dirty="0">
                                <a:latin typeface="Cambria Math" panose="02040503050406030204" pitchFamily="18" charset="0"/>
                              </a:rPr>
                            </m:ctrlPr>
                          </m:sSubPr>
                          <m:e>
                            <m:r>
                              <a:rPr lang="en-US" altLang="ko-KR" sz="1600" i="1" dirty="0">
                                <a:latin typeface="Cambria Math" panose="02040503050406030204" pitchFamily="18" charset="0"/>
                              </a:rPr>
                              <m:t>𝑤</m:t>
                            </m:r>
                          </m:e>
                          <m:sub>
                            <m:r>
                              <a:rPr lang="en-US" altLang="ko-KR" sz="1600" i="1" dirty="0">
                                <a:latin typeface="Cambria Math" panose="02040503050406030204" pitchFamily="18" charset="0"/>
                              </a:rPr>
                              <m:t>𝑑</m:t>
                            </m:r>
                            <m:r>
                              <a:rPr lang="en-US" altLang="ko-KR" sz="1600" i="1" dirty="0">
                                <a:latin typeface="Cambria Math" panose="02040503050406030204" pitchFamily="18" charset="0"/>
                              </a:rPr>
                              <m:t>,</m:t>
                            </m:r>
                            <m:r>
                              <a:rPr lang="en-US" altLang="ko-KR" sz="1600" i="1" dirty="0">
                                <a:latin typeface="Cambria Math" panose="02040503050406030204" pitchFamily="18" charset="0"/>
                              </a:rPr>
                              <m:t>𝑛</m:t>
                            </m:r>
                          </m:sub>
                        </m:sSub>
                      </m:oMath>
                    </m:oMathPara>
                  </a14:m>
                  <a:endParaRPr lang="ko-KR" altLang="en-US" sz="1600" dirty="0"/>
                </a:p>
              </p:txBody>
            </p:sp>
          </mc:Choice>
          <mc:Fallback xmlns="">
            <p:sp>
              <p:nvSpPr>
                <p:cNvPr id="147" name="TextBox 146">
                  <a:extLst>
                    <a:ext uri="{FF2B5EF4-FFF2-40B4-BE49-F238E27FC236}">
                      <a16:creationId xmlns:a16="http://schemas.microsoft.com/office/drawing/2014/main" xmlns:a14="http://schemas.microsoft.com/office/drawing/2010/main" xmlns="" id="{D65AE2E2-E003-4E0D-9FC2-FAD56915F488}"/>
                    </a:ext>
                  </a:extLst>
                </p:cNvPr>
                <p:cNvSpPr txBox="1">
                  <a:spLocks noRot="1" noChangeAspect="1" noMove="1" noResize="1" noEditPoints="1" noAdjustHandles="1" noChangeArrowheads="1" noChangeShapeType="1" noTextEdit="1"/>
                </p:cNvSpPr>
                <p:nvPr/>
              </p:nvSpPr>
              <p:spPr>
                <a:xfrm>
                  <a:off x="4951413" y="3553150"/>
                  <a:ext cx="403549" cy="349326"/>
                </a:xfrm>
                <a:prstGeom prst="rect">
                  <a:avLst/>
                </a:prstGeom>
                <a:blipFill rotWithShape="0">
                  <a:blip r:embed="rId7"/>
                  <a:stretch>
                    <a:fillRect r="-2388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8" name="TextBox 147">
                  <a:extLst>
                    <a:ext uri="{FF2B5EF4-FFF2-40B4-BE49-F238E27FC236}">
                      <a16:creationId xmlns:a16="http://schemas.microsoft.com/office/drawing/2014/main" id="{8736245D-AA89-4AA5-82B4-E673A9CD94A2}"/>
                    </a:ext>
                  </a:extLst>
                </p:cNvPr>
                <p:cNvSpPr txBox="1"/>
                <p:nvPr/>
              </p:nvSpPr>
              <p:spPr>
                <a:xfrm>
                  <a:off x="3269528" y="2604454"/>
                  <a:ext cx="39800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ko-KR" sz="2000" i="1">
                            <a:solidFill>
                              <a:srgbClr val="002060"/>
                            </a:solidFill>
                            <a:latin typeface="Cambria Math" panose="02040503050406030204" pitchFamily="18" charset="0"/>
                          </a:rPr>
                          <m:t>𝑁</m:t>
                        </m:r>
                      </m:oMath>
                    </m:oMathPara>
                  </a14:m>
                  <a:endParaRPr lang="ko-KR" altLang="en-US" sz="2000" dirty="0">
                    <a:solidFill>
                      <a:srgbClr val="002060"/>
                    </a:solidFill>
                  </a:endParaRPr>
                </a:p>
              </p:txBody>
            </p:sp>
          </mc:Choice>
          <mc:Fallback xmlns="">
            <p:sp>
              <p:nvSpPr>
                <p:cNvPr id="148" name="TextBox 147">
                  <a:extLst>
                    <a:ext uri="{FF2B5EF4-FFF2-40B4-BE49-F238E27FC236}">
                      <a16:creationId xmlns:a16="http://schemas.microsoft.com/office/drawing/2014/main" xmlns:a14="http://schemas.microsoft.com/office/drawing/2010/main" xmlns="" id="{8736245D-AA89-4AA5-82B4-E673A9CD94A2}"/>
                    </a:ext>
                  </a:extLst>
                </p:cNvPr>
                <p:cNvSpPr txBox="1">
                  <a:spLocks noRot="1" noChangeAspect="1" noMove="1" noResize="1" noEditPoints="1" noAdjustHandles="1" noChangeArrowheads="1" noChangeShapeType="1" noTextEdit="1"/>
                </p:cNvSpPr>
                <p:nvPr/>
              </p:nvSpPr>
              <p:spPr>
                <a:xfrm>
                  <a:off x="3269528" y="2604454"/>
                  <a:ext cx="398005" cy="400110"/>
                </a:xfrm>
                <a:prstGeom prst="rect">
                  <a:avLst/>
                </a:prstGeom>
                <a:blipFill rotWithShape="0">
                  <a:blip r:embed="rId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49" name="TextBox 148">
                  <a:extLst>
                    <a:ext uri="{FF2B5EF4-FFF2-40B4-BE49-F238E27FC236}">
                      <a16:creationId xmlns:a16="http://schemas.microsoft.com/office/drawing/2014/main" id="{A274B5F9-8BC1-4180-9A5F-E6E304040465}"/>
                    </a:ext>
                  </a:extLst>
                </p:cNvPr>
                <p:cNvSpPr txBox="1"/>
                <p:nvPr/>
              </p:nvSpPr>
              <p:spPr>
                <a:xfrm>
                  <a:off x="1957528" y="3654021"/>
                  <a:ext cx="403549"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600" i="1" dirty="0" smtClean="0">
                                <a:solidFill>
                                  <a:schemeClr val="tx1">
                                    <a:lumMod val="85000"/>
                                    <a:lumOff val="15000"/>
                                  </a:schemeClr>
                                </a:solidFill>
                                <a:latin typeface="Cambria Math" panose="02040503050406030204" pitchFamily="18" charset="0"/>
                              </a:rPr>
                            </m:ctrlPr>
                          </m:sSubPr>
                          <m:e>
                            <m:r>
                              <a:rPr lang="ko-KR" altLang="en-US" sz="1600" i="1" dirty="0">
                                <a:solidFill>
                                  <a:schemeClr val="tx1">
                                    <a:lumMod val="85000"/>
                                    <a:lumOff val="15000"/>
                                  </a:schemeClr>
                                </a:solidFill>
                                <a:latin typeface="Cambria Math" panose="02040503050406030204" pitchFamily="18" charset="0"/>
                              </a:rPr>
                              <m:t>𝜃</m:t>
                            </m:r>
                          </m:e>
                          <m:sub>
                            <m:r>
                              <a:rPr lang="en-US" altLang="ko-KR" sz="1600" i="1" dirty="0">
                                <a:solidFill>
                                  <a:schemeClr val="tx1">
                                    <a:lumMod val="85000"/>
                                    <a:lumOff val="15000"/>
                                  </a:schemeClr>
                                </a:solidFill>
                                <a:latin typeface="Cambria Math" panose="02040503050406030204" pitchFamily="18" charset="0"/>
                              </a:rPr>
                              <m:t>𝑑</m:t>
                            </m:r>
                          </m:sub>
                        </m:sSub>
                      </m:oMath>
                    </m:oMathPara>
                  </a14:m>
                  <a:endParaRPr lang="ko-KR" altLang="en-US" sz="1600" dirty="0">
                    <a:solidFill>
                      <a:schemeClr val="tx1">
                        <a:lumMod val="85000"/>
                        <a:lumOff val="15000"/>
                      </a:schemeClr>
                    </a:solidFill>
                  </a:endParaRPr>
                </a:p>
              </p:txBody>
            </p:sp>
          </mc:Choice>
          <mc:Fallback xmlns="">
            <p:sp>
              <p:nvSpPr>
                <p:cNvPr id="149" name="TextBox 148">
                  <a:extLst>
                    <a:ext uri="{FF2B5EF4-FFF2-40B4-BE49-F238E27FC236}">
                      <a16:creationId xmlns:a16="http://schemas.microsoft.com/office/drawing/2014/main" xmlns:a14="http://schemas.microsoft.com/office/drawing/2010/main" xmlns="" id="{A274B5F9-8BC1-4180-9A5F-E6E304040465}"/>
                    </a:ext>
                  </a:extLst>
                </p:cNvPr>
                <p:cNvSpPr txBox="1">
                  <a:spLocks noRot="1" noChangeAspect="1" noMove="1" noResize="1" noEditPoints="1" noAdjustHandles="1" noChangeArrowheads="1" noChangeShapeType="1" noTextEdit="1"/>
                </p:cNvSpPr>
                <p:nvPr/>
              </p:nvSpPr>
              <p:spPr>
                <a:xfrm>
                  <a:off x="1957528" y="3654021"/>
                  <a:ext cx="403549" cy="338554"/>
                </a:xfrm>
                <a:prstGeom prst="rect">
                  <a:avLst/>
                </a:prstGeom>
                <a:blipFill rotWithShape="0">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50" name="TextBox 149">
                  <a:extLst>
                    <a:ext uri="{FF2B5EF4-FFF2-40B4-BE49-F238E27FC236}">
                      <a16:creationId xmlns:a16="http://schemas.microsoft.com/office/drawing/2014/main" id="{C69B503E-3E91-493B-8D9B-ABE43619773F}"/>
                    </a:ext>
                  </a:extLst>
                </p:cNvPr>
                <p:cNvSpPr txBox="1"/>
                <p:nvPr/>
              </p:nvSpPr>
              <p:spPr>
                <a:xfrm>
                  <a:off x="1596685" y="2545245"/>
                  <a:ext cx="39800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ko-KR" sz="2000" i="1">
                            <a:solidFill>
                              <a:srgbClr val="002060"/>
                            </a:solidFill>
                            <a:latin typeface="Cambria Math" panose="02040503050406030204" pitchFamily="18" charset="0"/>
                          </a:rPr>
                          <m:t>𝐷</m:t>
                        </m:r>
                      </m:oMath>
                    </m:oMathPara>
                  </a14:m>
                  <a:endParaRPr lang="ko-KR" altLang="en-US" sz="2000" dirty="0">
                    <a:solidFill>
                      <a:srgbClr val="002060"/>
                    </a:solidFill>
                  </a:endParaRPr>
                </a:p>
              </p:txBody>
            </p:sp>
          </mc:Choice>
          <mc:Fallback xmlns="">
            <p:sp>
              <p:nvSpPr>
                <p:cNvPr id="150" name="TextBox 149">
                  <a:extLst>
                    <a:ext uri="{FF2B5EF4-FFF2-40B4-BE49-F238E27FC236}">
                      <a16:creationId xmlns:a16="http://schemas.microsoft.com/office/drawing/2014/main" xmlns:a14="http://schemas.microsoft.com/office/drawing/2010/main" xmlns="" id="{C69B503E-3E91-493B-8D9B-ABE43619773F}"/>
                    </a:ext>
                  </a:extLst>
                </p:cNvPr>
                <p:cNvSpPr txBox="1">
                  <a:spLocks noRot="1" noChangeAspect="1" noMove="1" noResize="1" noEditPoints="1" noAdjustHandles="1" noChangeArrowheads="1" noChangeShapeType="1" noTextEdit="1"/>
                </p:cNvSpPr>
                <p:nvPr/>
              </p:nvSpPr>
              <p:spPr>
                <a:xfrm>
                  <a:off x="1596685" y="2545245"/>
                  <a:ext cx="398005" cy="400110"/>
                </a:xfrm>
                <a:prstGeom prst="rect">
                  <a:avLst/>
                </a:prstGeom>
                <a:blipFill rotWithShape="0">
                  <a:blip r:embed="rId1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51" name="TextBox 150">
                  <a:extLst>
                    <a:ext uri="{FF2B5EF4-FFF2-40B4-BE49-F238E27FC236}">
                      <a16:creationId xmlns:a16="http://schemas.microsoft.com/office/drawing/2014/main" id="{FF9B7146-63E9-4357-8322-D0A2054C6DAE}"/>
                    </a:ext>
                  </a:extLst>
                </p:cNvPr>
                <p:cNvSpPr txBox="1"/>
                <p:nvPr/>
              </p:nvSpPr>
              <p:spPr>
                <a:xfrm>
                  <a:off x="869860" y="3429000"/>
                  <a:ext cx="288966"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ko-KR" altLang="en-US" sz="1600" i="1" smtClean="0">
                            <a:solidFill>
                              <a:schemeClr val="tx1">
                                <a:lumMod val="85000"/>
                                <a:lumOff val="15000"/>
                              </a:schemeClr>
                            </a:solidFill>
                            <a:latin typeface="Cambria Math" panose="02040503050406030204" pitchFamily="18" charset="0"/>
                          </a:rPr>
                          <m:t>𝛼</m:t>
                        </m:r>
                      </m:oMath>
                    </m:oMathPara>
                  </a14:m>
                  <a:endParaRPr lang="ko-KR" altLang="en-US" sz="1600" dirty="0">
                    <a:solidFill>
                      <a:schemeClr val="tx1">
                        <a:lumMod val="85000"/>
                        <a:lumOff val="15000"/>
                      </a:schemeClr>
                    </a:solidFill>
                  </a:endParaRPr>
                </a:p>
              </p:txBody>
            </p:sp>
          </mc:Choice>
          <mc:Fallback xmlns="">
            <p:sp>
              <p:nvSpPr>
                <p:cNvPr id="151" name="TextBox 150">
                  <a:extLst>
                    <a:ext uri="{FF2B5EF4-FFF2-40B4-BE49-F238E27FC236}">
                      <a16:creationId xmlns:a16="http://schemas.microsoft.com/office/drawing/2014/main" xmlns:a14="http://schemas.microsoft.com/office/drawing/2010/main" xmlns="" id="{FF9B7146-63E9-4357-8322-D0A2054C6DAE}"/>
                    </a:ext>
                  </a:extLst>
                </p:cNvPr>
                <p:cNvSpPr txBox="1">
                  <a:spLocks noRot="1" noChangeAspect="1" noMove="1" noResize="1" noEditPoints="1" noAdjustHandles="1" noChangeArrowheads="1" noChangeShapeType="1" noTextEdit="1"/>
                </p:cNvSpPr>
                <p:nvPr/>
              </p:nvSpPr>
              <p:spPr>
                <a:xfrm>
                  <a:off x="869860" y="3429000"/>
                  <a:ext cx="288966" cy="338554"/>
                </a:xfrm>
                <a:prstGeom prst="rect">
                  <a:avLst/>
                </a:prstGeom>
                <a:blipFill rotWithShape="0">
                  <a:blip r:embed="rId11"/>
                  <a:stretch>
                    <a:fillRect/>
                  </a:stretch>
                </a:blipFill>
              </p:spPr>
              <p:txBody>
                <a:bodyPr/>
                <a:lstStyle/>
                <a:p>
                  <a:r>
                    <a:rPr lang="ko-KR" altLang="en-US">
                      <a:noFill/>
                    </a:rPr>
                    <a:t> </a:t>
                  </a:r>
                </a:p>
              </p:txBody>
            </p:sp>
          </mc:Fallback>
        </mc:AlternateContent>
      </p:grpSp>
      <p:grpSp>
        <p:nvGrpSpPr>
          <p:cNvPr id="152" name="그룹 151">
            <a:extLst>
              <a:ext uri="{FF2B5EF4-FFF2-40B4-BE49-F238E27FC236}">
                <a16:creationId xmlns:a16="http://schemas.microsoft.com/office/drawing/2014/main" id="{C7E144D2-662A-4040-BF18-400B129D5E04}"/>
              </a:ext>
            </a:extLst>
          </p:cNvPr>
          <p:cNvGrpSpPr/>
          <p:nvPr/>
        </p:nvGrpSpPr>
        <p:grpSpPr>
          <a:xfrm>
            <a:off x="558800" y="2232686"/>
            <a:ext cx="8785225" cy="215444"/>
            <a:chOff x="1027113" y="2045625"/>
            <a:chExt cx="8785225" cy="215444"/>
          </a:xfrm>
        </p:grpSpPr>
        <p:sp>
          <p:nvSpPr>
            <p:cNvPr id="153" name="직사각형 152">
              <a:extLst>
                <a:ext uri="{FF2B5EF4-FFF2-40B4-BE49-F238E27FC236}">
                  <a16:creationId xmlns:a16="http://schemas.microsoft.com/office/drawing/2014/main" id="{5335C7C4-9641-4138-8C56-098A41FEEA2E}"/>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latinLnBrk="0"/>
              <a:endParaRPr lang="ko-KR" altLang="en-US"/>
            </a:p>
          </p:txBody>
        </p:sp>
        <p:sp>
          <p:nvSpPr>
            <p:cNvPr id="154" name="직사각형 153">
              <a:extLst>
                <a:ext uri="{FF2B5EF4-FFF2-40B4-BE49-F238E27FC236}">
                  <a16:creationId xmlns:a16="http://schemas.microsoft.com/office/drawing/2014/main" id="{6E16B979-03DB-4178-BF27-FE9601C98BD1}"/>
                </a:ext>
              </a:extLst>
            </p:cNvPr>
            <p:cNvSpPr/>
            <p:nvPr/>
          </p:nvSpPr>
          <p:spPr>
            <a:xfrm>
              <a:off x="1179513" y="204562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atinLnBrk="0">
                <a:spcAft>
                  <a:spcPts val="600"/>
                </a:spcAft>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LDA algorithm:</a:t>
              </a:r>
            </a:p>
          </p:txBody>
        </p:sp>
      </p:grpSp>
      <p:sp>
        <p:nvSpPr>
          <p:cNvPr id="155" name="Rectangle 12">
            <a:extLst>
              <a:ext uri="{FF2B5EF4-FFF2-40B4-BE49-F238E27FC236}">
                <a16:creationId xmlns:a16="http://schemas.microsoft.com/office/drawing/2014/main" id="{5912343A-783F-4759-95B4-7C3F1886FD88}"/>
              </a:ext>
            </a:extLst>
          </p:cNvPr>
          <p:cNvSpPr/>
          <p:nvPr/>
        </p:nvSpPr>
        <p:spPr>
          <a:xfrm>
            <a:off x="711201" y="4014778"/>
            <a:ext cx="8632824"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ko-KR" altLang="en-US" sz="1300" dirty="0">
                <a:solidFill>
                  <a:srgbClr val="FF0000"/>
                </a:solidFill>
                <a:latin typeface="SamsungOne 400" panose="020B0503030303020204" pitchFamily="34" charset="0"/>
                <a:ea typeface="SamsungOne 400" panose="020B0503030303020204" pitchFamily="34" charset="0"/>
              </a:rPr>
              <a:t>𝜷</a:t>
            </a:r>
            <a:r>
              <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rPr>
              <a:t> </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is the parameter of Dirichlet prior for the per-topic word distribution </a:t>
            </a:r>
            <a:r>
              <a:rPr lang="ko-KR" altLang="en-US" sz="1300" dirty="0">
                <a:solidFill>
                  <a:srgbClr val="FF0000"/>
                </a:solidFill>
                <a:latin typeface="SamsungOne 400" panose="020B0503030303020204" pitchFamily="34" charset="0"/>
                <a:ea typeface="SamsungOne 400" panose="020B0503030303020204" pitchFamily="34" charset="0"/>
              </a:rPr>
              <a:t>𝝋𝒌 </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(with </a:t>
            </a:r>
            <a:r>
              <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rPr>
              <a:t>𝑘</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=1,…,</a:t>
            </a:r>
            <a:r>
              <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rPr>
              <a:t>𝐾</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a:t>
            </a:r>
          </a:p>
        </p:txBody>
      </p:sp>
      <p:grpSp>
        <p:nvGrpSpPr>
          <p:cNvPr id="11" name="Group 10">
            <a:extLst>
              <a:ext uri="{FF2B5EF4-FFF2-40B4-BE49-F238E27FC236}">
                <a16:creationId xmlns:a16="http://schemas.microsoft.com/office/drawing/2014/main" id="{9CB40BC6-688D-4E42-A473-9E884739AF75}"/>
              </a:ext>
            </a:extLst>
          </p:cNvPr>
          <p:cNvGrpSpPr/>
          <p:nvPr/>
        </p:nvGrpSpPr>
        <p:grpSpPr>
          <a:xfrm>
            <a:off x="557062" y="4343876"/>
            <a:ext cx="8948878" cy="1794917"/>
            <a:chOff x="557062" y="4343876"/>
            <a:chExt cx="8948878" cy="1794917"/>
          </a:xfrm>
        </p:grpSpPr>
        <p:cxnSp>
          <p:nvCxnSpPr>
            <p:cNvPr id="65" name="직선 연결선 64">
              <a:extLst>
                <a:ext uri="{FF2B5EF4-FFF2-40B4-BE49-F238E27FC236}">
                  <a16:creationId xmlns:a16="http://schemas.microsoft.com/office/drawing/2014/main" id="{990BC891-7726-4647-B324-3681BA5D2556}"/>
                </a:ext>
              </a:extLst>
            </p:cNvPr>
            <p:cNvCxnSpPr/>
            <p:nvPr/>
          </p:nvCxnSpPr>
          <p:spPr>
            <a:xfrm>
              <a:off x="3462485" y="4458449"/>
              <a:ext cx="0" cy="1440000"/>
            </a:xfrm>
            <a:prstGeom prst="line">
              <a:avLst/>
            </a:prstGeom>
            <a:ln>
              <a:solidFill>
                <a:schemeClr val="tx1"/>
              </a:solidFill>
              <a:headEnd type="stealth"/>
              <a:tailEnd type="none" w="med" len="lg"/>
            </a:ln>
          </p:spPr>
          <p:style>
            <a:lnRef idx="1">
              <a:schemeClr val="accent1"/>
            </a:lnRef>
            <a:fillRef idx="0">
              <a:schemeClr val="accent1"/>
            </a:fillRef>
            <a:effectRef idx="0">
              <a:schemeClr val="accent1"/>
            </a:effectRef>
            <a:fontRef idx="minor">
              <a:schemeClr val="tx1"/>
            </a:fontRef>
          </p:style>
        </p:cxnSp>
        <p:cxnSp>
          <p:nvCxnSpPr>
            <p:cNvPr id="66" name="직선 연결선 65">
              <a:extLst>
                <a:ext uri="{FF2B5EF4-FFF2-40B4-BE49-F238E27FC236}">
                  <a16:creationId xmlns:a16="http://schemas.microsoft.com/office/drawing/2014/main" id="{897C6EBC-5D28-4815-9622-02290019CEF9}"/>
                </a:ext>
              </a:extLst>
            </p:cNvPr>
            <p:cNvCxnSpPr/>
            <p:nvPr/>
          </p:nvCxnSpPr>
          <p:spPr>
            <a:xfrm>
              <a:off x="3462485" y="5898449"/>
              <a:ext cx="2160000" cy="0"/>
            </a:xfrm>
            <a:prstGeom prst="line">
              <a:avLst/>
            </a:prstGeom>
            <a:ln>
              <a:solidFill>
                <a:schemeClr val="tx1"/>
              </a:solidFill>
              <a:tailEnd type="stealth" w="med" len="med"/>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BB4BB051-44FC-4E9B-897A-7254FAFBAA4B}"/>
                </a:ext>
              </a:extLst>
            </p:cNvPr>
            <p:cNvGrpSpPr/>
            <p:nvPr/>
          </p:nvGrpSpPr>
          <p:grpSpPr>
            <a:xfrm>
              <a:off x="3610354" y="4894106"/>
              <a:ext cx="931632" cy="1008000"/>
              <a:chOff x="3635754" y="4894106"/>
              <a:chExt cx="931632" cy="1008000"/>
            </a:xfrm>
          </p:grpSpPr>
          <p:sp>
            <p:nvSpPr>
              <p:cNvPr id="67" name="직사각형 66">
                <a:extLst>
                  <a:ext uri="{FF2B5EF4-FFF2-40B4-BE49-F238E27FC236}">
                    <a16:creationId xmlns:a16="http://schemas.microsoft.com/office/drawing/2014/main" id="{FABC3DB0-5736-4990-B6B0-3269B1787C0A}"/>
                  </a:ext>
                </a:extLst>
              </p:cNvPr>
              <p:cNvSpPr/>
              <p:nvPr/>
            </p:nvSpPr>
            <p:spPr>
              <a:xfrm>
                <a:off x="3635754" y="5758106"/>
                <a:ext cx="90000" cy="144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8" name="직사각형 67">
                <a:extLst>
                  <a:ext uri="{FF2B5EF4-FFF2-40B4-BE49-F238E27FC236}">
                    <a16:creationId xmlns:a16="http://schemas.microsoft.com/office/drawing/2014/main" id="{10187A40-709A-4BBE-B02E-377709B43AC1}"/>
                  </a:ext>
                </a:extLst>
              </p:cNvPr>
              <p:cNvSpPr/>
              <p:nvPr/>
            </p:nvSpPr>
            <p:spPr>
              <a:xfrm>
                <a:off x="3846162" y="5542106"/>
                <a:ext cx="90000" cy="36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9" name="직사각형 68">
                <a:extLst>
                  <a:ext uri="{FF2B5EF4-FFF2-40B4-BE49-F238E27FC236}">
                    <a16:creationId xmlns:a16="http://schemas.microsoft.com/office/drawing/2014/main" id="{4DE6D9AC-79E6-438E-8E9E-E2C49EF51E75}"/>
                  </a:ext>
                </a:extLst>
              </p:cNvPr>
              <p:cNvSpPr/>
              <p:nvPr/>
            </p:nvSpPr>
            <p:spPr>
              <a:xfrm>
                <a:off x="4056570" y="5614106"/>
                <a:ext cx="90000" cy="288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0" name="직사각형 69">
                <a:extLst>
                  <a:ext uri="{FF2B5EF4-FFF2-40B4-BE49-F238E27FC236}">
                    <a16:creationId xmlns:a16="http://schemas.microsoft.com/office/drawing/2014/main" id="{D9651776-526F-4DE2-8238-597E740546F1}"/>
                  </a:ext>
                </a:extLst>
              </p:cNvPr>
              <p:cNvSpPr/>
              <p:nvPr/>
            </p:nvSpPr>
            <p:spPr>
              <a:xfrm>
                <a:off x="4266978" y="5002106"/>
                <a:ext cx="90000" cy="90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1" name="직사각형 70">
                <a:extLst>
                  <a:ext uri="{FF2B5EF4-FFF2-40B4-BE49-F238E27FC236}">
                    <a16:creationId xmlns:a16="http://schemas.microsoft.com/office/drawing/2014/main" id="{E4C8738D-BCB5-4C89-9E42-9654F9025F70}"/>
                  </a:ext>
                </a:extLst>
              </p:cNvPr>
              <p:cNvSpPr/>
              <p:nvPr/>
            </p:nvSpPr>
            <p:spPr>
              <a:xfrm>
                <a:off x="4477386" y="4894106"/>
                <a:ext cx="90000" cy="1008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275A52DC-6346-43DC-90C7-C36B1B48E1F0}"/>
                    </a:ext>
                  </a:extLst>
                </p:cNvPr>
                <p:cNvSpPr txBox="1"/>
                <p:nvPr/>
              </p:nvSpPr>
              <p:spPr>
                <a:xfrm>
                  <a:off x="4481333" y="5516047"/>
                  <a:ext cx="104947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ko-KR" altLang="en-US" i="1">
                            <a:latin typeface="Cambria Math" panose="02040503050406030204" pitchFamily="18" charset="0"/>
                          </a:rPr>
                          <m:t>⋯⋯</m:t>
                        </m:r>
                      </m:oMath>
                    </m:oMathPara>
                  </a14:m>
                  <a:endParaRPr lang="ko-KR" altLang="en-US" dirty="0"/>
                </a:p>
              </p:txBody>
            </p:sp>
          </mc:Choice>
          <mc:Fallback xmlns="">
            <p:sp>
              <p:nvSpPr>
                <p:cNvPr id="72" name="TextBox 71">
                  <a:extLst>
                    <a:ext uri="{FF2B5EF4-FFF2-40B4-BE49-F238E27FC236}">
                      <a16:creationId xmlns:a16="http://schemas.microsoft.com/office/drawing/2014/main" xmlns:a14="http://schemas.microsoft.com/office/drawing/2010/main" xmlns="" id="{275A52DC-6346-43DC-90C7-C36B1B48E1F0}"/>
                    </a:ext>
                  </a:extLst>
                </p:cNvPr>
                <p:cNvSpPr txBox="1">
                  <a:spLocks noRot="1" noChangeAspect="1" noMove="1" noResize="1" noEditPoints="1" noAdjustHandles="1" noChangeArrowheads="1" noChangeShapeType="1" noTextEdit="1"/>
                </p:cNvSpPr>
                <p:nvPr/>
              </p:nvSpPr>
              <p:spPr>
                <a:xfrm>
                  <a:off x="4481333" y="5516047"/>
                  <a:ext cx="1049470" cy="369332"/>
                </a:xfrm>
                <a:prstGeom prst="rect">
                  <a:avLst/>
                </a:prstGeom>
                <a:blipFill rotWithShape="0">
                  <a:blip r:embed="rId12"/>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876C3DF8-B572-4A33-8FC0-14F6F16D12B0}"/>
                    </a:ext>
                  </a:extLst>
                </p:cNvPr>
                <p:cNvSpPr txBox="1"/>
                <p:nvPr/>
              </p:nvSpPr>
              <p:spPr>
                <a:xfrm>
                  <a:off x="3538648" y="5890173"/>
                  <a:ext cx="2021800" cy="246221"/>
                </a:xfrm>
                <a:prstGeom prst="rect">
                  <a:avLst/>
                </a:prstGeom>
                <a:noFill/>
              </p:spPr>
              <p:txBody>
                <a:bodyPr wrap="square" rtlCol="0">
                  <a:spAutoFit/>
                </a:bodyPr>
                <a:lstStyle/>
                <a:p>
                  <a:r>
                    <a:rPr lang="en-US" altLang="ko-KR" sz="1000" dirty="0">
                      <a:latin typeface="SamsungOneKorean 400" panose="020B0503030303020204" pitchFamily="50" charset="-127"/>
                      <a:ea typeface="SamsungOneKorean 400" panose="020B0503030303020204" pitchFamily="50" charset="-127"/>
                      <a:cs typeface="Times New Roman" panose="02020603050405020304" pitchFamily="18" charset="0"/>
                    </a:rPr>
                    <a:t>1     2     3     4     5     </a:t>
                  </a:r>
                  <a14:m>
                    <m:oMath xmlns:m="http://schemas.openxmlformats.org/officeDocument/2006/math">
                      <m:r>
                        <a:rPr lang="en-US" altLang="ko-KR" sz="1000">
                          <a:latin typeface="Cambria Math" panose="02040503050406030204" pitchFamily="18" charset="0"/>
                          <a:ea typeface="SamsungOneKorean 400" panose="020B0503030303020204" pitchFamily="50" charset="-127"/>
                          <a:cs typeface="Times New Roman" panose="02020603050405020304" pitchFamily="18" charset="0"/>
                        </a:rPr>
                        <m:t>⋯⋯       </m:t>
                      </m:r>
                      <m:r>
                        <a:rPr lang="en-US" altLang="ko-KR" sz="1000" b="0" i="0" smtClean="0">
                          <a:latin typeface="Cambria Math" panose="02040503050406030204" pitchFamily="18" charset="0"/>
                          <a:ea typeface="SamsungOneKorean 400" panose="020B0503030303020204" pitchFamily="50" charset="-127"/>
                          <a:cs typeface="Times New Roman" panose="02020603050405020304" pitchFamily="18" charset="0"/>
                        </a:rPr>
                        <m:t>   </m:t>
                      </m:r>
                      <m:r>
                        <a:rPr lang="en-US" altLang="ko-KR" sz="1000">
                          <a:latin typeface="Cambria Math" panose="02040503050406030204" pitchFamily="18" charset="0"/>
                          <a:ea typeface="SamsungOneKorean 400" panose="020B0503030303020204" pitchFamily="50" charset="-127"/>
                          <a:cs typeface="Times New Roman" panose="02020603050405020304" pitchFamily="18" charset="0"/>
                        </a:rPr>
                        <m:t>    </m:t>
                      </m:r>
                      <m:r>
                        <a:rPr lang="en-US" altLang="ko-KR" sz="1000">
                          <a:latin typeface="Cambria Math" panose="02040503050406030204" pitchFamily="18" charset="0"/>
                          <a:ea typeface="SamsungOneKorean 400" panose="020B0503030303020204" pitchFamily="50" charset="-127"/>
                          <a:cs typeface="Times New Roman" panose="02020603050405020304" pitchFamily="18" charset="0"/>
                        </a:rPr>
                        <m:t>𝐹</m:t>
                      </m:r>
                    </m:oMath>
                  </a14:m>
                  <a:endParaRPr lang="ko-KR" altLang="en-US" sz="1000" dirty="0">
                    <a:latin typeface="SamsungOneKorean 400" panose="020B0503030303020204" pitchFamily="50" charset="-127"/>
                    <a:ea typeface="SamsungOneKorean 400" panose="020B0503030303020204" pitchFamily="50" charset="-127"/>
                    <a:cs typeface="Times New Roman" panose="02020603050405020304" pitchFamily="18" charset="0"/>
                  </a:endParaRPr>
                </a:p>
              </p:txBody>
            </p:sp>
          </mc:Choice>
          <mc:Fallback xmlns="">
            <p:sp>
              <p:nvSpPr>
                <p:cNvPr id="73" name="TextBox 72">
                  <a:extLst>
                    <a:ext uri="{FF2B5EF4-FFF2-40B4-BE49-F238E27FC236}">
                      <a16:creationId xmlns:a16="http://schemas.microsoft.com/office/drawing/2014/main" xmlns:a14="http://schemas.microsoft.com/office/drawing/2010/main" xmlns="" id="{876C3DF8-B572-4A33-8FC0-14F6F16D12B0}"/>
                    </a:ext>
                  </a:extLst>
                </p:cNvPr>
                <p:cNvSpPr txBox="1">
                  <a:spLocks noRot="1" noChangeAspect="1" noMove="1" noResize="1" noEditPoints="1" noAdjustHandles="1" noChangeArrowheads="1" noChangeShapeType="1" noTextEdit="1"/>
                </p:cNvSpPr>
                <p:nvPr/>
              </p:nvSpPr>
              <p:spPr>
                <a:xfrm>
                  <a:off x="3538648" y="5890173"/>
                  <a:ext cx="2021800" cy="246221"/>
                </a:xfrm>
                <a:prstGeom prst="rect">
                  <a:avLst/>
                </a:prstGeom>
                <a:blipFill rotWithShape="0">
                  <a:blip r:embed="rId13"/>
                  <a:stretch>
                    <a:fillRect b="-12195"/>
                  </a:stretch>
                </a:blipFill>
              </p:spPr>
              <p:txBody>
                <a:bodyPr/>
                <a:lstStyle/>
                <a:p>
                  <a:r>
                    <a:rPr lang="ko-KR" altLang="en-US">
                      <a:noFill/>
                    </a:rPr>
                    <a:t> </a:t>
                  </a:r>
                </a:p>
              </p:txBody>
            </p:sp>
          </mc:Fallback>
        </mc:AlternateContent>
        <p:sp>
          <p:nvSpPr>
            <p:cNvPr id="74" name="직사각형 73">
              <a:extLst>
                <a:ext uri="{FF2B5EF4-FFF2-40B4-BE49-F238E27FC236}">
                  <a16:creationId xmlns:a16="http://schemas.microsoft.com/office/drawing/2014/main" id="{5E3F4DBD-EF62-4CFF-A64A-8CDE029ADF99}"/>
                </a:ext>
              </a:extLst>
            </p:cNvPr>
            <p:cNvSpPr/>
            <p:nvPr/>
          </p:nvSpPr>
          <p:spPr>
            <a:xfrm>
              <a:off x="5320389" y="5598273"/>
              <a:ext cx="90000" cy="288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C7228063-395A-4CEE-80E7-5E2A6EEB78E9}"/>
                    </a:ext>
                  </a:extLst>
                </p:cNvPr>
                <p:cNvSpPr txBox="1"/>
                <p:nvPr/>
              </p:nvSpPr>
              <p:spPr>
                <a:xfrm>
                  <a:off x="3138123" y="4343876"/>
                  <a:ext cx="324362"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200" i="1" dirty="0">
                                <a:solidFill>
                                  <a:srgbClr val="FF0000"/>
                                </a:solidFill>
                                <a:latin typeface="Cambria Math" panose="02040503050406030204" pitchFamily="18" charset="0"/>
                              </a:rPr>
                            </m:ctrlPr>
                          </m:sSubPr>
                          <m:e>
                            <m:r>
                              <a:rPr lang="ko-KR" altLang="en-US" sz="1200" i="1" dirty="0">
                                <a:solidFill>
                                  <a:srgbClr val="FF0000"/>
                                </a:solidFill>
                                <a:latin typeface="Cambria Math" panose="02040503050406030204" pitchFamily="18" charset="0"/>
                              </a:rPr>
                              <m:t>𝜑</m:t>
                            </m:r>
                          </m:e>
                          <m:sub>
                            <m:r>
                              <a:rPr lang="en-US" altLang="ko-KR" sz="1200" i="1" dirty="0">
                                <a:solidFill>
                                  <a:srgbClr val="FF0000"/>
                                </a:solidFill>
                                <a:latin typeface="Cambria Math" panose="02040503050406030204" pitchFamily="18" charset="0"/>
                              </a:rPr>
                              <m:t>2</m:t>
                            </m:r>
                          </m:sub>
                        </m:sSub>
                      </m:oMath>
                    </m:oMathPara>
                  </a14:m>
                  <a:endParaRPr lang="ko-KR" altLang="en-US" sz="1200" dirty="0"/>
                </a:p>
              </p:txBody>
            </p:sp>
          </mc:Choice>
          <mc:Fallback xmlns="">
            <p:sp>
              <p:nvSpPr>
                <p:cNvPr id="75" name="TextBox 74">
                  <a:extLst>
                    <a:ext uri="{FF2B5EF4-FFF2-40B4-BE49-F238E27FC236}">
                      <a16:creationId xmlns:a16="http://schemas.microsoft.com/office/drawing/2014/main" xmlns:a14="http://schemas.microsoft.com/office/drawing/2010/main" xmlns="" id="{C7228063-395A-4CEE-80E7-5E2A6EEB78E9}"/>
                    </a:ext>
                  </a:extLst>
                </p:cNvPr>
                <p:cNvSpPr txBox="1">
                  <a:spLocks noRot="1" noChangeAspect="1" noMove="1" noResize="1" noEditPoints="1" noAdjustHandles="1" noChangeArrowheads="1" noChangeShapeType="1" noTextEdit="1"/>
                </p:cNvSpPr>
                <p:nvPr/>
              </p:nvSpPr>
              <p:spPr>
                <a:xfrm>
                  <a:off x="3138123" y="4343876"/>
                  <a:ext cx="324362" cy="276999"/>
                </a:xfrm>
                <a:prstGeom prst="rect">
                  <a:avLst/>
                </a:prstGeom>
                <a:blipFill rotWithShape="0">
                  <a:blip r:embed="rId14"/>
                  <a:stretch>
                    <a:fillRect/>
                  </a:stretch>
                </a:blipFill>
              </p:spPr>
              <p:txBody>
                <a:bodyPr/>
                <a:lstStyle/>
                <a:p>
                  <a:r>
                    <a:rPr lang="ko-KR" altLang="en-US">
                      <a:noFill/>
                    </a:rPr>
                    <a:t> </a:t>
                  </a:r>
                </a:p>
              </p:txBody>
            </p:sp>
          </mc:Fallback>
        </mc:AlternateContent>
        <p:sp>
          <p:nvSpPr>
            <p:cNvPr id="76" name="TextBox 75">
              <a:extLst>
                <a:ext uri="{FF2B5EF4-FFF2-40B4-BE49-F238E27FC236}">
                  <a16:creationId xmlns:a16="http://schemas.microsoft.com/office/drawing/2014/main" id="{CA58D0FC-395A-4302-B79C-4FF99264CBE5}"/>
                </a:ext>
              </a:extLst>
            </p:cNvPr>
            <p:cNvSpPr txBox="1"/>
            <p:nvPr/>
          </p:nvSpPr>
          <p:spPr>
            <a:xfrm>
              <a:off x="3927968" y="4516469"/>
              <a:ext cx="1229034" cy="276999"/>
            </a:xfrm>
            <a:prstGeom prst="rect">
              <a:avLst/>
            </a:prstGeom>
            <a:noFill/>
          </p:spPr>
          <p:txBody>
            <a:bodyPr wrap="square" rtlCol="0">
              <a:spAutoFit/>
            </a:bodyPr>
            <a:lstStyle>
              <a:defPPr>
                <a:defRPr lang="ko-KR"/>
              </a:defPPr>
              <a:lvl1pPr algn="ctr">
                <a:defRPr sz="1200">
                  <a:solidFill>
                    <a:schemeClr val="tx1">
                      <a:lumMod val="85000"/>
                      <a:lumOff val="15000"/>
                    </a:schemeClr>
                  </a:solidFill>
                  <a:latin typeface="SamsungOneKorean 700" panose="020B0803030303020204" pitchFamily="50" charset="-127"/>
                  <a:ea typeface="SamsungOneKorean 700" panose="020B0803030303020204" pitchFamily="50" charset="-127"/>
                  <a:cs typeface="Times New Roman" panose="02020603050405020304" pitchFamily="18" charset="0"/>
                </a:defRPr>
              </a:lvl1pPr>
            </a:lstStyle>
            <a:p>
              <a:r>
                <a:rPr lang="en-US" altLang="ko-KR" dirty="0"/>
                <a:t>Topic #2</a:t>
              </a:r>
              <a:endParaRPr lang="ko-KR" altLang="en-US" dirty="0"/>
            </a:p>
          </p:txBody>
        </p:sp>
        <p:sp>
          <p:nvSpPr>
            <p:cNvPr id="77" name="TextBox 76">
              <a:extLst>
                <a:ext uri="{FF2B5EF4-FFF2-40B4-BE49-F238E27FC236}">
                  <a16:creationId xmlns:a16="http://schemas.microsoft.com/office/drawing/2014/main" id="{CCBBCBF9-D075-4D3A-8BA9-B319CF59B673}"/>
                </a:ext>
              </a:extLst>
            </p:cNvPr>
            <p:cNvSpPr txBox="1"/>
            <p:nvPr/>
          </p:nvSpPr>
          <p:spPr>
            <a:xfrm>
              <a:off x="5520594" y="5780901"/>
              <a:ext cx="687211" cy="276999"/>
            </a:xfrm>
            <a:prstGeom prst="rect">
              <a:avLst/>
            </a:prstGeom>
            <a:noFill/>
          </p:spPr>
          <p:txBody>
            <a:bodyPr wrap="square" rtlCol="0">
              <a:spAutoFit/>
            </a:bodyPr>
            <a:lstStyle>
              <a:defPPr>
                <a:defRPr lang="ko-KR"/>
              </a:defPPr>
              <a:lvl1pPr algn="ctr">
                <a:defRPr sz="1200">
                  <a:solidFill>
                    <a:srgbClr val="FF0000"/>
                  </a:solidFill>
                  <a:latin typeface="SamsungOneKorean 700" panose="020B0803030303020204" pitchFamily="50" charset="-127"/>
                  <a:ea typeface="SamsungOneKorean 700" panose="020B0803030303020204" pitchFamily="50" charset="-127"/>
                  <a:cs typeface="Times New Roman" panose="02020603050405020304" pitchFamily="18" charset="0"/>
                </a:defRPr>
              </a:lvl1pPr>
            </a:lstStyle>
            <a:p>
              <a:r>
                <a:rPr lang="en-US" altLang="ko-KR" dirty="0"/>
                <a:t>Word</a:t>
              </a:r>
              <a:endParaRPr lang="ko-KR" altLang="en-US" dirty="0"/>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7E541719-05AC-4E6D-95FE-BE491F7F649A}"/>
                    </a:ext>
                  </a:extLst>
                </p:cNvPr>
                <p:cNvSpPr txBox="1"/>
                <p:nvPr/>
              </p:nvSpPr>
              <p:spPr>
                <a:xfrm>
                  <a:off x="5390996" y="4993783"/>
                  <a:ext cx="133940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ko-KR" altLang="en-US" i="1">
                            <a:latin typeface="Cambria Math" panose="02040503050406030204" pitchFamily="18" charset="0"/>
                          </a:rPr>
                          <m:t>⋯</m:t>
                        </m:r>
                      </m:oMath>
                    </m:oMathPara>
                  </a14:m>
                  <a:endParaRPr lang="ko-KR" altLang="en-US" dirty="0"/>
                </a:p>
              </p:txBody>
            </p:sp>
          </mc:Choice>
          <mc:Fallback xmlns="">
            <p:sp>
              <p:nvSpPr>
                <p:cNvPr id="25" name="TextBox 24">
                  <a:extLst>
                    <a:ext uri="{FF2B5EF4-FFF2-40B4-BE49-F238E27FC236}">
                      <a16:creationId xmlns:a16="http://schemas.microsoft.com/office/drawing/2014/main" xmlns:a14="http://schemas.microsoft.com/office/drawing/2010/main" xmlns="" id="{7E541719-05AC-4E6D-95FE-BE491F7F649A}"/>
                    </a:ext>
                  </a:extLst>
                </p:cNvPr>
                <p:cNvSpPr txBox="1">
                  <a:spLocks noRot="1" noChangeAspect="1" noMove="1" noResize="1" noEditPoints="1" noAdjustHandles="1" noChangeArrowheads="1" noChangeShapeType="1" noTextEdit="1"/>
                </p:cNvSpPr>
                <p:nvPr/>
              </p:nvSpPr>
              <p:spPr>
                <a:xfrm>
                  <a:off x="5390996" y="4993783"/>
                  <a:ext cx="1339405" cy="369332"/>
                </a:xfrm>
                <a:prstGeom prst="rect">
                  <a:avLst/>
                </a:prstGeom>
                <a:blipFill rotWithShape="0">
                  <a:blip r:embed="rId15"/>
                  <a:stretch>
                    <a:fillRect/>
                  </a:stretch>
                </a:blipFill>
              </p:spPr>
              <p:txBody>
                <a:bodyPr/>
                <a:lstStyle/>
                <a:p>
                  <a:r>
                    <a:rPr lang="ko-KR" altLang="en-US">
                      <a:noFill/>
                    </a:rPr>
                    <a:t> </a:t>
                  </a:r>
                </a:p>
              </p:txBody>
            </p:sp>
          </mc:Fallback>
        </mc:AlternateContent>
        <p:cxnSp>
          <p:nvCxnSpPr>
            <p:cNvPr id="85" name="직선 연결선 84">
              <a:extLst>
                <a:ext uri="{FF2B5EF4-FFF2-40B4-BE49-F238E27FC236}">
                  <a16:creationId xmlns:a16="http://schemas.microsoft.com/office/drawing/2014/main" id="{ED3385F7-0D58-41D8-8153-643714834935}"/>
                </a:ext>
              </a:extLst>
            </p:cNvPr>
            <p:cNvCxnSpPr/>
            <p:nvPr/>
          </p:nvCxnSpPr>
          <p:spPr>
            <a:xfrm>
              <a:off x="881424" y="4458449"/>
              <a:ext cx="0" cy="1440000"/>
            </a:xfrm>
            <a:prstGeom prst="line">
              <a:avLst/>
            </a:prstGeom>
            <a:ln>
              <a:solidFill>
                <a:schemeClr val="tx1"/>
              </a:solidFill>
              <a:headEnd type="stealth"/>
              <a:tailEnd type="none" w="med" len="lg"/>
            </a:ln>
          </p:spPr>
          <p:style>
            <a:lnRef idx="1">
              <a:schemeClr val="accent1"/>
            </a:lnRef>
            <a:fillRef idx="0">
              <a:schemeClr val="accent1"/>
            </a:fillRef>
            <a:effectRef idx="0">
              <a:schemeClr val="accent1"/>
            </a:effectRef>
            <a:fontRef idx="minor">
              <a:schemeClr val="tx1"/>
            </a:fontRef>
          </p:style>
        </p:cxnSp>
        <p:cxnSp>
          <p:nvCxnSpPr>
            <p:cNvPr id="86" name="직선 연결선 85">
              <a:extLst>
                <a:ext uri="{FF2B5EF4-FFF2-40B4-BE49-F238E27FC236}">
                  <a16:creationId xmlns:a16="http://schemas.microsoft.com/office/drawing/2014/main" id="{304FB6FF-7C23-44C2-B34B-9F5229302DC1}"/>
                </a:ext>
              </a:extLst>
            </p:cNvPr>
            <p:cNvCxnSpPr/>
            <p:nvPr/>
          </p:nvCxnSpPr>
          <p:spPr>
            <a:xfrm>
              <a:off x="881424" y="5898449"/>
              <a:ext cx="2160000" cy="0"/>
            </a:xfrm>
            <a:prstGeom prst="line">
              <a:avLst/>
            </a:prstGeom>
            <a:ln>
              <a:solidFill>
                <a:schemeClr val="tx1"/>
              </a:solidFill>
              <a:tailEnd type="stealth" w="med" len="med"/>
            </a:ln>
          </p:spPr>
          <p:style>
            <a:lnRef idx="1">
              <a:schemeClr val="accent1"/>
            </a:lnRef>
            <a:fillRef idx="0">
              <a:schemeClr val="accent1"/>
            </a:fillRef>
            <a:effectRef idx="0">
              <a:schemeClr val="accent1"/>
            </a:effectRef>
            <a:fontRef idx="minor">
              <a:schemeClr val="tx1"/>
            </a:fontRef>
          </p:style>
        </p:cxnSp>
        <p:grpSp>
          <p:nvGrpSpPr>
            <p:cNvPr id="6" name="Group 5">
              <a:extLst>
                <a:ext uri="{FF2B5EF4-FFF2-40B4-BE49-F238E27FC236}">
                  <a16:creationId xmlns:a16="http://schemas.microsoft.com/office/drawing/2014/main" id="{D0150137-069A-4C72-B51E-C161C13B72F6}"/>
                </a:ext>
              </a:extLst>
            </p:cNvPr>
            <p:cNvGrpSpPr/>
            <p:nvPr/>
          </p:nvGrpSpPr>
          <p:grpSpPr>
            <a:xfrm>
              <a:off x="1030880" y="5105678"/>
              <a:ext cx="931632" cy="796428"/>
              <a:chOff x="1030880" y="5105678"/>
              <a:chExt cx="931632" cy="796428"/>
            </a:xfrm>
          </p:grpSpPr>
          <p:sp>
            <p:nvSpPr>
              <p:cNvPr id="87" name="직사각형 86">
                <a:extLst>
                  <a:ext uri="{FF2B5EF4-FFF2-40B4-BE49-F238E27FC236}">
                    <a16:creationId xmlns:a16="http://schemas.microsoft.com/office/drawing/2014/main" id="{F436FB07-2351-473C-BAB0-CDDA8203BDBB}"/>
                  </a:ext>
                </a:extLst>
              </p:cNvPr>
              <p:cNvSpPr/>
              <p:nvPr/>
            </p:nvSpPr>
            <p:spPr>
              <a:xfrm>
                <a:off x="1030880" y="5362106"/>
                <a:ext cx="90000" cy="54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8" name="직사각형 87">
                <a:extLst>
                  <a:ext uri="{FF2B5EF4-FFF2-40B4-BE49-F238E27FC236}">
                    <a16:creationId xmlns:a16="http://schemas.microsoft.com/office/drawing/2014/main" id="{FCEA04DE-4D35-4CCB-9664-88AE67680C57}"/>
                  </a:ext>
                </a:extLst>
              </p:cNvPr>
              <p:cNvSpPr/>
              <p:nvPr/>
            </p:nvSpPr>
            <p:spPr>
              <a:xfrm>
                <a:off x="1241288" y="5105678"/>
                <a:ext cx="90000" cy="792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9" name="직사각형 88">
                <a:extLst>
                  <a:ext uri="{FF2B5EF4-FFF2-40B4-BE49-F238E27FC236}">
                    <a16:creationId xmlns:a16="http://schemas.microsoft.com/office/drawing/2014/main" id="{948C97FF-BD19-4E23-AE29-53E921CDB2C8}"/>
                  </a:ext>
                </a:extLst>
              </p:cNvPr>
              <p:cNvSpPr/>
              <p:nvPr/>
            </p:nvSpPr>
            <p:spPr>
              <a:xfrm>
                <a:off x="1451696" y="5430357"/>
                <a:ext cx="90000" cy="468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0" name="직사각형 89">
                <a:extLst>
                  <a:ext uri="{FF2B5EF4-FFF2-40B4-BE49-F238E27FC236}">
                    <a16:creationId xmlns:a16="http://schemas.microsoft.com/office/drawing/2014/main" id="{259EAE70-A1D0-4D85-9890-BA6CEBB6A700}"/>
                  </a:ext>
                </a:extLst>
              </p:cNvPr>
              <p:cNvSpPr/>
              <p:nvPr/>
            </p:nvSpPr>
            <p:spPr>
              <a:xfrm>
                <a:off x="1662104" y="5177056"/>
                <a:ext cx="90000" cy="72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1" name="직사각형 90">
                <a:extLst>
                  <a:ext uri="{FF2B5EF4-FFF2-40B4-BE49-F238E27FC236}">
                    <a16:creationId xmlns:a16="http://schemas.microsoft.com/office/drawing/2014/main" id="{246FEEF2-6408-4073-A881-242D45C7E88D}"/>
                  </a:ext>
                </a:extLst>
              </p:cNvPr>
              <p:cNvSpPr/>
              <p:nvPr/>
            </p:nvSpPr>
            <p:spPr>
              <a:xfrm>
                <a:off x="1872512" y="5250222"/>
                <a:ext cx="90000" cy="648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mc:AlternateContent xmlns:mc="http://schemas.openxmlformats.org/markup-compatibility/2006" xmlns:a14="http://schemas.microsoft.com/office/drawing/2010/main">
          <mc:Choice Requires="a14">
            <p:sp>
              <p:nvSpPr>
                <p:cNvPr id="92" name="TextBox 91">
                  <a:extLst>
                    <a:ext uri="{FF2B5EF4-FFF2-40B4-BE49-F238E27FC236}">
                      <a16:creationId xmlns:a16="http://schemas.microsoft.com/office/drawing/2014/main" id="{27FC4C24-6779-427F-B4E8-902BD04F3688}"/>
                    </a:ext>
                  </a:extLst>
                </p:cNvPr>
                <p:cNvSpPr txBox="1"/>
                <p:nvPr/>
              </p:nvSpPr>
              <p:spPr>
                <a:xfrm>
                  <a:off x="1900272" y="5516047"/>
                  <a:ext cx="104947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ko-KR" altLang="en-US" i="1">
                            <a:latin typeface="Cambria Math" panose="02040503050406030204" pitchFamily="18" charset="0"/>
                          </a:rPr>
                          <m:t>⋯⋯</m:t>
                        </m:r>
                      </m:oMath>
                    </m:oMathPara>
                  </a14:m>
                  <a:endParaRPr lang="ko-KR" altLang="en-US" dirty="0"/>
                </a:p>
              </p:txBody>
            </p:sp>
          </mc:Choice>
          <mc:Fallback xmlns="">
            <p:sp>
              <p:nvSpPr>
                <p:cNvPr id="92" name="TextBox 91">
                  <a:extLst>
                    <a:ext uri="{FF2B5EF4-FFF2-40B4-BE49-F238E27FC236}">
                      <a16:creationId xmlns:a16="http://schemas.microsoft.com/office/drawing/2014/main" xmlns:a14="http://schemas.microsoft.com/office/drawing/2010/main" xmlns="" id="{27FC4C24-6779-427F-B4E8-902BD04F3688}"/>
                    </a:ext>
                  </a:extLst>
                </p:cNvPr>
                <p:cNvSpPr txBox="1">
                  <a:spLocks noRot="1" noChangeAspect="1" noMove="1" noResize="1" noEditPoints="1" noAdjustHandles="1" noChangeArrowheads="1" noChangeShapeType="1" noTextEdit="1"/>
                </p:cNvSpPr>
                <p:nvPr/>
              </p:nvSpPr>
              <p:spPr>
                <a:xfrm>
                  <a:off x="1900272" y="5516047"/>
                  <a:ext cx="1049470" cy="369332"/>
                </a:xfrm>
                <a:prstGeom prst="rect">
                  <a:avLst/>
                </a:prstGeom>
                <a:blipFill rotWithShape="0">
                  <a:blip r:embed="rId16"/>
                  <a:stretch>
                    <a:fillRect/>
                  </a:stretch>
                </a:blipFill>
              </p:spPr>
              <p:txBody>
                <a:bodyPr/>
                <a:lstStyle/>
                <a:p>
                  <a:r>
                    <a:rPr lang="ko-KR" altLang="en-US">
                      <a:noFill/>
                    </a:rPr>
                    <a:t> </a:t>
                  </a:r>
                </a:p>
              </p:txBody>
            </p:sp>
          </mc:Fallback>
        </mc:AlternateContent>
        <p:sp>
          <p:nvSpPr>
            <p:cNvPr id="94" name="직사각형 93">
              <a:extLst>
                <a:ext uri="{FF2B5EF4-FFF2-40B4-BE49-F238E27FC236}">
                  <a16:creationId xmlns:a16="http://schemas.microsoft.com/office/drawing/2014/main" id="{C2F24A3B-DAE1-4F55-BB70-7066DFB65A17}"/>
                </a:ext>
              </a:extLst>
            </p:cNvPr>
            <p:cNvSpPr/>
            <p:nvPr/>
          </p:nvSpPr>
          <p:spPr>
            <a:xfrm>
              <a:off x="2739328" y="5813259"/>
              <a:ext cx="90000" cy="72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F3AE319C-8C55-40BA-BDF8-B0216131C645}"/>
                    </a:ext>
                  </a:extLst>
                </p:cNvPr>
                <p:cNvSpPr txBox="1"/>
                <p:nvPr/>
              </p:nvSpPr>
              <p:spPr>
                <a:xfrm>
                  <a:off x="557062" y="4343876"/>
                  <a:ext cx="324362"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200" i="1" dirty="0">
                                <a:solidFill>
                                  <a:srgbClr val="FF0000"/>
                                </a:solidFill>
                                <a:latin typeface="Cambria Math" panose="02040503050406030204" pitchFamily="18" charset="0"/>
                              </a:rPr>
                            </m:ctrlPr>
                          </m:sSubPr>
                          <m:e>
                            <m:r>
                              <a:rPr lang="ko-KR" altLang="en-US" sz="1200" i="1" dirty="0">
                                <a:solidFill>
                                  <a:srgbClr val="FF0000"/>
                                </a:solidFill>
                                <a:latin typeface="Cambria Math" panose="02040503050406030204" pitchFamily="18" charset="0"/>
                              </a:rPr>
                              <m:t>𝜑</m:t>
                            </m:r>
                          </m:e>
                          <m:sub>
                            <m:r>
                              <a:rPr lang="en-US" altLang="ko-KR" sz="1200" i="1" dirty="0">
                                <a:solidFill>
                                  <a:srgbClr val="FF0000"/>
                                </a:solidFill>
                                <a:latin typeface="Cambria Math" panose="02040503050406030204" pitchFamily="18" charset="0"/>
                              </a:rPr>
                              <m:t>1</m:t>
                            </m:r>
                          </m:sub>
                        </m:sSub>
                      </m:oMath>
                    </m:oMathPara>
                  </a14:m>
                  <a:endParaRPr lang="ko-KR" altLang="en-US" sz="1200" dirty="0"/>
                </a:p>
              </p:txBody>
            </p:sp>
          </mc:Choice>
          <mc:Fallback xmlns="">
            <p:sp>
              <p:nvSpPr>
                <p:cNvPr id="95" name="TextBox 94">
                  <a:extLst>
                    <a:ext uri="{FF2B5EF4-FFF2-40B4-BE49-F238E27FC236}">
                      <a16:creationId xmlns:a16="http://schemas.microsoft.com/office/drawing/2014/main" xmlns:a14="http://schemas.microsoft.com/office/drawing/2010/main" xmlns="" id="{F3AE319C-8C55-40BA-BDF8-B0216131C645}"/>
                    </a:ext>
                  </a:extLst>
                </p:cNvPr>
                <p:cNvSpPr txBox="1">
                  <a:spLocks noRot="1" noChangeAspect="1" noMove="1" noResize="1" noEditPoints="1" noAdjustHandles="1" noChangeArrowheads="1" noChangeShapeType="1" noTextEdit="1"/>
                </p:cNvSpPr>
                <p:nvPr/>
              </p:nvSpPr>
              <p:spPr>
                <a:xfrm>
                  <a:off x="557062" y="4343876"/>
                  <a:ext cx="324362" cy="276999"/>
                </a:xfrm>
                <a:prstGeom prst="rect">
                  <a:avLst/>
                </a:prstGeom>
                <a:blipFill rotWithShape="0">
                  <a:blip r:embed="rId17"/>
                  <a:stretch>
                    <a:fillRect/>
                  </a:stretch>
                </a:blipFill>
              </p:spPr>
              <p:txBody>
                <a:bodyPr/>
                <a:lstStyle/>
                <a:p>
                  <a:r>
                    <a:rPr lang="ko-KR" altLang="en-US">
                      <a:noFill/>
                    </a:rPr>
                    <a:t> </a:t>
                  </a:r>
                </a:p>
              </p:txBody>
            </p:sp>
          </mc:Fallback>
        </mc:AlternateContent>
        <p:sp>
          <p:nvSpPr>
            <p:cNvPr id="96" name="TextBox 95">
              <a:extLst>
                <a:ext uri="{FF2B5EF4-FFF2-40B4-BE49-F238E27FC236}">
                  <a16:creationId xmlns:a16="http://schemas.microsoft.com/office/drawing/2014/main" id="{202E804B-5A16-44C2-997C-6D205D7FAB73}"/>
                </a:ext>
              </a:extLst>
            </p:cNvPr>
            <p:cNvSpPr txBox="1"/>
            <p:nvPr/>
          </p:nvSpPr>
          <p:spPr>
            <a:xfrm>
              <a:off x="1346907" y="4516469"/>
              <a:ext cx="1229034" cy="276999"/>
            </a:xfrm>
            <a:prstGeom prst="rect">
              <a:avLst/>
            </a:prstGeom>
            <a:noFill/>
          </p:spPr>
          <p:txBody>
            <a:bodyPr wrap="square" rtlCol="0">
              <a:spAutoFit/>
            </a:bodyPr>
            <a:lstStyle>
              <a:defPPr>
                <a:defRPr lang="ko-KR"/>
              </a:defPPr>
              <a:lvl1pPr algn="ctr">
                <a:defRPr sz="1200">
                  <a:solidFill>
                    <a:schemeClr val="tx1">
                      <a:lumMod val="85000"/>
                      <a:lumOff val="15000"/>
                    </a:schemeClr>
                  </a:solidFill>
                  <a:latin typeface="SamsungOneKorean 700" panose="020B0803030303020204" pitchFamily="50" charset="-127"/>
                  <a:ea typeface="SamsungOneKorean 700" panose="020B0803030303020204" pitchFamily="50" charset="-127"/>
                  <a:cs typeface="Times New Roman" panose="02020603050405020304" pitchFamily="18" charset="0"/>
                </a:defRPr>
              </a:lvl1pPr>
            </a:lstStyle>
            <a:p>
              <a:r>
                <a:rPr lang="en-US" altLang="ko-KR" dirty="0"/>
                <a:t>Topic #1</a:t>
              </a:r>
              <a:endParaRPr lang="ko-KR" altLang="en-US" dirty="0"/>
            </a:p>
          </p:txBody>
        </p:sp>
        <p:sp>
          <p:nvSpPr>
            <p:cNvPr id="97" name="TextBox 96">
              <a:extLst>
                <a:ext uri="{FF2B5EF4-FFF2-40B4-BE49-F238E27FC236}">
                  <a16:creationId xmlns:a16="http://schemas.microsoft.com/office/drawing/2014/main" id="{659A1039-0298-4036-82D1-83856017A56F}"/>
                </a:ext>
              </a:extLst>
            </p:cNvPr>
            <p:cNvSpPr txBox="1"/>
            <p:nvPr/>
          </p:nvSpPr>
          <p:spPr>
            <a:xfrm>
              <a:off x="2904358" y="5763273"/>
              <a:ext cx="687211" cy="276999"/>
            </a:xfrm>
            <a:prstGeom prst="rect">
              <a:avLst/>
            </a:prstGeom>
            <a:noFill/>
          </p:spPr>
          <p:txBody>
            <a:bodyPr wrap="square" rtlCol="0">
              <a:spAutoFit/>
            </a:bodyPr>
            <a:lstStyle>
              <a:defPPr>
                <a:defRPr lang="ko-KR"/>
              </a:defPPr>
              <a:lvl1pPr algn="ctr">
                <a:defRPr sz="1200">
                  <a:solidFill>
                    <a:srgbClr val="FF0000"/>
                  </a:solidFill>
                  <a:latin typeface="SamsungOneKorean 700" panose="020B0803030303020204" pitchFamily="50" charset="-127"/>
                  <a:ea typeface="SamsungOneKorean 700" panose="020B0803030303020204" pitchFamily="50" charset="-127"/>
                  <a:cs typeface="Times New Roman" panose="02020603050405020304" pitchFamily="18" charset="0"/>
                </a:defRPr>
              </a:lvl1pPr>
            </a:lstStyle>
            <a:p>
              <a:r>
                <a:rPr lang="en-US" altLang="ko-KR" dirty="0"/>
                <a:t>Word</a:t>
              </a:r>
              <a:endParaRPr lang="ko-KR" altLang="en-US" dirty="0"/>
            </a:p>
          </p:txBody>
        </p:sp>
        <p:cxnSp>
          <p:nvCxnSpPr>
            <p:cNvPr id="125" name="직선 연결선 124">
              <a:extLst>
                <a:ext uri="{FF2B5EF4-FFF2-40B4-BE49-F238E27FC236}">
                  <a16:creationId xmlns:a16="http://schemas.microsoft.com/office/drawing/2014/main" id="{BC92B595-D557-4EDF-8BAE-B90DD280509F}"/>
                </a:ext>
              </a:extLst>
            </p:cNvPr>
            <p:cNvCxnSpPr/>
            <p:nvPr/>
          </p:nvCxnSpPr>
          <p:spPr>
            <a:xfrm>
              <a:off x="6786679" y="4461948"/>
              <a:ext cx="0" cy="1440000"/>
            </a:xfrm>
            <a:prstGeom prst="line">
              <a:avLst/>
            </a:prstGeom>
            <a:ln>
              <a:solidFill>
                <a:schemeClr val="tx1"/>
              </a:solidFill>
              <a:headEnd type="stealth"/>
              <a:tailEnd type="none" w="med" len="lg"/>
            </a:ln>
          </p:spPr>
          <p:style>
            <a:lnRef idx="1">
              <a:schemeClr val="accent1"/>
            </a:lnRef>
            <a:fillRef idx="0">
              <a:schemeClr val="accent1"/>
            </a:fillRef>
            <a:effectRef idx="0">
              <a:schemeClr val="accent1"/>
            </a:effectRef>
            <a:fontRef idx="minor">
              <a:schemeClr val="tx1"/>
            </a:fontRef>
          </p:style>
        </p:cxnSp>
        <p:cxnSp>
          <p:nvCxnSpPr>
            <p:cNvPr id="126" name="직선 연결선 125">
              <a:extLst>
                <a:ext uri="{FF2B5EF4-FFF2-40B4-BE49-F238E27FC236}">
                  <a16:creationId xmlns:a16="http://schemas.microsoft.com/office/drawing/2014/main" id="{28B5A0C1-18E2-4347-8904-9C2B7C6EB506}"/>
                </a:ext>
              </a:extLst>
            </p:cNvPr>
            <p:cNvCxnSpPr/>
            <p:nvPr/>
          </p:nvCxnSpPr>
          <p:spPr>
            <a:xfrm>
              <a:off x="6786679" y="5900848"/>
              <a:ext cx="2160000" cy="0"/>
            </a:xfrm>
            <a:prstGeom prst="line">
              <a:avLst/>
            </a:prstGeom>
            <a:ln>
              <a:solidFill>
                <a:schemeClr val="tx1"/>
              </a:solidFill>
              <a:tailEnd type="stealth" w="med" len="med"/>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15C0BC7A-2634-47DC-A2D1-A34507E1FDD4}"/>
                </a:ext>
              </a:extLst>
            </p:cNvPr>
            <p:cNvGrpSpPr/>
            <p:nvPr/>
          </p:nvGrpSpPr>
          <p:grpSpPr>
            <a:xfrm>
              <a:off x="6934548" y="4812572"/>
              <a:ext cx="931632" cy="1080000"/>
              <a:chOff x="6959948" y="4812572"/>
              <a:chExt cx="931632" cy="1080000"/>
            </a:xfrm>
          </p:grpSpPr>
          <p:sp>
            <p:nvSpPr>
              <p:cNvPr id="127" name="직사각형 126">
                <a:extLst>
                  <a:ext uri="{FF2B5EF4-FFF2-40B4-BE49-F238E27FC236}">
                    <a16:creationId xmlns:a16="http://schemas.microsoft.com/office/drawing/2014/main" id="{89C077BE-4270-4962-A6A4-C2B26F9C6FEB}"/>
                  </a:ext>
                </a:extLst>
              </p:cNvPr>
              <p:cNvSpPr/>
              <p:nvPr/>
            </p:nvSpPr>
            <p:spPr>
              <a:xfrm>
                <a:off x="6959948" y="5466404"/>
                <a:ext cx="90000" cy="42616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8" name="직사각형 127">
                <a:extLst>
                  <a:ext uri="{FF2B5EF4-FFF2-40B4-BE49-F238E27FC236}">
                    <a16:creationId xmlns:a16="http://schemas.microsoft.com/office/drawing/2014/main" id="{1CFDE102-6BA0-4D45-9C62-58FA8AF29202}"/>
                  </a:ext>
                </a:extLst>
              </p:cNvPr>
              <p:cNvSpPr/>
              <p:nvPr/>
            </p:nvSpPr>
            <p:spPr>
              <a:xfrm>
                <a:off x="7170356" y="5171155"/>
                <a:ext cx="90000" cy="72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9" name="직사각형 128">
                <a:extLst>
                  <a:ext uri="{FF2B5EF4-FFF2-40B4-BE49-F238E27FC236}">
                    <a16:creationId xmlns:a16="http://schemas.microsoft.com/office/drawing/2014/main" id="{946317EB-6CFD-4898-B3D1-52D5FC69995E}"/>
                  </a:ext>
                </a:extLst>
              </p:cNvPr>
              <p:cNvSpPr/>
              <p:nvPr/>
            </p:nvSpPr>
            <p:spPr>
              <a:xfrm>
                <a:off x="7380764" y="4812572"/>
                <a:ext cx="90000" cy="10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0" name="직사각형 129">
                <a:extLst>
                  <a:ext uri="{FF2B5EF4-FFF2-40B4-BE49-F238E27FC236}">
                    <a16:creationId xmlns:a16="http://schemas.microsoft.com/office/drawing/2014/main" id="{D8195C4E-E307-47CC-8538-757497E4D884}"/>
                  </a:ext>
                </a:extLst>
              </p:cNvPr>
              <p:cNvSpPr/>
              <p:nvPr/>
            </p:nvSpPr>
            <p:spPr>
              <a:xfrm>
                <a:off x="7591172" y="5603581"/>
                <a:ext cx="90000" cy="288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1" name="직사각형 130">
                <a:extLst>
                  <a:ext uri="{FF2B5EF4-FFF2-40B4-BE49-F238E27FC236}">
                    <a16:creationId xmlns:a16="http://schemas.microsoft.com/office/drawing/2014/main" id="{20284F69-D520-4695-89F4-C61755F6E746}"/>
                  </a:ext>
                </a:extLst>
              </p:cNvPr>
              <p:cNvSpPr/>
              <p:nvPr/>
            </p:nvSpPr>
            <p:spPr>
              <a:xfrm>
                <a:off x="7801580" y="5459748"/>
                <a:ext cx="90000" cy="432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mc:AlternateContent xmlns:mc="http://schemas.openxmlformats.org/markup-compatibility/2006" xmlns:a14="http://schemas.microsoft.com/office/drawing/2010/main">
          <mc:Choice Requires="a14">
            <p:sp>
              <p:nvSpPr>
                <p:cNvPr id="132" name="TextBox 131">
                  <a:extLst>
                    <a:ext uri="{FF2B5EF4-FFF2-40B4-BE49-F238E27FC236}">
                      <a16:creationId xmlns:a16="http://schemas.microsoft.com/office/drawing/2014/main" id="{162731C4-7780-4CC8-B958-CEA6FEE01C63}"/>
                    </a:ext>
                  </a:extLst>
                </p:cNvPr>
                <p:cNvSpPr txBox="1"/>
                <p:nvPr/>
              </p:nvSpPr>
              <p:spPr>
                <a:xfrm>
                  <a:off x="7805527" y="5518446"/>
                  <a:ext cx="104947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ko-KR" altLang="en-US" i="1">
                            <a:latin typeface="Cambria Math" panose="02040503050406030204" pitchFamily="18" charset="0"/>
                          </a:rPr>
                          <m:t>⋯⋯</m:t>
                        </m:r>
                      </m:oMath>
                    </m:oMathPara>
                  </a14:m>
                  <a:endParaRPr lang="ko-KR" altLang="en-US" dirty="0"/>
                </a:p>
              </p:txBody>
            </p:sp>
          </mc:Choice>
          <mc:Fallback xmlns="">
            <p:sp>
              <p:nvSpPr>
                <p:cNvPr id="132" name="TextBox 131">
                  <a:extLst>
                    <a:ext uri="{FF2B5EF4-FFF2-40B4-BE49-F238E27FC236}">
                      <a16:creationId xmlns:a16="http://schemas.microsoft.com/office/drawing/2014/main" xmlns:a14="http://schemas.microsoft.com/office/drawing/2010/main" xmlns="" id="{162731C4-7780-4CC8-B958-CEA6FEE01C63}"/>
                    </a:ext>
                  </a:extLst>
                </p:cNvPr>
                <p:cNvSpPr txBox="1">
                  <a:spLocks noRot="1" noChangeAspect="1" noMove="1" noResize="1" noEditPoints="1" noAdjustHandles="1" noChangeArrowheads="1" noChangeShapeType="1" noTextEdit="1"/>
                </p:cNvSpPr>
                <p:nvPr/>
              </p:nvSpPr>
              <p:spPr>
                <a:xfrm>
                  <a:off x="7805527" y="5518446"/>
                  <a:ext cx="1049470" cy="369332"/>
                </a:xfrm>
                <a:prstGeom prst="rect">
                  <a:avLst/>
                </a:prstGeom>
                <a:blipFill rotWithShape="0">
                  <a:blip r:embed="rId1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3" name="TextBox 132">
                  <a:extLst>
                    <a:ext uri="{FF2B5EF4-FFF2-40B4-BE49-F238E27FC236}">
                      <a16:creationId xmlns:a16="http://schemas.microsoft.com/office/drawing/2014/main" id="{D5771BDF-AA4D-4576-9828-B91D79A068A0}"/>
                    </a:ext>
                  </a:extLst>
                </p:cNvPr>
                <p:cNvSpPr txBox="1"/>
                <p:nvPr/>
              </p:nvSpPr>
              <p:spPr>
                <a:xfrm>
                  <a:off x="6862842" y="5892572"/>
                  <a:ext cx="2021800" cy="246221"/>
                </a:xfrm>
                <a:prstGeom prst="rect">
                  <a:avLst/>
                </a:prstGeom>
                <a:noFill/>
              </p:spPr>
              <p:txBody>
                <a:bodyPr wrap="square" rtlCol="0">
                  <a:spAutoFit/>
                </a:bodyPr>
                <a:lstStyle/>
                <a:p>
                  <a:r>
                    <a:rPr lang="en-US" altLang="ko-KR" sz="1000" dirty="0">
                      <a:latin typeface="SamsungOneKorean 400" panose="020B0503030303020204" pitchFamily="50" charset="-127"/>
                      <a:ea typeface="SamsungOneKorean 400" panose="020B0503030303020204" pitchFamily="50" charset="-127"/>
                      <a:cs typeface="Times New Roman" panose="02020603050405020304" pitchFamily="18" charset="0"/>
                    </a:rPr>
                    <a:t>1     2     3     4     5     </a:t>
                  </a:r>
                  <a14:m>
                    <m:oMath xmlns:m="http://schemas.openxmlformats.org/officeDocument/2006/math">
                      <m:r>
                        <a:rPr lang="en-US" altLang="ko-KR" sz="1000">
                          <a:latin typeface="Cambria Math" panose="02040503050406030204" pitchFamily="18" charset="0"/>
                          <a:ea typeface="SamsungOneKorean 400" panose="020B0503030303020204" pitchFamily="50" charset="-127"/>
                          <a:cs typeface="Times New Roman" panose="02020603050405020304" pitchFamily="18" charset="0"/>
                        </a:rPr>
                        <m:t>⋯⋯         </m:t>
                      </m:r>
                      <m:r>
                        <a:rPr lang="en-US" altLang="ko-KR" sz="1000" b="0" i="0" smtClean="0">
                          <a:latin typeface="Cambria Math" panose="02040503050406030204" pitchFamily="18" charset="0"/>
                          <a:ea typeface="SamsungOneKorean 400" panose="020B0503030303020204" pitchFamily="50" charset="-127"/>
                          <a:cs typeface="Times New Roman" panose="02020603050405020304" pitchFamily="18" charset="0"/>
                        </a:rPr>
                        <m:t>   </m:t>
                      </m:r>
                      <m:r>
                        <a:rPr lang="en-US" altLang="ko-KR" sz="1000">
                          <a:latin typeface="Cambria Math" panose="02040503050406030204" pitchFamily="18" charset="0"/>
                          <a:ea typeface="SamsungOneKorean 400" panose="020B0503030303020204" pitchFamily="50" charset="-127"/>
                          <a:cs typeface="Times New Roman" panose="02020603050405020304" pitchFamily="18" charset="0"/>
                        </a:rPr>
                        <m:t>  </m:t>
                      </m:r>
                      <m:r>
                        <a:rPr lang="en-US" altLang="ko-KR" sz="1000">
                          <a:latin typeface="Cambria Math" panose="02040503050406030204" pitchFamily="18" charset="0"/>
                          <a:ea typeface="SamsungOneKorean 400" panose="020B0503030303020204" pitchFamily="50" charset="-127"/>
                          <a:cs typeface="Times New Roman" panose="02020603050405020304" pitchFamily="18" charset="0"/>
                        </a:rPr>
                        <m:t>𝐹</m:t>
                      </m:r>
                    </m:oMath>
                  </a14:m>
                  <a:endParaRPr lang="ko-KR" altLang="en-US" sz="1000" dirty="0">
                    <a:latin typeface="SamsungOneKorean 400" panose="020B0503030303020204" pitchFamily="50" charset="-127"/>
                    <a:ea typeface="SamsungOneKorean 400" panose="020B0503030303020204" pitchFamily="50" charset="-127"/>
                    <a:cs typeface="Times New Roman" panose="02020603050405020304" pitchFamily="18" charset="0"/>
                  </a:endParaRPr>
                </a:p>
              </p:txBody>
            </p:sp>
          </mc:Choice>
          <mc:Fallback xmlns="">
            <p:sp>
              <p:nvSpPr>
                <p:cNvPr id="133" name="TextBox 132">
                  <a:extLst>
                    <a:ext uri="{FF2B5EF4-FFF2-40B4-BE49-F238E27FC236}">
                      <a16:creationId xmlns:a16="http://schemas.microsoft.com/office/drawing/2014/main" xmlns:a14="http://schemas.microsoft.com/office/drawing/2010/main" xmlns="" id="{D5771BDF-AA4D-4576-9828-B91D79A068A0}"/>
                    </a:ext>
                  </a:extLst>
                </p:cNvPr>
                <p:cNvSpPr txBox="1">
                  <a:spLocks noRot="1" noChangeAspect="1" noMove="1" noResize="1" noEditPoints="1" noAdjustHandles="1" noChangeArrowheads="1" noChangeShapeType="1" noTextEdit="1"/>
                </p:cNvSpPr>
                <p:nvPr/>
              </p:nvSpPr>
              <p:spPr>
                <a:xfrm>
                  <a:off x="6862842" y="5892572"/>
                  <a:ext cx="2021800" cy="246221"/>
                </a:xfrm>
                <a:prstGeom prst="rect">
                  <a:avLst/>
                </a:prstGeom>
                <a:blipFill rotWithShape="0">
                  <a:blip r:embed="rId19"/>
                  <a:stretch>
                    <a:fillRect b="-12500"/>
                  </a:stretch>
                </a:blipFill>
              </p:spPr>
              <p:txBody>
                <a:bodyPr/>
                <a:lstStyle/>
                <a:p>
                  <a:r>
                    <a:rPr lang="ko-KR" altLang="en-US">
                      <a:noFill/>
                    </a:rPr>
                    <a:t> </a:t>
                  </a:r>
                </a:p>
              </p:txBody>
            </p:sp>
          </mc:Fallback>
        </mc:AlternateContent>
        <p:sp>
          <p:nvSpPr>
            <p:cNvPr id="134" name="직사각형 133">
              <a:extLst>
                <a:ext uri="{FF2B5EF4-FFF2-40B4-BE49-F238E27FC236}">
                  <a16:creationId xmlns:a16="http://schemas.microsoft.com/office/drawing/2014/main" id="{3131AB73-F0BE-45F2-91CF-EEA81C05DE93}"/>
                </a:ext>
              </a:extLst>
            </p:cNvPr>
            <p:cNvSpPr/>
            <p:nvPr/>
          </p:nvSpPr>
          <p:spPr>
            <a:xfrm>
              <a:off x="8644583" y="5783916"/>
              <a:ext cx="90000" cy="108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135" name="TextBox 134">
                  <a:extLst>
                    <a:ext uri="{FF2B5EF4-FFF2-40B4-BE49-F238E27FC236}">
                      <a16:creationId xmlns:a16="http://schemas.microsoft.com/office/drawing/2014/main" id="{25A84D41-CE5C-4363-99E7-5CA57CE1DB75}"/>
                    </a:ext>
                  </a:extLst>
                </p:cNvPr>
                <p:cNvSpPr txBox="1"/>
                <p:nvPr/>
              </p:nvSpPr>
              <p:spPr>
                <a:xfrm>
                  <a:off x="6462317" y="4343876"/>
                  <a:ext cx="324362"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200" i="1" dirty="0">
                                <a:solidFill>
                                  <a:srgbClr val="FF0000"/>
                                </a:solidFill>
                                <a:latin typeface="Cambria Math" panose="02040503050406030204" pitchFamily="18" charset="0"/>
                              </a:rPr>
                            </m:ctrlPr>
                          </m:sSubPr>
                          <m:e>
                            <m:r>
                              <a:rPr lang="ko-KR" altLang="en-US" sz="1200" i="1" dirty="0">
                                <a:solidFill>
                                  <a:srgbClr val="FF0000"/>
                                </a:solidFill>
                                <a:latin typeface="Cambria Math" panose="02040503050406030204" pitchFamily="18" charset="0"/>
                              </a:rPr>
                              <m:t>𝜑</m:t>
                            </m:r>
                          </m:e>
                          <m:sub>
                            <m:r>
                              <a:rPr lang="en-US" altLang="ko-KR" sz="1200" i="1" dirty="0">
                                <a:solidFill>
                                  <a:srgbClr val="FF0000"/>
                                </a:solidFill>
                                <a:latin typeface="Cambria Math" panose="02040503050406030204" pitchFamily="18" charset="0"/>
                              </a:rPr>
                              <m:t>𝐾</m:t>
                            </m:r>
                          </m:sub>
                        </m:sSub>
                      </m:oMath>
                    </m:oMathPara>
                  </a14:m>
                  <a:endParaRPr lang="ko-KR" altLang="en-US" sz="1200" dirty="0"/>
                </a:p>
              </p:txBody>
            </p:sp>
          </mc:Choice>
          <mc:Fallback xmlns="">
            <p:sp>
              <p:nvSpPr>
                <p:cNvPr id="135" name="TextBox 134">
                  <a:extLst>
                    <a:ext uri="{FF2B5EF4-FFF2-40B4-BE49-F238E27FC236}">
                      <a16:creationId xmlns:a16="http://schemas.microsoft.com/office/drawing/2014/main" xmlns:a14="http://schemas.microsoft.com/office/drawing/2010/main" xmlns="" id="{25A84D41-CE5C-4363-99E7-5CA57CE1DB75}"/>
                    </a:ext>
                  </a:extLst>
                </p:cNvPr>
                <p:cNvSpPr txBox="1">
                  <a:spLocks noRot="1" noChangeAspect="1" noMove="1" noResize="1" noEditPoints="1" noAdjustHandles="1" noChangeArrowheads="1" noChangeShapeType="1" noTextEdit="1"/>
                </p:cNvSpPr>
                <p:nvPr/>
              </p:nvSpPr>
              <p:spPr>
                <a:xfrm>
                  <a:off x="6462317" y="4343876"/>
                  <a:ext cx="324362" cy="276999"/>
                </a:xfrm>
                <a:prstGeom prst="rect">
                  <a:avLst/>
                </a:prstGeom>
                <a:blipFill rotWithShape="0">
                  <a:blip r:embed="rId20"/>
                  <a:stretch>
                    <a:fillRect/>
                  </a:stretch>
                </a:blipFill>
              </p:spPr>
              <p:txBody>
                <a:bodyPr/>
                <a:lstStyle/>
                <a:p>
                  <a:r>
                    <a:rPr lang="ko-KR" altLang="en-US">
                      <a:noFill/>
                    </a:rPr>
                    <a:t> </a:t>
                  </a:r>
                </a:p>
              </p:txBody>
            </p:sp>
          </mc:Fallback>
        </mc:AlternateContent>
        <p:sp>
          <p:nvSpPr>
            <p:cNvPr id="136" name="TextBox 135">
              <a:extLst>
                <a:ext uri="{FF2B5EF4-FFF2-40B4-BE49-F238E27FC236}">
                  <a16:creationId xmlns:a16="http://schemas.microsoft.com/office/drawing/2014/main" id="{06993154-A340-4E1C-A630-0E62C7A6FBF3}"/>
                </a:ext>
              </a:extLst>
            </p:cNvPr>
            <p:cNvSpPr txBox="1"/>
            <p:nvPr/>
          </p:nvSpPr>
          <p:spPr>
            <a:xfrm>
              <a:off x="7252161" y="4434265"/>
              <a:ext cx="1229034" cy="276999"/>
            </a:xfrm>
            <a:prstGeom prst="rect">
              <a:avLst/>
            </a:prstGeom>
            <a:noFill/>
          </p:spPr>
          <p:txBody>
            <a:bodyPr wrap="square" rtlCol="0">
              <a:spAutoFit/>
            </a:bodyPr>
            <a:lstStyle>
              <a:defPPr>
                <a:defRPr lang="ko-KR"/>
              </a:defPPr>
              <a:lvl1pPr algn="ctr">
                <a:defRPr sz="1200">
                  <a:solidFill>
                    <a:schemeClr val="tx1">
                      <a:lumMod val="85000"/>
                      <a:lumOff val="15000"/>
                    </a:schemeClr>
                  </a:solidFill>
                  <a:latin typeface="SamsungOneKorean 700" panose="020B0803030303020204" pitchFamily="50" charset="-127"/>
                  <a:ea typeface="SamsungOneKorean 700" panose="020B0803030303020204" pitchFamily="50" charset="-127"/>
                  <a:cs typeface="Times New Roman" panose="02020603050405020304" pitchFamily="18" charset="0"/>
                </a:defRPr>
              </a:lvl1pPr>
            </a:lstStyle>
            <a:p>
              <a:r>
                <a:rPr lang="en-US" altLang="ko-KR" dirty="0"/>
                <a:t>Topic #K</a:t>
              </a:r>
              <a:endParaRPr lang="ko-KR" altLang="en-US" dirty="0"/>
            </a:p>
          </p:txBody>
        </p:sp>
        <p:sp>
          <p:nvSpPr>
            <p:cNvPr id="137" name="TextBox 136">
              <a:extLst>
                <a:ext uri="{FF2B5EF4-FFF2-40B4-BE49-F238E27FC236}">
                  <a16:creationId xmlns:a16="http://schemas.microsoft.com/office/drawing/2014/main" id="{EBD000FA-3B46-4E19-87DC-A2FCBD1B456F}"/>
                </a:ext>
              </a:extLst>
            </p:cNvPr>
            <p:cNvSpPr txBox="1"/>
            <p:nvPr/>
          </p:nvSpPr>
          <p:spPr>
            <a:xfrm>
              <a:off x="8818729" y="5788387"/>
              <a:ext cx="687211" cy="276999"/>
            </a:xfrm>
            <a:prstGeom prst="rect">
              <a:avLst/>
            </a:prstGeom>
            <a:noFill/>
          </p:spPr>
          <p:txBody>
            <a:bodyPr wrap="square" rtlCol="0">
              <a:spAutoFit/>
            </a:bodyPr>
            <a:lstStyle>
              <a:defPPr>
                <a:defRPr lang="ko-KR"/>
              </a:defPPr>
              <a:lvl1pPr algn="ctr">
                <a:defRPr sz="1200">
                  <a:solidFill>
                    <a:srgbClr val="FF0000"/>
                  </a:solidFill>
                  <a:latin typeface="SamsungOneKorean 700" panose="020B0803030303020204" pitchFamily="50" charset="-127"/>
                  <a:ea typeface="SamsungOneKorean 700" panose="020B0803030303020204" pitchFamily="50" charset="-127"/>
                  <a:cs typeface="Times New Roman" panose="02020603050405020304" pitchFamily="18" charset="0"/>
                </a:defRPr>
              </a:lvl1pPr>
            </a:lstStyle>
            <a:p>
              <a:r>
                <a:rPr lang="en-US" altLang="ko-KR" dirty="0"/>
                <a:t>Word</a:t>
              </a:r>
              <a:endParaRPr lang="ko-KR" altLang="en-US" dirty="0"/>
            </a:p>
          </p:txBody>
        </p:sp>
        <mc:AlternateContent xmlns:mc="http://schemas.openxmlformats.org/markup-compatibility/2006" xmlns:a14="http://schemas.microsoft.com/office/drawing/2010/main">
          <mc:Choice Requires="a14">
            <p:sp>
              <p:nvSpPr>
                <p:cNvPr id="93" name="TextBox 92">
                  <a:extLst>
                    <a:ext uri="{FF2B5EF4-FFF2-40B4-BE49-F238E27FC236}">
                      <a16:creationId xmlns:a16="http://schemas.microsoft.com/office/drawing/2014/main" id="{178EF37F-2156-43DF-BE1C-DD57B1BCD87C}"/>
                    </a:ext>
                  </a:extLst>
                </p:cNvPr>
                <p:cNvSpPr txBox="1"/>
                <p:nvPr/>
              </p:nvSpPr>
              <p:spPr>
                <a:xfrm>
                  <a:off x="957587" y="5890173"/>
                  <a:ext cx="2021800" cy="246221"/>
                </a:xfrm>
                <a:prstGeom prst="rect">
                  <a:avLst/>
                </a:prstGeom>
                <a:noFill/>
              </p:spPr>
              <p:txBody>
                <a:bodyPr wrap="square" rtlCol="0">
                  <a:spAutoFit/>
                </a:bodyPr>
                <a:lstStyle/>
                <a:p>
                  <a:r>
                    <a:rPr lang="en-US" altLang="ko-KR" sz="1000" dirty="0">
                      <a:latin typeface="SamsungOneKorean 400" panose="020B0503030303020204" pitchFamily="50" charset="-127"/>
                      <a:ea typeface="SamsungOneKorean 400" panose="020B0503030303020204" pitchFamily="50" charset="-127"/>
                      <a:cs typeface="Times New Roman" panose="02020603050405020304" pitchFamily="18" charset="0"/>
                    </a:rPr>
                    <a:t>1     2     3     4     5     </a:t>
                  </a:r>
                  <a14:m>
                    <m:oMath xmlns:m="http://schemas.openxmlformats.org/officeDocument/2006/math">
                      <m:r>
                        <a:rPr lang="en-US" altLang="ko-KR" sz="1000">
                          <a:latin typeface="Cambria Math" panose="02040503050406030204" pitchFamily="18" charset="0"/>
                          <a:ea typeface="SamsungOneKorean 400" panose="020B0503030303020204" pitchFamily="50" charset="-127"/>
                          <a:cs typeface="Times New Roman" panose="02020603050405020304" pitchFamily="18" charset="0"/>
                        </a:rPr>
                        <m:t>⋯⋯       </m:t>
                      </m:r>
                      <m:r>
                        <a:rPr lang="en-US" altLang="ko-KR" sz="1000" b="0" i="0" smtClean="0">
                          <a:latin typeface="Cambria Math" panose="02040503050406030204" pitchFamily="18" charset="0"/>
                          <a:ea typeface="SamsungOneKorean 400" panose="020B0503030303020204" pitchFamily="50" charset="-127"/>
                          <a:cs typeface="Times New Roman" panose="02020603050405020304" pitchFamily="18" charset="0"/>
                        </a:rPr>
                        <m:t>   </m:t>
                      </m:r>
                      <m:r>
                        <a:rPr lang="en-US" altLang="ko-KR" sz="1000">
                          <a:latin typeface="Cambria Math" panose="02040503050406030204" pitchFamily="18" charset="0"/>
                          <a:ea typeface="SamsungOneKorean 400" panose="020B0503030303020204" pitchFamily="50" charset="-127"/>
                          <a:cs typeface="Times New Roman" panose="02020603050405020304" pitchFamily="18" charset="0"/>
                        </a:rPr>
                        <m:t>    </m:t>
                      </m:r>
                      <m:r>
                        <a:rPr lang="en-US" altLang="ko-KR" sz="1000">
                          <a:latin typeface="Cambria Math" panose="02040503050406030204" pitchFamily="18" charset="0"/>
                          <a:ea typeface="SamsungOneKorean 400" panose="020B0503030303020204" pitchFamily="50" charset="-127"/>
                          <a:cs typeface="Times New Roman" panose="02020603050405020304" pitchFamily="18" charset="0"/>
                        </a:rPr>
                        <m:t>𝐹</m:t>
                      </m:r>
                    </m:oMath>
                  </a14:m>
                  <a:endParaRPr lang="ko-KR" altLang="en-US" sz="1000" dirty="0">
                    <a:latin typeface="SamsungOneKorean 400" panose="020B0503030303020204" pitchFamily="50" charset="-127"/>
                    <a:ea typeface="SamsungOneKorean 400" panose="020B0503030303020204" pitchFamily="50" charset="-127"/>
                    <a:cs typeface="Times New Roman" panose="02020603050405020304" pitchFamily="18" charset="0"/>
                  </a:endParaRPr>
                </a:p>
              </p:txBody>
            </p:sp>
          </mc:Choice>
          <mc:Fallback xmlns="">
            <p:sp>
              <p:nvSpPr>
                <p:cNvPr id="93" name="TextBox 92">
                  <a:extLst>
                    <a:ext uri="{FF2B5EF4-FFF2-40B4-BE49-F238E27FC236}">
                      <a16:creationId xmlns:a16="http://schemas.microsoft.com/office/drawing/2014/main" xmlns:a14="http://schemas.microsoft.com/office/drawing/2010/main" xmlns="" id="{178EF37F-2156-43DF-BE1C-DD57B1BCD87C}"/>
                    </a:ext>
                  </a:extLst>
                </p:cNvPr>
                <p:cNvSpPr txBox="1">
                  <a:spLocks noRot="1" noChangeAspect="1" noMove="1" noResize="1" noEditPoints="1" noAdjustHandles="1" noChangeArrowheads="1" noChangeShapeType="1" noTextEdit="1"/>
                </p:cNvSpPr>
                <p:nvPr/>
              </p:nvSpPr>
              <p:spPr>
                <a:xfrm>
                  <a:off x="957587" y="5890173"/>
                  <a:ext cx="2021800" cy="246221"/>
                </a:xfrm>
                <a:prstGeom prst="rect">
                  <a:avLst/>
                </a:prstGeom>
                <a:blipFill rotWithShape="0">
                  <a:blip r:embed="rId21"/>
                  <a:stretch>
                    <a:fillRect b="-12195"/>
                  </a:stretch>
                </a:blipFill>
              </p:spPr>
              <p:txBody>
                <a:bodyPr/>
                <a:lstStyle/>
                <a:p>
                  <a:r>
                    <a:rPr lang="ko-KR" altLang="en-US">
                      <a:noFill/>
                    </a:rPr>
                    <a:t> </a:t>
                  </a:r>
                </a:p>
              </p:txBody>
            </p:sp>
          </mc:Fallback>
        </mc:AlternateContent>
      </p:grpSp>
    </p:spTree>
    <p:extLst>
      <p:ext uri="{BB962C8B-B14F-4D97-AF65-F5344CB8AC3E}">
        <p14:creationId xmlns:p14="http://schemas.microsoft.com/office/powerpoint/2010/main" val="251343134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직사각형 36">
            <a:extLst>
              <a:ext uri="{FF2B5EF4-FFF2-40B4-BE49-F238E27FC236}">
                <a16:creationId xmlns:a16="http://schemas.microsoft.com/office/drawing/2014/main" id="{B46360D2-C10B-45CB-AA69-2404BCCF9C74}"/>
              </a:ext>
            </a:extLst>
          </p:cNvPr>
          <p:cNvSpPr/>
          <p:nvPr/>
        </p:nvSpPr>
        <p:spPr>
          <a:xfrm>
            <a:off x="558800" y="525055"/>
            <a:ext cx="8640960"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atinLnBrk="0"/>
            <a:r>
              <a:rPr lang="en-US" altLang="ko-KR" sz="1600" dirty="0">
                <a:solidFill>
                  <a:schemeClr val="bg1">
                    <a:lumMod val="95000"/>
                  </a:schemeClr>
                </a:solidFill>
                <a:latin typeface="SamsungOne 700" panose="020B0803030303020204" pitchFamily="34" charset="0"/>
                <a:ea typeface="SamsungOne 700" panose="020B0803030303020204" pitchFamily="34" charset="0"/>
              </a:rPr>
              <a:t>UNIT 6. </a:t>
            </a:r>
            <a:br>
              <a:rPr lang="en-US" altLang="ko-KR" dirty="0">
                <a:solidFill>
                  <a:schemeClr val="bg1">
                    <a:lumMod val="95000"/>
                  </a:schemeClr>
                </a:solidFill>
                <a:latin typeface="SamsungOne 700" panose="020B0803030303020204" pitchFamily="34" charset="0"/>
                <a:ea typeface="SamsungOne 700" panose="020B0803030303020204" pitchFamily="34" charset="0"/>
              </a:rPr>
            </a:br>
            <a:r>
              <a:rPr lang="en-US" altLang="ko-KR" sz="2000" dirty="0">
                <a:solidFill>
                  <a:schemeClr val="bg1">
                    <a:lumMod val="95000"/>
                  </a:schemeClr>
                </a:solidFill>
                <a:latin typeface="SamsungOne 700" panose="020B0803030303020204" pitchFamily="34" charset="0"/>
                <a:ea typeface="SamsungOne 700" panose="020B0803030303020204" pitchFamily="34" charset="0"/>
              </a:rPr>
              <a:t>6.7. </a:t>
            </a:r>
            <a:r>
              <a:rPr lang="en-US" altLang="ko-KR" sz="2000" dirty="0">
                <a:solidFill>
                  <a:schemeClr val="bg1">
                    <a:lumMod val="95000"/>
                  </a:schemeClr>
                </a:solidFill>
                <a:latin typeface="SamsungOne 400" panose="020B0503030303020204" pitchFamily="34" charset="0"/>
                <a:ea typeface="SamsungOne 400" panose="020B0503030303020204" pitchFamily="34" charset="0"/>
              </a:rPr>
              <a:t>Topic Modeling</a:t>
            </a:r>
          </a:p>
        </p:txBody>
      </p:sp>
      <p:sp>
        <p:nvSpPr>
          <p:cNvPr id="38" name="직사각형 37">
            <a:extLst>
              <a:ext uri="{FF2B5EF4-FFF2-40B4-BE49-F238E27FC236}">
                <a16:creationId xmlns:a16="http://schemas.microsoft.com/office/drawing/2014/main" id="{89817960-6AB6-4790-8436-AA9644F3F018}"/>
              </a:ext>
            </a:extLst>
          </p:cNvPr>
          <p:cNvSpPr/>
          <p:nvPr/>
        </p:nvSpPr>
        <p:spPr>
          <a:xfrm>
            <a:off x="546895" y="1528482"/>
            <a:ext cx="8797130"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atinLnBrk="0"/>
            <a:r>
              <a:rPr lang="en-US" altLang="ko-KR" sz="3200" dirty="0">
                <a:solidFill>
                  <a:schemeClr val="tx1">
                    <a:lumMod val="95000"/>
                    <a:lumOff val="5000"/>
                  </a:schemeClr>
                </a:solidFill>
                <a:latin typeface="Samsung Sharp Sans" pitchFamily="2" charset="0"/>
                <a:ea typeface="Samsung Sharp Sans" pitchFamily="2" charset="0"/>
                <a:cs typeface="Samsung Sharp Sans" pitchFamily="2" charset="0"/>
              </a:rPr>
              <a:t>Latent Dirichlet Allocation (LDA) (8/10)</a:t>
            </a:r>
          </a:p>
        </p:txBody>
      </p:sp>
      <p:grpSp>
        <p:nvGrpSpPr>
          <p:cNvPr id="40" name="그룹 39">
            <a:extLst>
              <a:ext uri="{FF2B5EF4-FFF2-40B4-BE49-F238E27FC236}">
                <a16:creationId xmlns:a16="http://schemas.microsoft.com/office/drawing/2014/main" id="{132D5863-4B90-43C2-BBE3-C69C26FCDD3E}"/>
              </a:ext>
            </a:extLst>
          </p:cNvPr>
          <p:cNvGrpSpPr/>
          <p:nvPr/>
        </p:nvGrpSpPr>
        <p:grpSpPr>
          <a:xfrm>
            <a:off x="1004698" y="2528888"/>
            <a:ext cx="7893429" cy="1460380"/>
            <a:chOff x="869860" y="2540118"/>
            <a:chExt cx="7893429" cy="1460380"/>
          </a:xfrm>
        </p:grpSpPr>
        <p:sp>
          <p:nvSpPr>
            <p:cNvPr id="41" name="직사각형 40">
              <a:extLst>
                <a:ext uri="{FF2B5EF4-FFF2-40B4-BE49-F238E27FC236}">
                  <a16:creationId xmlns:a16="http://schemas.microsoft.com/office/drawing/2014/main" id="{2848CDDB-12D3-46D4-8C89-91A25FDD36DD}"/>
                </a:ext>
              </a:extLst>
            </p:cNvPr>
            <p:cNvSpPr/>
            <p:nvPr/>
          </p:nvSpPr>
          <p:spPr>
            <a:xfrm>
              <a:off x="6456885" y="2540118"/>
              <a:ext cx="1734450" cy="1460380"/>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3E5022D5-AF4E-4F0D-BA1A-D8FC942FF621}"/>
                    </a:ext>
                  </a:extLst>
                </p:cNvPr>
                <p:cNvSpPr txBox="1"/>
                <p:nvPr/>
              </p:nvSpPr>
              <p:spPr>
                <a:xfrm>
                  <a:off x="8474323" y="3429000"/>
                  <a:ext cx="288966"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ko-KR" altLang="en-US" sz="1600" i="1" smtClean="0">
                            <a:solidFill>
                              <a:schemeClr val="tx1">
                                <a:lumMod val="85000"/>
                                <a:lumOff val="15000"/>
                              </a:schemeClr>
                            </a:solidFill>
                            <a:latin typeface="Cambria Math" panose="02040503050406030204" pitchFamily="18" charset="0"/>
                          </a:rPr>
                          <m:t>𝛽</m:t>
                        </m:r>
                      </m:oMath>
                    </m:oMathPara>
                  </a14:m>
                  <a:endParaRPr lang="ko-KR" altLang="en-US" sz="1600" dirty="0">
                    <a:solidFill>
                      <a:schemeClr val="tx1">
                        <a:lumMod val="85000"/>
                        <a:lumOff val="15000"/>
                      </a:schemeClr>
                    </a:solidFill>
                  </a:endParaRPr>
                </a:p>
              </p:txBody>
            </p:sp>
          </mc:Choice>
          <mc:Fallback xmlns="">
            <p:sp>
              <p:nvSpPr>
                <p:cNvPr id="43" name="TextBox 42">
                  <a:extLst>
                    <a:ext uri="{FF2B5EF4-FFF2-40B4-BE49-F238E27FC236}">
                      <a16:creationId xmlns:a16="http://schemas.microsoft.com/office/drawing/2014/main" xmlns:a14="http://schemas.microsoft.com/office/drawing/2010/main" xmlns="" id="{3E5022D5-AF4E-4F0D-BA1A-D8FC942FF621}"/>
                    </a:ext>
                  </a:extLst>
                </p:cNvPr>
                <p:cNvSpPr txBox="1">
                  <a:spLocks noRot="1" noChangeAspect="1" noMove="1" noResize="1" noEditPoints="1" noAdjustHandles="1" noChangeArrowheads="1" noChangeShapeType="1" noTextEdit="1"/>
                </p:cNvSpPr>
                <p:nvPr/>
              </p:nvSpPr>
              <p:spPr>
                <a:xfrm>
                  <a:off x="8474323" y="3429000"/>
                  <a:ext cx="288966" cy="338554"/>
                </a:xfrm>
                <a:prstGeom prst="rect">
                  <a:avLst/>
                </a:prstGeom>
                <a:blipFill rotWithShape="0">
                  <a:blip r:embed="rId3"/>
                  <a:stretch>
                    <a:fillRect r="-6250" b="-10909"/>
                  </a:stretch>
                </a:blipFill>
              </p:spPr>
              <p:txBody>
                <a:bodyPr/>
                <a:lstStyle/>
                <a:p>
                  <a:r>
                    <a:rPr lang="ko-KR" altLang="en-US">
                      <a:noFill/>
                    </a:rPr>
                    <a:t> </a:t>
                  </a:r>
                </a:p>
              </p:txBody>
            </p:sp>
          </mc:Fallback>
        </mc:AlternateContent>
        <p:sp>
          <p:nvSpPr>
            <p:cNvPr id="44" name="직사각형 43">
              <a:extLst>
                <a:ext uri="{FF2B5EF4-FFF2-40B4-BE49-F238E27FC236}">
                  <a16:creationId xmlns:a16="http://schemas.microsoft.com/office/drawing/2014/main" id="{6EBD98EE-7E8F-470A-8FDB-D0400E5BDFF4}"/>
                </a:ext>
              </a:extLst>
            </p:cNvPr>
            <p:cNvSpPr/>
            <p:nvPr/>
          </p:nvSpPr>
          <p:spPr>
            <a:xfrm>
              <a:off x="1565055" y="2540118"/>
              <a:ext cx="4412437" cy="1460380"/>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45" name="직사각형 44">
              <a:extLst>
                <a:ext uri="{FF2B5EF4-FFF2-40B4-BE49-F238E27FC236}">
                  <a16:creationId xmlns:a16="http://schemas.microsoft.com/office/drawing/2014/main" id="{93C4A2BC-1DD8-464A-8DE3-50FC8964F195}"/>
                </a:ext>
              </a:extLst>
            </p:cNvPr>
            <p:cNvSpPr/>
            <p:nvPr/>
          </p:nvSpPr>
          <p:spPr>
            <a:xfrm>
              <a:off x="3302379" y="2676020"/>
              <a:ext cx="2548468" cy="1199877"/>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50" name="타원 49">
              <a:extLst>
                <a:ext uri="{FF2B5EF4-FFF2-40B4-BE49-F238E27FC236}">
                  <a16:creationId xmlns:a16="http://schemas.microsoft.com/office/drawing/2014/main" id="{E4027814-3F66-4416-9633-86EB2B5F16CC}"/>
                </a:ext>
              </a:extLst>
            </p:cNvPr>
            <p:cNvSpPr/>
            <p:nvPr/>
          </p:nvSpPr>
          <p:spPr>
            <a:xfrm>
              <a:off x="1711490" y="2847060"/>
              <a:ext cx="793537" cy="793537"/>
            </a:xfrm>
            <a:prstGeom prst="ellipse">
              <a:avLst/>
            </a:prstGeom>
            <a:solidFill>
              <a:srgbClr val="EAEAEA"/>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scene3d>
                <a:camera prst="orthographicFront"/>
                <a:lightRig rig="threePt" dir="t"/>
              </a:scene3d>
              <a:sp3d>
                <a:bevelT w="0" h="6350"/>
              </a:sp3d>
            </a:bodyPr>
            <a:lstStyle/>
            <a:p>
              <a:pPr algn="ctr">
                <a:spcAft>
                  <a:spcPts val="0"/>
                </a:spcAft>
              </a:pPr>
              <a:endParaRPr lang="ko-KR" altLang="en-US" sz="1100" dirty="0">
                <a:solidFill>
                  <a:prstClr val="black">
                    <a:lumMod val="75000"/>
                    <a:lumOff val="25000"/>
                  </a:prstClr>
                </a:solidFill>
                <a:latin typeface="SamsungOne 700" panose="020B0803030303020204" pitchFamily="34" charset="0"/>
                <a:ea typeface="SamsungOne 700" panose="020B0803030303020204" pitchFamily="34" charset="0"/>
              </a:endParaRPr>
            </a:p>
          </p:txBody>
        </p:sp>
        <p:sp>
          <p:nvSpPr>
            <p:cNvPr id="58" name="타원 57">
              <a:extLst>
                <a:ext uri="{FF2B5EF4-FFF2-40B4-BE49-F238E27FC236}">
                  <a16:creationId xmlns:a16="http://schemas.microsoft.com/office/drawing/2014/main" id="{C0B6F4EA-300C-48D8-88ED-7006FC7FBCD6}"/>
                </a:ext>
              </a:extLst>
            </p:cNvPr>
            <p:cNvSpPr/>
            <p:nvPr/>
          </p:nvSpPr>
          <p:spPr>
            <a:xfrm>
              <a:off x="3510220" y="2847060"/>
              <a:ext cx="793537" cy="793537"/>
            </a:xfrm>
            <a:prstGeom prst="ellipse">
              <a:avLst/>
            </a:prstGeom>
            <a:solidFill>
              <a:srgbClr val="EAEAEA"/>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scene3d>
                <a:camera prst="orthographicFront"/>
                <a:lightRig rig="threePt" dir="t"/>
              </a:scene3d>
              <a:sp3d>
                <a:bevelT w="0" h="6350"/>
              </a:sp3d>
            </a:bodyPr>
            <a:lstStyle/>
            <a:p>
              <a:pPr algn="ctr">
                <a:spcAft>
                  <a:spcPts val="0"/>
                </a:spcAft>
              </a:pPr>
              <a:endParaRPr lang="ko-KR" altLang="en-US" sz="1100" dirty="0">
                <a:solidFill>
                  <a:prstClr val="black">
                    <a:lumMod val="75000"/>
                    <a:lumOff val="25000"/>
                  </a:prstClr>
                </a:solidFill>
                <a:latin typeface="SamsungOne 700" panose="020B0803030303020204" pitchFamily="34" charset="0"/>
                <a:ea typeface="SamsungOne 700" panose="020B0803030303020204" pitchFamily="34" charset="0"/>
              </a:endParaRPr>
            </a:p>
          </p:txBody>
        </p:sp>
        <p:sp>
          <p:nvSpPr>
            <p:cNvPr id="59" name="타원 58">
              <a:extLst>
                <a:ext uri="{FF2B5EF4-FFF2-40B4-BE49-F238E27FC236}">
                  <a16:creationId xmlns:a16="http://schemas.microsoft.com/office/drawing/2014/main" id="{AF125C20-C5B4-471B-93DB-EDA8E23E4B25}"/>
                </a:ext>
              </a:extLst>
            </p:cNvPr>
            <p:cNvSpPr/>
            <p:nvPr/>
          </p:nvSpPr>
          <p:spPr>
            <a:xfrm>
              <a:off x="4771193" y="2847060"/>
              <a:ext cx="793537" cy="793537"/>
            </a:xfrm>
            <a:prstGeom prst="ellipse">
              <a:avLst/>
            </a:prstGeom>
            <a:solidFill>
              <a:srgbClr val="92D050"/>
            </a:solidFill>
            <a:ln w="635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scene3d>
                <a:camera prst="orthographicFront"/>
                <a:lightRig rig="threePt" dir="t"/>
              </a:scene3d>
              <a:sp3d>
                <a:bevelT w="0" h="6350"/>
              </a:sp3d>
            </a:bodyPr>
            <a:lstStyle/>
            <a:p>
              <a:pPr algn="ctr" fontAlgn="base">
                <a:spcBef>
                  <a:spcPct val="0"/>
                </a:spcBef>
              </a:pPr>
              <a:endParaRPr kumimoji="1" lang="ko-KR" altLang="en-US" sz="1050" dirty="0">
                <a:solidFill>
                  <a:srgbClr val="193EB0"/>
                </a:solidFill>
                <a:latin typeface="SamsungOne 700" panose="020B0803030303020204" pitchFamily="34" charset="0"/>
              </a:endParaRPr>
            </a:p>
          </p:txBody>
        </p:sp>
        <p:cxnSp>
          <p:nvCxnSpPr>
            <p:cNvPr id="60" name="직선 화살표 연결선 59">
              <a:extLst>
                <a:ext uri="{FF2B5EF4-FFF2-40B4-BE49-F238E27FC236}">
                  <a16:creationId xmlns:a16="http://schemas.microsoft.com/office/drawing/2014/main" id="{F274609F-3833-40BC-A46D-4E8C09B66E85}"/>
                </a:ext>
              </a:extLst>
            </p:cNvPr>
            <p:cNvCxnSpPr>
              <a:cxnSpLocks/>
              <a:stCxn id="50" idx="6"/>
              <a:endCxn id="58" idx="2"/>
            </p:cNvCxnSpPr>
            <p:nvPr/>
          </p:nvCxnSpPr>
          <p:spPr>
            <a:xfrm>
              <a:off x="2505027" y="3243829"/>
              <a:ext cx="1005193" cy="0"/>
            </a:xfrm>
            <a:prstGeom prst="straightConnector1">
              <a:avLst/>
            </a:prstGeom>
            <a:ln w="9525">
              <a:solidFill>
                <a:schemeClr val="bg1">
                  <a:lumMod val="6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0AB34980-11A5-4011-9A5E-40A3FC9E8C0C}"/>
                </a:ext>
              </a:extLst>
            </p:cNvPr>
            <p:cNvCxnSpPr>
              <a:cxnSpLocks/>
              <a:stCxn id="58" idx="6"/>
              <a:endCxn id="59" idx="2"/>
            </p:cNvCxnSpPr>
            <p:nvPr/>
          </p:nvCxnSpPr>
          <p:spPr>
            <a:xfrm>
              <a:off x="4303757" y="3243829"/>
              <a:ext cx="467436" cy="0"/>
            </a:xfrm>
            <a:prstGeom prst="straightConnector1">
              <a:avLst/>
            </a:prstGeom>
            <a:ln w="9525">
              <a:solidFill>
                <a:schemeClr val="bg1">
                  <a:lumMod val="6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2" name="직선 화살표 연결선 61">
              <a:extLst>
                <a:ext uri="{FF2B5EF4-FFF2-40B4-BE49-F238E27FC236}">
                  <a16:creationId xmlns:a16="http://schemas.microsoft.com/office/drawing/2014/main" id="{38450242-8A93-43D3-A165-9E8244585688}"/>
                </a:ext>
              </a:extLst>
            </p:cNvPr>
            <p:cNvCxnSpPr>
              <a:cxnSpLocks/>
              <a:stCxn id="66" idx="6"/>
              <a:endCxn id="65" idx="2"/>
            </p:cNvCxnSpPr>
            <p:nvPr/>
          </p:nvCxnSpPr>
          <p:spPr>
            <a:xfrm flipV="1">
              <a:off x="7609853" y="3241200"/>
              <a:ext cx="854242" cy="2629"/>
            </a:xfrm>
            <a:prstGeom prst="straightConnector1">
              <a:avLst/>
            </a:prstGeom>
            <a:ln w="9525">
              <a:solidFill>
                <a:schemeClr val="bg1">
                  <a:lumMod val="65000"/>
                </a:schemeClr>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63" name="타원 62">
              <a:extLst>
                <a:ext uri="{FF2B5EF4-FFF2-40B4-BE49-F238E27FC236}">
                  <a16:creationId xmlns:a16="http://schemas.microsoft.com/office/drawing/2014/main" id="{6E0990A4-B42F-4FEF-B880-324DC92FA26C}"/>
                </a:ext>
              </a:extLst>
            </p:cNvPr>
            <p:cNvSpPr/>
            <p:nvPr/>
          </p:nvSpPr>
          <p:spPr>
            <a:xfrm>
              <a:off x="882650" y="3100256"/>
              <a:ext cx="281887" cy="281887"/>
            </a:xfrm>
            <a:prstGeom prst="ellipse">
              <a:avLst/>
            </a:prstGeom>
            <a:solidFill>
              <a:srgbClr val="193EB0"/>
            </a:solidFill>
            <a:ln>
              <a:solidFill>
                <a:schemeClr val="bg1">
                  <a:lumMod val="75000"/>
                  <a:alpha val="96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scene3d>
                <a:camera prst="orthographicFront"/>
                <a:lightRig rig="threePt" dir="t"/>
              </a:scene3d>
              <a:sp3d>
                <a:bevelT w="0" h="6350"/>
              </a:sp3d>
            </a:bodyPr>
            <a:lstStyle/>
            <a:p>
              <a:pPr algn="ctr">
                <a:spcAft>
                  <a:spcPts val="0"/>
                </a:spcAft>
              </a:pPr>
              <a:endParaRPr lang="ko-KR" altLang="en-US" sz="1100" dirty="0">
                <a:solidFill>
                  <a:prstClr val="black">
                    <a:lumMod val="75000"/>
                    <a:lumOff val="25000"/>
                  </a:prstClr>
                </a:solidFill>
                <a:latin typeface="SamsungOne 700" panose="020B0803030303020204" pitchFamily="34" charset="0"/>
                <a:ea typeface="SamsungOne 700" panose="020B0803030303020204" pitchFamily="34" charset="0"/>
              </a:endParaRPr>
            </a:p>
          </p:txBody>
        </p:sp>
        <p:cxnSp>
          <p:nvCxnSpPr>
            <p:cNvPr id="64" name="직선 화살표 연결선 63">
              <a:extLst>
                <a:ext uri="{FF2B5EF4-FFF2-40B4-BE49-F238E27FC236}">
                  <a16:creationId xmlns:a16="http://schemas.microsoft.com/office/drawing/2014/main" id="{DFB9F4FB-1ABE-4F58-9223-C05B5878A2E2}"/>
                </a:ext>
              </a:extLst>
            </p:cNvPr>
            <p:cNvCxnSpPr>
              <a:cxnSpLocks/>
              <a:stCxn id="63" idx="6"/>
              <a:endCxn id="50" idx="2"/>
            </p:cNvCxnSpPr>
            <p:nvPr/>
          </p:nvCxnSpPr>
          <p:spPr>
            <a:xfrm>
              <a:off x="1164537" y="3241200"/>
              <a:ext cx="546953" cy="2629"/>
            </a:xfrm>
            <a:prstGeom prst="straightConnector1">
              <a:avLst/>
            </a:prstGeom>
            <a:ln w="9525">
              <a:solidFill>
                <a:schemeClr val="bg1">
                  <a:lumMod val="65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5" name="타원 64">
              <a:extLst>
                <a:ext uri="{FF2B5EF4-FFF2-40B4-BE49-F238E27FC236}">
                  <a16:creationId xmlns:a16="http://schemas.microsoft.com/office/drawing/2014/main" id="{B9FA4119-C298-487D-9239-09C21DBDDA2E}"/>
                </a:ext>
              </a:extLst>
            </p:cNvPr>
            <p:cNvSpPr/>
            <p:nvPr/>
          </p:nvSpPr>
          <p:spPr>
            <a:xfrm>
              <a:off x="8464095" y="3100256"/>
              <a:ext cx="281887" cy="281887"/>
            </a:xfrm>
            <a:prstGeom prst="ellipse">
              <a:avLst/>
            </a:prstGeom>
            <a:solidFill>
              <a:srgbClr val="193EB0"/>
            </a:solidFill>
            <a:ln>
              <a:solidFill>
                <a:schemeClr val="bg1">
                  <a:lumMod val="75000"/>
                  <a:alpha val="96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scene3d>
                <a:camera prst="orthographicFront"/>
                <a:lightRig rig="threePt" dir="t"/>
              </a:scene3d>
              <a:sp3d>
                <a:bevelT w="0" h="6350"/>
              </a:sp3d>
            </a:bodyPr>
            <a:lstStyle/>
            <a:p>
              <a:pPr algn="ctr">
                <a:spcAft>
                  <a:spcPts val="0"/>
                </a:spcAft>
              </a:pPr>
              <a:endParaRPr lang="ko-KR" altLang="en-US" sz="1100" dirty="0">
                <a:solidFill>
                  <a:prstClr val="black">
                    <a:lumMod val="75000"/>
                    <a:lumOff val="25000"/>
                  </a:prstClr>
                </a:solidFill>
                <a:latin typeface="SamsungOne 700" panose="020B0803030303020204" pitchFamily="34" charset="0"/>
                <a:ea typeface="SamsungOne 700" panose="020B0803030303020204" pitchFamily="34" charset="0"/>
              </a:endParaRPr>
            </a:p>
          </p:txBody>
        </p:sp>
        <p:sp>
          <p:nvSpPr>
            <p:cNvPr id="66" name="타원 65">
              <a:extLst>
                <a:ext uri="{FF2B5EF4-FFF2-40B4-BE49-F238E27FC236}">
                  <a16:creationId xmlns:a16="http://schemas.microsoft.com/office/drawing/2014/main" id="{24A958E3-D575-4EBC-9F57-48D45C6CE7D6}"/>
                </a:ext>
              </a:extLst>
            </p:cNvPr>
            <p:cNvSpPr/>
            <p:nvPr/>
          </p:nvSpPr>
          <p:spPr>
            <a:xfrm>
              <a:off x="6816316" y="2847060"/>
              <a:ext cx="793537" cy="793537"/>
            </a:xfrm>
            <a:prstGeom prst="ellipse">
              <a:avLst/>
            </a:prstGeom>
            <a:solidFill>
              <a:srgbClr val="EAEAEA"/>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scene3d>
                <a:camera prst="orthographicFront"/>
                <a:lightRig rig="threePt" dir="t"/>
              </a:scene3d>
              <a:sp3d>
                <a:bevelT w="0" h="6350"/>
              </a:sp3d>
            </a:bodyPr>
            <a:lstStyle/>
            <a:p>
              <a:pPr algn="ctr"/>
              <a:endParaRPr lang="ko-KR" altLang="en-US" sz="1100" dirty="0">
                <a:solidFill>
                  <a:prstClr val="black">
                    <a:lumMod val="75000"/>
                    <a:lumOff val="25000"/>
                  </a:prstClr>
                </a:solidFill>
                <a:latin typeface="SamsungOne 700" panose="020B0803030303020204" pitchFamily="34" charset="0"/>
              </a:endParaRPr>
            </a:p>
          </p:txBody>
        </p:sp>
        <p:cxnSp>
          <p:nvCxnSpPr>
            <p:cNvPr id="67" name="직선 화살표 연결선 66">
              <a:extLst>
                <a:ext uri="{FF2B5EF4-FFF2-40B4-BE49-F238E27FC236}">
                  <a16:creationId xmlns:a16="http://schemas.microsoft.com/office/drawing/2014/main" id="{6C48FDEB-60F7-4A0E-9670-4006C12E71CC}"/>
                </a:ext>
              </a:extLst>
            </p:cNvPr>
            <p:cNvCxnSpPr>
              <a:cxnSpLocks/>
              <a:stCxn id="59" idx="6"/>
              <a:endCxn id="66" idx="2"/>
            </p:cNvCxnSpPr>
            <p:nvPr/>
          </p:nvCxnSpPr>
          <p:spPr>
            <a:xfrm>
              <a:off x="5564730" y="3243829"/>
              <a:ext cx="1251586" cy="0"/>
            </a:xfrm>
            <a:prstGeom prst="straightConnector1">
              <a:avLst/>
            </a:prstGeom>
            <a:ln w="9525">
              <a:solidFill>
                <a:schemeClr val="bg1">
                  <a:lumMod val="65000"/>
                </a:schemeClr>
              </a:solidFill>
              <a:headEnd type="triangle"/>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DA84DEAC-FD10-4E3C-AE82-51256F9B21CB}"/>
                    </a:ext>
                  </a:extLst>
                </p:cNvPr>
                <p:cNvSpPr txBox="1"/>
                <p:nvPr/>
              </p:nvSpPr>
              <p:spPr>
                <a:xfrm>
                  <a:off x="7066609" y="3613557"/>
                  <a:ext cx="403549"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600" i="1" dirty="0" smtClean="0">
                                <a:solidFill>
                                  <a:schemeClr val="tx1">
                                    <a:lumMod val="85000"/>
                                    <a:lumOff val="15000"/>
                                  </a:schemeClr>
                                </a:solidFill>
                                <a:latin typeface="Cambria Math" panose="02040503050406030204" pitchFamily="18" charset="0"/>
                              </a:rPr>
                            </m:ctrlPr>
                          </m:sSubPr>
                          <m:e>
                            <m:r>
                              <a:rPr lang="ko-KR" altLang="en-US" sz="1600" i="1" dirty="0">
                                <a:solidFill>
                                  <a:schemeClr val="tx1">
                                    <a:lumMod val="85000"/>
                                    <a:lumOff val="15000"/>
                                  </a:schemeClr>
                                </a:solidFill>
                                <a:latin typeface="Cambria Math" panose="02040503050406030204" pitchFamily="18" charset="0"/>
                              </a:rPr>
                              <m:t>𝜑</m:t>
                            </m:r>
                          </m:e>
                          <m:sub>
                            <m:r>
                              <a:rPr lang="en-US" altLang="ko-KR" sz="1600" i="1" dirty="0">
                                <a:solidFill>
                                  <a:schemeClr val="tx1">
                                    <a:lumMod val="85000"/>
                                    <a:lumOff val="15000"/>
                                  </a:schemeClr>
                                </a:solidFill>
                                <a:latin typeface="Cambria Math" panose="02040503050406030204" pitchFamily="18" charset="0"/>
                              </a:rPr>
                              <m:t>𝑘</m:t>
                            </m:r>
                          </m:sub>
                        </m:sSub>
                      </m:oMath>
                    </m:oMathPara>
                  </a14:m>
                  <a:endParaRPr lang="ko-KR" altLang="en-US" sz="1600" dirty="0">
                    <a:solidFill>
                      <a:schemeClr val="tx1">
                        <a:lumMod val="85000"/>
                        <a:lumOff val="15000"/>
                      </a:schemeClr>
                    </a:solidFill>
                  </a:endParaRPr>
                </a:p>
              </p:txBody>
            </p:sp>
          </mc:Choice>
          <mc:Fallback xmlns="">
            <p:sp>
              <p:nvSpPr>
                <p:cNvPr id="68" name="TextBox 67">
                  <a:extLst>
                    <a:ext uri="{FF2B5EF4-FFF2-40B4-BE49-F238E27FC236}">
                      <a16:creationId xmlns:a16="http://schemas.microsoft.com/office/drawing/2014/main" xmlns:a14="http://schemas.microsoft.com/office/drawing/2010/main" xmlns="" id="{DA84DEAC-FD10-4E3C-AE82-51256F9B21CB}"/>
                    </a:ext>
                  </a:extLst>
                </p:cNvPr>
                <p:cNvSpPr txBox="1">
                  <a:spLocks noRot="1" noChangeAspect="1" noMove="1" noResize="1" noEditPoints="1" noAdjustHandles="1" noChangeArrowheads="1" noChangeShapeType="1" noTextEdit="1"/>
                </p:cNvSpPr>
                <p:nvPr/>
              </p:nvSpPr>
              <p:spPr>
                <a:xfrm>
                  <a:off x="7066609" y="3613557"/>
                  <a:ext cx="403549" cy="338554"/>
                </a:xfrm>
                <a:prstGeom prst="rect">
                  <a:avLst/>
                </a:prstGeom>
                <a:blipFill rotWithShape="0">
                  <a:blip r:embed="rId4"/>
                  <a:stretch>
                    <a:fillRect b="-363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B49E0C65-1588-419B-819A-B6129BA9D989}"/>
                    </a:ext>
                  </a:extLst>
                </p:cNvPr>
                <p:cNvSpPr txBox="1"/>
                <p:nvPr/>
              </p:nvSpPr>
              <p:spPr>
                <a:xfrm>
                  <a:off x="6474059" y="2559689"/>
                  <a:ext cx="39800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ko-KR" sz="2000" i="1">
                            <a:solidFill>
                              <a:srgbClr val="002060"/>
                            </a:solidFill>
                            <a:latin typeface="Cambria Math" panose="02040503050406030204" pitchFamily="18" charset="0"/>
                          </a:rPr>
                          <m:t>𝐾</m:t>
                        </m:r>
                      </m:oMath>
                    </m:oMathPara>
                  </a14:m>
                  <a:endParaRPr lang="ko-KR" altLang="en-US" sz="2000" dirty="0">
                    <a:solidFill>
                      <a:srgbClr val="002060"/>
                    </a:solidFill>
                  </a:endParaRPr>
                </a:p>
              </p:txBody>
            </p:sp>
          </mc:Choice>
          <mc:Fallback xmlns="">
            <p:sp>
              <p:nvSpPr>
                <p:cNvPr id="69" name="TextBox 68">
                  <a:extLst>
                    <a:ext uri="{FF2B5EF4-FFF2-40B4-BE49-F238E27FC236}">
                      <a16:creationId xmlns:a16="http://schemas.microsoft.com/office/drawing/2014/main" xmlns:a14="http://schemas.microsoft.com/office/drawing/2010/main" xmlns="" id="{B49E0C65-1588-419B-819A-B6129BA9D989}"/>
                    </a:ext>
                  </a:extLst>
                </p:cNvPr>
                <p:cNvSpPr txBox="1">
                  <a:spLocks noRot="1" noChangeAspect="1" noMove="1" noResize="1" noEditPoints="1" noAdjustHandles="1" noChangeArrowheads="1" noChangeShapeType="1" noTextEdit="1"/>
                </p:cNvSpPr>
                <p:nvPr/>
              </p:nvSpPr>
              <p:spPr>
                <a:xfrm>
                  <a:off x="6474059" y="2559689"/>
                  <a:ext cx="398005" cy="400110"/>
                </a:xfrm>
                <a:prstGeom prst="rect">
                  <a:avLst/>
                </a:prstGeom>
                <a:blipFill rotWithShape="0">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B56584D9-EE51-4C41-A711-03E0DBF296A3}"/>
                    </a:ext>
                  </a:extLst>
                </p:cNvPr>
                <p:cNvSpPr txBox="1"/>
                <p:nvPr/>
              </p:nvSpPr>
              <p:spPr>
                <a:xfrm>
                  <a:off x="3685520" y="3524912"/>
                  <a:ext cx="403549" cy="34932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600" i="1" dirty="0" smtClean="0">
                                <a:solidFill>
                                  <a:srgbClr val="FF0000"/>
                                </a:solidFill>
                                <a:latin typeface="Cambria Math" panose="02040503050406030204" pitchFamily="18" charset="0"/>
                              </a:rPr>
                            </m:ctrlPr>
                          </m:sSubPr>
                          <m:e>
                            <m:r>
                              <a:rPr lang="en-US" altLang="ko-KR" sz="1600" i="1" dirty="0">
                                <a:solidFill>
                                  <a:srgbClr val="FF0000"/>
                                </a:solidFill>
                                <a:latin typeface="Cambria Math" panose="02040503050406030204" pitchFamily="18" charset="0"/>
                              </a:rPr>
                              <m:t>𝑧</m:t>
                            </m:r>
                          </m:e>
                          <m:sub>
                            <m:r>
                              <a:rPr lang="en-US" altLang="ko-KR" sz="1600" i="1" dirty="0">
                                <a:solidFill>
                                  <a:srgbClr val="FF0000"/>
                                </a:solidFill>
                                <a:latin typeface="Cambria Math" panose="02040503050406030204" pitchFamily="18" charset="0"/>
                              </a:rPr>
                              <m:t>𝑑</m:t>
                            </m:r>
                            <m:r>
                              <a:rPr lang="en-US" altLang="ko-KR" sz="1600" i="1" dirty="0">
                                <a:solidFill>
                                  <a:srgbClr val="FF0000"/>
                                </a:solidFill>
                                <a:latin typeface="Cambria Math" panose="02040503050406030204" pitchFamily="18" charset="0"/>
                              </a:rPr>
                              <m:t>,</m:t>
                            </m:r>
                            <m:r>
                              <a:rPr lang="en-US" altLang="ko-KR" sz="1600" i="1" dirty="0">
                                <a:solidFill>
                                  <a:srgbClr val="FF0000"/>
                                </a:solidFill>
                                <a:latin typeface="Cambria Math" panose="02040503050406030204" pitchFamily="18" charset="0"/>
                              </a:rPr>
                              <m:t>𝑛</m:t>
                            </m:r>
                          </m:sub>
                        </m:sSub>
                      </m:oMath>
                    </m:oMathPara>
                  </a14:m>
                  <a:endParaRPr lang="ko-KR" altLang="en-US" sz="1600" dirty="0">
                    <a:solidFill>
                      <a:srgbClr val="FF0000"/>
                    </a:solidFill>
                  </a:endParaRPr>
                </a:p>
              </p:txBody>
            </p:sp>
          </mc:Choice>
          <mc:Fallback xmlns="">
            <p:sp>
              <p:nvSpPr>
                <p:cNvPr id="70" name="TextBox 69">
                  <a:extLst>
                    <a:ext uri="{FF2B5EF4-FFF2-40B4-BE49-F238E27FC236}">
                      <a16:creationId xmlns:a16="http://schemas.microsoft.com/office/drawing/2014/main" xmlns:a14="http://schemas.microsoft.com/office/drawing/2010/main" xmlns="" id="{B56584D9-EE51-4C41-A711-03E0DBF296A3}"/>
                    </a:ext>
                  </a:extLst>
                </p:cNvPr>
                <p:cNvSpPr txBox="1">
                  <a:spLocks noRot="1" noChangeAspect="1" noMove="1" noResize="1" noEditPoints="1" noAdjustHandles="1" noChangeArrowheads="1" noChangeShapeType="1" noTextEdit="1"/>
                </p:cNvSpPr>
                <p:nvPr/>
              </p:nvSpPr>
              <p:spPr>
                <a:xfrm>
                  <a:off x="3685520" y="3524912"/>
                  <a:ext cx="403549" cy="349326"/>
                </a:xfrm>
                <a:prstGeom prst="rect">
                  <a:avLst/>
                </a:prstGeom>
                <a:blipFill rotWithShape="0">
                  <a:blip r:embed="rId6"/>
                  <a:stretch>
                    <a:fillRect r="-1212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18A8DB86-44A2-4C2F-AC19-EDABE2D8AFA5}"/>
                    </a:ext>
                  </a:extLst>
                </p:cNvPr>
                <p:cNvSpPr txBox="1"/>
                <p:nvPr/>
              </p:nvSpPr>
              <p:spPr>
                <a:xfrm>
                  <a:off x="4951413" y="3553150"/>
                  <a:ext cx="403549" cy="34932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600" i="1" dirty="0" smtClean="0">
                                <a:solidFill>
                                  <a:srgbClr val="193EB0"/>
                                </a:solidFill>
                                <a:latin typeface="Cambria Math" panose="02040503050406030204" pitchFamily="18" charset="0"/>
                              </a:rPr>
                            </m:ctrlPr>
                          </m:sSubPr>
                          <m:e>
                            <m:r>
                              <a:rPr lang="en-US" altLang="ko-KR" sz="1600" i="1" dirty="0">
                                <a:solidFill>
                                  <a:srgbClr val="193EB0"/>
                                </a:solidFill>
                                <a:latin typeface="Cambria Math" panose="02040503050406030204" pitchFamily="18" charset="0"/>
                              </a:rPr>
                              <m:t>𝑤</m:t>
                            </m:r>
                          </m:e>
                          <m:sub>
                            <m:r>
                              <a:rPr lang="en-US" altLang="ko-KR" sz="1600" i="1" dirty="0">
                                <a:solidFill>
                                  <a:srgbClr val="193EB0"/>
                                </a:solidFill>
                                <a:latin typeface="Cambria Math" panose="02040503050406030204" pitchFamily="18" charset="0"/>
                              </a:rPr>
                              <m:t>𝑑</m:t>
                            </m:r>
                            <m:r>
                              <a:rPr lang="en-US" altLang="ko-KR" sz="1600" i="1" dirty="0">
                                <a:solidFill>
                                  <a:srgbClr val="193EB0"/>
                                </a:solidFill>
                                <a:latin typeface="Cambria Math" panose="02040503050406030204" pitchFamily="18" charset="0"/>
                              </a:rPr>
                              <m:t>,</m:t>
                            </m:r>
                            <m:r>
                              <a:rPr lang="en-US" altLang="ko-KR" sz="1600" i="1" dirty="0">
                                <a:solidFill>
                                  <a:srgbClr val="193EB0"/>
                                </a:solidFill>
                                <a:latin typeface="Cambria Math" panose="02040503050406030204" pitchFamily="18" charset="0"/>
                              </a:rPr>
                              <m:t>𝑛</m:t>
                            </m:r>
                          </m:sub>
                        </m:sSub>
                      </m:oMath>
                    </m:oMathPara>
                  </a14:m>
                  <a:endParaRPr lang="ko-KR" altLang="en-US" sz="1600" dirty="0">
                    <a:solidFill>
                      <a:srgbClr val="193EB0"/>
                    </a:solidFill>
                  </a:endParaRPr>
                </a:p>
              </p:txBody>
            </p:sp>
          </mc:Choice>
          <mc:Fallback xmlns="">
            <p:sp>
              <p:nvSpPr>
                <p:cNvPr id="71" name="TextBox 70">
                  <a:extLst>
                    <a:ext uri="{FF2B5EF4-FFF2-40B4-BE49-F238E27FC236}">
                      <a16:creationId xmlns:a16="http://schemas.microsoft.com/office/drawing/2014/main" xmlns:a14="http://schemas.microsoft.com/office/drawing/2010/main" xmlns="" id="{18A8DB86-44A2-4C2F-AC19-EDABE2D8AFA5}"/>
                    </a:ext>
                  </a:extLst>
                </p:cNvPr>
                <p:cNvSpPr txBox="1">
                  <a:spLocks noRot="1" noChangeAspect="1" noMove="1" noResize="1" noEditPoints="1" noAdjustHandles="1" noChangeArrowheads="1" noChangeShapeType="1" noTextEdit="1"/>
                </p:cNvSpPr>
                <p:nvPr/>
              </p:nvSpPr>
              <p:spPr>
                <a:xfrm>
                  <a:off x="4951413" y="3553150"/>
                  <a:ext cx="403549" cy="349326"/>
                </a:xfrm>
                <a:prstGeom prst="rect">
                  <a:avLst/>
                </a:prstGeom>
                <a:blipFill rotWithShape="0">
                  <a:blip r:embed="rId7"/>
                  <a:stretch>
                    <a:fillRect r="-2388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C05E8110-6A57-4304-AA99-EB0235921A78}"/>
                    </a:ext>
                  </a:extLst>
                </p:cNvPr>
                <p:cNvSpPr txBox="1"/>
                <p:nvPr/>
              </p:nvSpPr>
              <p:spPr>
                <a:xfrm>
                  <a:off x="3269528" y="2604454"/>
                  <a:ext cx="39800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ko-KR" sz="2000" i="1">
                            <a:solidFill>
                              <a:srgbClr val="002060"/>
                            </a:solidFill>
                            <a:latin typeface="Cambria Math" panose="02040503050406030204" pitchFamily="18" charset="0"/>
                          </a:rPr>
                          <m:t>𝑁</m:t>
                        </m:r>
                      </m:oMath>
                    </m:oMathPara>
                  </a14:m>
                  <a:endParaRPr lang="ko-KR" altLang="en-US" sz="2000" dirty="0">
                    <a:solidFill>
                      <a:srgbClr val="002060"/>
                    </a:solidFill>
                  </a:endParaRPr>
                </a:p>
              </p:txBody>
            </p:sp>
          </mc:Choice>
          <mc:Fallback xmlns="">
            <p:sp>
              <p:nvSpPr>
                <p:cNvPr id="72" name="TextBox 71">
                  <a:extLst>
                    <a:ext uri="{FF2B5EF4-FFF2-40B4-BE49-F238E27FC236}">
                      <a16:creationId xmlns:a16="http://schemas.microsoft.com/office/drawing/2014/main" xmlns:a14="http://schemas.microsoft.com/office/drawing/2010/main" xmlns="" id="{C05E8110-6A57-4304-AA99-EB0235921A78}"/>
                    </a:ext>
                  </a:extLst>
                </p:cNvPr>
                <p:cNvSpPr txBox="1">
                  <a:spLocks noRot="1" noChangeAspect="1" noMove="1" noResize="1" noEditPoints="1" noAdjustHandles="1" noChangeArrowheads="1" noChangeShapeType="1" noTextEdit="1"/>
                </p:cNvSpPr>
                <p:nvPr/>
              </p:nvSpPr>
              <p:spPr>
                <a:xfrm>
                  <a:off x="3269528" y="2604454"/>
                  <a:ext cx="398005" cy="400110"/>
                </a:xfrm>
                <a:prstGeom prst="rect">
                  <a:avLst/>
                </a:prstGeom>
                <a:blipFill rotWithShape="0">
                  <a:blip r:embed="rId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E781B046-E2DA-4246-B876-31D582BE74A9}"/>
                    </a:ext>
                  </a:extLst>
                </p:cNvPr>
                <p:cNvSpPr txBox="1"/>
                <p:nvPr/>
              </p:nvSpPr>
              <p:spPr>
                <a:xfrm>
                  <a:off x="1957528" y="3654021"/>
                  <a:ext cx="403549"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600" i="1" dirty="0" smtClean="0">
                                <a:solidFill>
                                  <a:schemeClr val="tx1">
                                    <a:lumMod val="85000"/>
                                    <a:lumOff val="15000"/>
                                  </a:schemeClr>
                                </a:solidFill>
                                <a:latin typeface="Cambria Math" panose="02040503050406030204" pitchFamily="18" charset="0"/>
                              </a:rPr>
                            </m:ctrlPr>
                          </m:sSubPr>
                          <m:e>
                            <m:r>
                              <a:rPr lang="ko-KR" altLang="en-US" sz="1600" i="1" dirty="0">
                                <a:solidFill>
                                  <a:schemeClr val="tx1">
                                    <a:lumMod val="85000"/>
                                    <a:lumOff val="15000"/>
                                  </a:schemeClr>
                                </a:solidFill>
                                <a:latin typeface="Cambria Math" panose="02040503050406030204" pitchFamily="18" charset="0"/>
                              </a:rPr>
                              <m:t>𝜃</m:t>
                            </m:r>
                          </m:e>
                          <m:sub>
                            <m:r>
                              <a:rPr lang="en-US" altLang="ko-KR" sz="1600" i="1" dirty="0">
                                <a:solidFill>
                                  <a:schemeClr val="tx1">
                                    <a:lumMod val="85000"/>
                                    <a:lumOff val="15000"/>
                                  </a:schemeClr>
                                </a:solidFill>
                                <a:latin typeface="Cambria Math" panose="02040503050406030204" pitchFamily="18" charset="0"/>
                              </a:rPr>
                              <m:t>𝑑</m:t>
                            </m:r>
                          </m:sub>
                        </m:sSub>
                      </m:oMath>
                    </m:oMathPara>
                  </a14:m>
                  <a:endParaRPr lang="ko-KR" altLang="en-US" sz="1600" dirty="0">
                    <a:solidFill>
                      <a:schemeClr val="tx1">
                        <a:lumMod val="85000"/>
                        <a:lumOff val="15000"/>
                      </a:schemeClr>
                    </a:solidFill>
                  </a:endParaRPr>
                </a:p>
              </p:txBody>
            </p:sp>
          </mc:Choice>
          <mc:Fallback xmlns="">
            <p:sp>
              <p:nvSpPr>
                <p:cNvPr id="73" name="TextBox 72">
                  <a:extLst>
                    <a:ext uri="{FF2B5EF4-FFF2-40B4-BE49-F238E27FC236}">
                      <a16:creationId xmlns:a16="http://schemas.microsoft.com/office/drawing/2014/main" xmlns:a14="http://schemas.microsoft.com/office/drawing/2010/main" xmlns="" id="{E781B046-E2DA-4246-B876-31D582BE74A9}"/>
                    </a:ext>
                  </a:extLst>
                </p:cNvPr>
                <p:cNvSpPr txBox="1">
                  <a:spLocks noRot="1" noChangeAspect="1" noMove="1" noResize="1" noEditPoints="1" noAdjustHandles="1" noChangeArrowheads="1" noChangeShapeType="1" noTextEdit="1"/>
                </p:cNvSpPr>
                <p:nvPr/>
              </p:nvSpPr>
              <p:spPr>
                <a:xfrm>
                  <a:off x="1957528" y="3654021"/>
                  <a:ext cx="403549" cy="338554"/>
                </a:xfrm>
                <a:prstGeom prst="rect">
                  <a:avLst/>
                </a:prstGeom>
                <a:blipFill rotWithShape="0">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0025D1B5-F52E-4C6E-8369-F596AABFE401}"/>
                    </a:ext>
                  </a:extLst>
                </p:cNvPr>
                <p:cNvSpPr txBox="1"/>
                <p:nvPr/>
              </p:nvSpPr>
              <p:spPr>
                <a:xfrm>
                  <a:off x="1596685" y="2545245"/>
                  <a:ext cx="39800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ko-KR" sz="2000" i="1">
                            <a:solidFill>
                              <a:srgbClr val="002060"/>
                            </a:solidFill>
                            <a:latin typeface="Cambria Math" panose="02040503050406030204" pitchFamily="18" charset="0"/>
                          </a:rPr>
                          <m:t>𝐷</m:t>
                        </m:r>
                      </m:oMath>
                    </m:oMathPara>
                  </a14:m>
                  <a:endParaRPr lang="ko-KR" altLang="en-US" sz="2000" dirty="0">
                    <a:solidFill>
                      <a:srgbClr val="002060"/>
                    </a:solidFill>
                  </a:endParaRPr>
                </a:p>
              </p:txBody>
            </p:sp>
          </mc:Choice>
          <mc:Fallback xmlns="">
            <p:sp>
              <p:nvSpPr>
                <p:cNvPr id="74" name="TextBox 73">
                  <a:extLst>
                    <a:ext uri="{FF2B5EF4-FFF2-40B4-BE49-F238E27FC236}">
                      <a16:creationId xmlns:a16="http://schemas.microsoft.com/office/drawing/2014/main" xmlns:a14="http://schemas.microsoft.com/office/drawing/2010/main" xmlns="" id="{0025D1B5-F52E-4C6E-8369-F596AABFE401}"/>
                    </a:ext>
                  </a:extLst>
                </p:cNvPr>
                <p:cNvSpPr txBox="1">
                  <a:spLocks noRot="1" noChangeAspect="1" noMove="1" noResize="1" noEditPoints="1" noAdjustHandles="1" noChangeArrowheads="1" noChangeShapeType="1" noTextEdit="1"/>
                </p:cNvSpPr>
                <p:nvPr/>
              </p:nvSpPr>
              <p:spPr>
                <a:xfrm>
                  <a:off x="1596685" y="2545245"/>
                  <a:ext cx="398005" cy="400110"/>
                </a:xfrm>
                <a:prstGeom prst="rect">
                  <a:avLst/>
                </a:prstGeom>
                <a:blipFill rotWithShape="0">
                  <a:blip r:embed="rId1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C6AE7B1E-8E5D-43F4-8779-CF3F83AF38DA}"/>
                    </a:ext>
                  </a:extLst>
                </p:cNvPr>
                <p:cNvSpPr txBox="1"/>
                <p:nvPr/>
              </p:nvSpPr>
              <p:spPr>
                <a:xfrm>
                  <a:off x="869860" y="3429000"/>
                  <a:ext cx="288966"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ko-KR" altLang="en-US" sz="1600" i="1" smtClean="0">
                            <a:solidFill>
                              <a:schemeClr val="tx1">
                                <a:lumMod val="85000"/>
                                <a:lumOff val="15000"/>
                              </a:schemeClr>
                            </a:solidFill>
                            <a:latin typeface="Cambria Math" panose="02040503050406030204" pitchFamily="18" charset="0"/>
                          </a:rPr>
                          <m:t>𝛼</m:t>
                        </m:r>
                      </m:oMath>
                    </m:oMathPara>
                  </a14:m>
                  <a:endParaRPr lang="ko-KR" altLang="en-US" sz="1600" dirty="0">
                    <a:solidFill>
                      <a:schemeClr val="tx1">
                        <a:lumMod val="85000"/>
                        <a:lumOff val="15000"/>
                      </a:schemeClr>
                    </a:solidFill>
                  </a:endParaRPr>
                </a:p>
              </p:txBody>
            </p:sp>
          </mc:Choice>
          <mc:Fallback xmlns="">
            <p:sp>
              <p:nvSpPr>
                <p:cNvPr id="75" name="TextBox 74">
                  <a:extLst>
                    <a:ext uri="{FF2B5EF4-FFF2-40B4-BE49-F238E27FC236}">
                      <a16:creationId xmlns:a16="http://schemas.microsoft.com/office/drawing/2014/main" xmlns:a14="http://schemas.microsoft.com/office/drawing/2010/main" xmlns="" id="{C6AE7B1E-8E5D-43F4-8779-CF3F83AF38DA}"/>
                    </a:ext>
                  </a:extLst>
                </p:cNvPr>
                <p:cNvSpPr txBox="1">
                  <a:spLocks noRot="1" noChangeAspect="1" noMove="1" noResize="1" noEditPoints="1" noAdjustHandles="1" noChangeArrowheads="1" noChangeShapeType="1" noTextEdit="1"/>
                </p:cNvSpPr>
                <p:nvPr/>
              </p:nvSpPr>
              <p:spPr>
                <a:xfrm>
                  <a:off x="869860" y="3429000"/>
                  <a:ext cx="288966" cy="338554"/>
                </a:xfrm>
                <a:prstGeom prst="rect">
                  <a:avLst/>
                </a:prstGeom>
                <a:blipFill rotWithShape="0">
                  <a:blip r:embed="rId11"/>
                  <a:stretch>
                    <a:fillRect/>
                  </a:stretch>
                </a:blipFill>
              </p:spPr>
              <p:txBody>
                <a:bodyPr/>
                <a:lstStyle/>
                <a:p>
                  <a:r>
                    <a:rPr lang="ko-KR" altLang="en-US">
                      <a:noFill/>
                    </a:rPr>
                    <a:t> </a:t>
                  </a:r>
                </a:p>
              </p:txBody>
            </p:sp>
          </mc:Fallback>
        </mc:AlternateContent>
      </p:grpSp>
      <p:grpSp>
        <p:nvGrpSpPr>
          <p:cNvPr id="76" name="그룹 75">
            <a:extLst>
              <a:ext uri="{FF2B5EF4-FFF2-40B4-BE49-F238E27FC236}">
                <a16:creationId xmlns:a16="http://schemas.microsoft.com/office/drawing/2014/main" id="{178147D6-E44E-492F-B49F-23DF35D7D033}"/>
              </a:ext>
            </a:extLst>
          </p:cNvPr>
          <p:cNvGrpSpPr/>
          <p:nvPr/>
        </p:nvGrpSpPr>
        <p:grpSpPr>
          <a:xfrm>
            <a:off x="558800" y="2232686"/>
            <a:ext cx="8785225" cy="215444"/>
            <a:chOff x="1027113" y="2045625"/>
            <a:chExt cx="8785225" cy="215444"/>
          </a:xfrm>
        </p:grpSpPr>
        <p:sp>
          <p:nvSpPr>
            <p:cNvPr id="77" name="직사각형 76">
              <a:extLst>
                <a:ext uri="{FF2B5EF4-FFF2-40B4-BE49-F238E27FC236}">
                  <a16:creationId xmlns:a16="http://schemas.microsoft.com/office/drawing/2014/main" id="{81CA1A0D-D152-4811-83D8-512E60F14148}"/>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latinLnBrk="0"/>
              <a:endParaRPr lang="ko-KR" altLang="en-US"/>
            </a:p>
          </p:txBody>
        </p:sp>
        <p:sp>
          <p:nvSpPr>
            <p:cNvPr id="78" name="직사각형 77">
              <a:extLst>
                <a:ext uri="{FF2B5EF4-FFF2-40B4-BE49-F238E27FC236}">
                  <a16:creationId xmlns:a16="http://schemas.microsoft.com/office/drawing/2014/main" id="{048FE498-BCC0-4EA0-8F18-27AA4CE95C39}"/>
                </a:ext>
              </a:extLst>
            </p:cNvPr>
            <p:cNvSpPr/>
            <p:nvPr/>
          </p:nvSpPr>
          <p:spPr>
            <a:xfrm>
              <a:off x="1179513" y="204562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atinLnBrk="0">
                <a:spcAft>
                  <a:spcPts val="600"/>
                </a:spcAft>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LDA algorithm:</a:t>
              </a:r>
            </a:p>
          </p:txBody>
        </p:sp>
      </p:grpSp>
      <p:sp>
        <p:nvSpPr>
          <p:cNvPr id="79" name="Rectangle 12">
            <a:extLst>
              <a:ext uri="{FF2B5EF4-FFF2-40B4-BE49-F238E27FC236}">
                <a16:creationId xmlns:a16="http://schemas.microsoft.com/office/drawing/2014/main" id="{547BF142-B75D-41AB-A2C6-9BBC497C3FEE}"/>
              </a:ext>
            </a:extLst>
          </p:cNvPr>
          <p:cNvSpPr/>
          <p:nvPr/>
        </p:nvSpPr>
        <p:spPr>
          <a:xfrm>
            <a:off x="711201" y="4014778"/>
            <a:ext cx="8632824" cy="9507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ko-KR" altLang="en-US" sz="1300" dirty="0">
                <a:solidFill>
                  <a:srgbClr val="FF0000"/>
                </a:solidFill>
                <a:latin typeface="SamsungOne 400" panose="020B0503030303020204" pitchFamily="34" charset="0"/>
                <a:ea typeface="SamsungOne 400" panose="020B0503030303020204" pitchFamily="34" charset="0"/>
              </a:rPr>
              <a:t>𝒛</a:t>
            </a:r>
            <a:r>
              <a:rPr lang="ko-KR" altLang="en-US" sz="1300" baseline="-25000" dirty="0">
                <a:solidFill>
                  <a:srgbClr val="FF0000"/>
                </a:solidFill>
                <a:latin typeface="SamsungOne 400" panose="020B0503030303020204" pitchFamily="34" charset="0"/>
                <a:ea typeface="SamsungOne 400" panose="020B0503030303020204" pitchFamily="34" charset="0"/>
              </a:rPr>
              <a:t>𝒅</a:t>
            </a:r>
            <a:r>
              <a:rPr lang="en-US" altLang="ko-KR" sz="1300" baseline="-25000" dirty="0">
                <a:solidFill>
                  <a:srgbClr val="FF0000"/>
                </a:solidFill>
                <a:latin typeface="SamsungOne 400" panose="020B0503030303020204" pitchFamily="34" charset="0"/>
                <a:ea typeface="SamsungOne 400" panose="020B0503030303020204" pitchFamily="34" charset="0"/>
              </a:rPr>
              <a:t>,</a:t>
            </a:r>
            <a:r>
              <a:rPr lang="ko-KR" altLang="en-US" sz="1300" baseline="-25000" dirty="0">
                <a:solidFill>
                  <a:srgbClr val="FF0000"/>
                </a:solidFill>
                <a:latin typeface="SamsungOne 400" panose="020B0503030303020204" pitchFamily="34" charset="0"/>
                <a:ea typeface="SamsungOne 400" panose="020B0503030303020204" pitchFamily="34" charset="0"/>
              </a:rPr>
              <a:t>𝒏</a:t>
            </a:r>
            <a:r>
              <a:rPr lang="en-US" altLang="ko-KR" sz="1300" dirty="0">
                <a:solidFill>
                  <a:srgbClr val="FF0000"/>
                </a:solidFill>
                <a:latin typeface="SamsungOne 400" panose="020B0503030303020204" pitchFamily="34" charset="0"/>
                <a:ea typeface="SamsungOne 400" panose="020B0503030303020204" pitchFamily="34" charset="0"/>
              </a:rPr>
              <a:t> </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is the topic for the n-</a:t>
            </a:r>
            <a:r>
              <a:rPr lang="en-US" altLang="ko-KR" sz="1300" dirty="0" err="1">
                <a:solidFill>
                  <a:schemeClr val="tx1">
                    <a:lumMod val="85000"/>
                    <a:lumOff val="15000"/>
                  </a:schemeClr>
                </a:solidFill>
                <a:latin typeface="SamsungOne 400" panose="020B0503030303020204" pitchFamily="34" charset="0"/>
                <a:ea typeface="SamsungOne 400" panose="020B0503030303020204" pitchFamily="34" charset="0"/>
              </a:rPr>
              <a:t>th</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word in the d-</a:t>
            </a:r>
            <a:r>
              <a:rPr lang="en-US" altLang="ko-KR" sz="1300" dirty="0" err="1">
                <a:solidFill>
                  <a:schemeClr val="tx1">
                    <a:lumMod val="85000"/>
                    <a:lumOff val="15000"/>
                  </a:schemeClr>
                </a:solidFill>
                <a:latin typeface="SamsungOne 400" panose="020B0503030303020204" pitchFamily="34" charset="0"/>
                <a:ea typeface="SamsungOne 400" panose="020B0503030303020204" pitchFamily="34" charset="0"/>
              </a:rPr>
              <a:t>th</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document. It is an integer from the range [1,2,…,</a:t>
            </a:r>
            <a:r>
              <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rPr>
              <a:t>𝐾</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a:t>
            </a:r>
          </a:p>
          <a:p>
            <a:pPr marL="182563" indent="-182563">
              <a:spcAft>
                <a:spcPts val="800"/>
              </a:spcAft>
              <a:buClr>
                <a:srgbClr val="193EB0"/>
              </a:buClr>
              <a:buFont typeface="SamsungOne 400" panose="020B0503030303020204" pitchFamily="34" charset="0"/>
              <a:buChar char="‣"/>
            </a:pPr>
            <a:r>
              <a:rPr lang="ko-KR" altLang="en-US" sz="1300" dirty="0">
                <a:solidFill>
                  <a:srgbClr val="193EB0"/>
                </a:solidFill>
                <a:latin typeface="SamsungOne 400" panose="020B0503030303020204" pitchFamily="34" charset="0"/>
                <a:ea typeface="SamsungOne 400" panose="020B0503030303020204" pitchFamily="34" charset="0"/>
              </a:rPr>
              <a:t>𝒘</a:t>
            </a:r>
            <a:r>
              <a:rPr lang="ko-KR" altLang="en-US" sz="1300" baseline="-25000" dirty="0">
                <a:solidFill>
                  <a:srgbClr val="193EB0"/>
                </a:solidFill>
                <a:latin typeface="SamsungOne 400" panose="020B0503030303020204" pitchFamily="34" charset="0"/>
                <a:ea typeface="SamsungOne 400" panose="020B0503030303020204" pitchFamily="34" charset="0"/>
              </a:rPr>
              <a:t>𝒅</a:t>
            </a:r>
            <a:r>
              <a:rPr lang="en-US" altLang="ko-KR" sz="1300" baseline="-25000" dirty="0">
                <a:solidFill>
                  <a:srgbClr val="193EB0"/>
                </a:solidFill>
                <a:latin typeface="SamsungOne 400" panose="020B0503030303020204" pitchFamily="34" charset="0"/>
                <a:ea typeface="SamsungOne 400" panose="020B0503030303020204" pitchFamily="34" charset="0"/>
              </a:rPr>
              <a:t>,</a:t>
            </a:r>
            <a:r>
              <a:rPr lang="ko-KR" altLang="en-US" sz="1300" baseline="-25000" dirty="0">
                <a:solidFill>
                  <a:srgbClr val="193EB0"/>
                </a:solidFill>
                <a:latin typeface="SamsungOne 400" panose="020B0503030303020204" pitchFamily="34" charset="0"/>
                <a:ea typeface="SamsungOne 400" panose="020B0503030303020204" pitchFamily="34" charset="0"/>
              </a:rPr>
              <a:t>𝒏</a:t>
            </a:r>
            <a:r>
              <a:rPr lang="en-US" altLang="ko-KR" sz="1300" dirty="0">
                <a:solidFill>
                  <a:srgbClr val="193EB0"/>
                </a:solidFill>
                <a:latin typeface="SamsungOne 400" panose="020B0503030303020204" pitchFamily="34" charset="0"/>
                <a:ea typeface="SamsungOne 400" panose="020B0503030303020204" pitchFamily="34" charset="0"/>
              </a:rPr>
              <a:t> </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is the n-</a:t>
            </a:r>
            <a:r>
              <a:rPr lang="en-US" altLang="ko-KR" sz="1300" dirty="0" err="1">
                <a:solidFill>
                  <a:schemeClr val="tx1">
                    <a:lumMod val="85000"/>
                    <a:lumOff val="15000"/>
                  </a:schemeClr>
                </a:solidFill>
                <a:latin typeface="SamsungOne 400" panose="020B0503030303020204" pitchFamily="34" charset="0"/>
                <a:ea typeface="SamsungOne 400" panose="020B0503030303020204" pitchFamily="34" charset="0"/>
              </a:rPr>
              <a:t>th</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word in the d-</a:t>
            </a:r>
            <a:r>
              <a:rPr lang="en-US" altLang="ko-KR" sz="1300" dirty="0" err="1">
                <a:solidFill>
                  <a:schemeClr val="tx1">
                    <a:lumMod val="85000"/>
                    <a:lumOff val="15000"/>
                  </a:schemeClr>
                </a:solidFill>
                <a:latin typeface="SamsungOne 400" panose="020B0503030303020204" pitchFamily="34" charset="0"/>
                <a:ea typeface="SamsungOne 400" panose="020B0503030303020204" pitchFamily="34" charset="0"/>
              </a:rPr>
              <a:t>th</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document. It is an integer from the range [1,2,…,</a:t>
            </a:r>
            <a:r>
              <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rPr>
              <a:t>𝐹</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a:t>
            </a:r>
          </a:p>
          <a:p>
            <a:pPr marL="182563" indent="-182563">
              <a:spcAft>
                <a:spcPts val="800"/>
              </a:spcAft>
              <a:buClr>
                <a:srgbClr val="193EB0"/>
              </a:buClr>
              <a:buFont typeface="SamsungOne 400" panose="020B0503030303020204" pitchFamily="34" charset="0"/>
              <a:buChar char="‣"/>
            </a:pPr>
            <a:endPar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Tree>
    <p:extLst>
      <p:ext uri="{BB962C8B-B14F-4D97-AF65-F5344CB8AC3E}">
        <p14:creationId xmlns:p14="http://schemas.microsoft.com/office/powerpoint/2010/main" val="174807032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그룹 3">
            <a:extLst>
              <a:ext uri="{FF2B5EF4-FFF2-40B4-BE49-F238E27FC236}">
                <a16:creationId xmlns:a16="http://schemas.microsoft.com/office/drawing/2014/main" id="{61AA1476-7672-4C81-AB6B-E45ADAE88C2F}"/>
              </a:ext>
            </a:extLst>
          </p:cNvPr>
          <p:cNvGrpSpPr/>
          <p:nvPr/>
        </p:nvGrpSpPr>
        <p:grpSpPr>
          <a:xfrm>
            <a:off x="711199" y="3959794"/>
            <a:ext cx="8629077" cy="1754563"/>
            <a:chOff x="711199" y="3959794"/>
            <a:chExt cx="8629077" cy="1754563"/>
          </a:xfrm>
        </p:grpSpPr>
        <p:sp>
          <p:nvSpPr>
            <p:cNvPr id="25" name="타원 24">
              <a:extLst>
                <a:ext uri="{FF2B5EF4-FFF2-40B4-BE49-F238E27FC236}">
                  <a16:creationId xmlns:a16="http://schemas.microsoft.com/office/drawing/2014/main" id="{3D678558-4759-41A3-8DB3-0A1C9D529D62}"/>
                </a:ext>
              </a:extLst>
            </p:cNvPr>
            <p:cNvSpPr/>
            <p:nvPr/>
          </p:nvSpPr>
          <p:spPr>
            <a:xfrm>
              <a:off x="3001555" y="3959794"/>
              <a:ext cx="1791594" cy="1754563"/>
            </a:xfrm>
            <a:prstGeom prst="ellipse">
              <a:avLst/>
            </a:prstGeom>
            <a:solidFill>
              <a:srgbClr val="EEF5FB">
                <a:alpha val="50000"/>
              </a:srgbClr>
            </a:solidFill>
            <a:ln w="12700">
              <a:solidFill>
                <a:srgbClr val="193EB0"/>
              </a:solidFill>
            </a:ln>
          </p:spPr>
          <p:txBody>
            <a:bodyPr wrap="square" rtlCol="0">
              <a:noAutofit/>
            </a:bodyPr>
            <a:lstStyle/>
            <a:p>
              <a:pPr algn="ctr">
                <a:lnSpc>
                  <a:spcPct val="150000"/>
                </a:lnSpc>
              </a:pPr>
              <a:endParaRPr lang="ko-KR" altLang="en-US" sz="1200">
                <a:solidFill>
                  <a:schemeClr val="tx1"/>
                </a:solidFill>
                <a:latin typeface="Times New Roman" panose="02020603050405020304" pitchFamily="18" charset="0"/>
                <a:cs typeface="Times New Roman" panose="02020603050405020304" pitchFamily="18" charset="0"/>
              </a:endParaRPr>
            </a:p>
          </p:txBody>
        </p:sp>
        <p:sp>
          <p:nvSpPr>
            <p:cNvPr id="26" name="타원 25">
              <a:extLst>
                <a:ext uri="{FF2B5EF4-FFF2-40B4-BE49-F238E27FC236}">
                  <a16:creationId xmlns:a16="http://schemas.microsoft.com/office/drawing/2014/main" id="{258F4647-E7F5-4DF4-985B-E718B377D831}"/>
                </a:ext>
              </a:extLst>
            </p:cNvPr>
            <p:cNvSpPr/>
            <p:nvPr/>
          </p:nvSpPr>
          <p:spPr>
            <a:xfrm>
              <a:off x="5251564" y="3959794"/>
              <a:ext cx="1791594" cy="1754563"/>
            </a:xfrm>
            <a:prstGeom prst="ellipse">
              <a:avLst/>
            </a:prstGeom>
            <a:solidFill>
              <a:srgbClr val="EEF5FB">
                <a:alpha val="50000"/>
              </a:srgbClr>
            </a:solidFill>
            <a:ln w="12700">
              <a:solidFill>
                <a:srgbClr val="193EB0"/>
              </a:solidFill>
            </a:ln>
          </p:spPr>
          <p:txBody>
            <a:bodyPr wrap="square" rtlCol="0">
              <a:noAutofit/>
            </a:bodyPr>
            <a:lstStyle/>
            <a:p>
              <a:pPr algn="ctr">
                <a:lnSpc>
                  <a:spcPct val="150000"/>
                </a:lnSpc>
              </a:pPr>
              <a:endParaRPr lang="ko-KR" altLang="en-US" sz="1200">
                <a:solidFill>
                  <a:schemeClr val="tx1"/>
                </a:solidFill>
                <a:latin typeface="Times New Roman" panose="02020603050405020304" pitchFamily="18" charset="0"/>
                <a:cs typeface="Times New Roman" panose="02020603050405020304" pitchFamily="18" charset="0"/>
              </a:endParaRPr>
            </a:p>
          </p:txBody>
        </p:sp>
        <p:sp>
          <p:nvSpPr>
            <p:cNvPr id="27" name="타원 26">
              <a:extLst>
                <a:ext uri="{FF2B5EF4-FFF2-40B4-BE49-F238E27FC236}">
                  <a16:creationId xmlns:a16="http://schemas.microsoft.com/office/drawing/2014/main" id="{3A9638EA-7A83-457B-B64E-3A6277B19986}"/>
                </a:ext>
              </a:extLst>
            </p:cNvPr>
            <p:cNvSpPr/>
            <p:nvPr/>
          </p:nvSpPr>
          <p:spPr>
            <a:xfrm>
              <a:off x="7548682" y="3959794"/>
              <a:ext cx="1791594" cy="1754563"/>
            </a:xfrm>
            <a:prstGeom prst="ellipse">
              <a:avLst/>
            </a:prstGeom>
            <a:solidFill>
              <a:srgbClr val="EEF5FB">
                <a:alpha val="50000"/>
              </a:srgbClr>
            </a:solidFill>
            <a:ln w="12700">
              <a:solidFill>
                <a:srgbClr val="193EB0"/>
              </a:solidFill>
            </a:ln>
          </p:spPr>
          <p:txBody>
            <a:bodyPr wrap="square" rtlCol="0">
              <a:noAutofit/>
            </a:bodyPr>
            <a:lstStyle/>
            <a:p>
              <a:pPr algn="ctr">
                <a:lnSpc>
                  <a:spcPct val="150000"/>
                </a:lnSpc>
              </a:pPr>
              <a:endParaRPr lang="ko-KR" altLang="en-US" sz="1200">
                <a:solidFill>
                  <a:schemeClr val="tx1"/>
                </a:solidFill>
                <a:latin typeface="Times New Roman" panose="02020603050405020304" pitchFamily="18" charset="0"/>
                <a:cs typeface="Times New Roman" panose="02020603050405020304" pitchFamily="18" charset="0"/>
              </a:endParaRPr>
            </a:p>
          </p:txBody>
        </p:sp>
        <p:sp>
          <p:nvSpPr>
            <p:cNvPr id="3" name="타원 2">
              <a:extLst>
                <a:ext uri="{FF2B5EF4-FFF2-40B4-BE49-F238E27FC236}">
                  <a16:creationId xmlns:a16="http://schemas.microsoft.com/office/drawing/2014/main" id="{240FC382-DE7C-4D7B-A9F6-9E3B9D514CF4}"/>
                </a:ext>
              </a:extLst>
            </p:cNvPr>
            <p:cNvSpPr/>
            <p:nvPr/>
          </p:nvSpPr>
          <p:spPr>
            <a:xfrm>
              <a:off x="723214" y="3959794"/>
              <a:ext cx="1791594" cy="1754563"/>
            </a:xfrm>
            <a:prstGeom prst="ellipse">
              <a:avLst/>
            </a:prstGeom>
            <a:solidFill>
              <a:srgbClr val="EEF5FB">
                <a:alpha val="50000"/>
              </a:srgbClr>
            </a:solidFill>
            <a:ln w="12700">
              <a:solidFill>
                <a:srgbClr val="193EB0"/>
              </a:solidFill>
            </a:ln>
          </p:spPr>
          <p:txBody>
            <a:bodyPr wrap="square" rtlCol="0">
              <a:noAutofit/>
            </a:bodyPr>
            <a:lstStyle/>
            <a:p>
              <a:pPr algn="ctr">
                <a:lnSpc>
                  <a:spcPct val="150000"/>
                </a:lnSpc>
              </a:pPr>
              <a:endParaRPr lang="ko-KR" altLang="en-US" sz="1200">
                <a:solidFill>
                  <a:schemeClr val="tx1"/>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BC0693DB-0547-4B0A-9A33-D88D8D9C419E}"/>
                    </a:ext>
                  </a:extLst>
                </p:cNvPr>
                <p:cNvSpPr txBox="1"/>
                <p:nvPr/>
              </p:nvSpPr>
              <p:spPr>
                <a:xfrm>
                  <a:off x="711199" y="4267782"/>
                  <a:ext cx="1803609" cy="1091988"/>
                </a:xfrm>
                <a:prstGeom prst="rect">
                  <a:avLst/>
                </a:prstGeom>
                <a:noFill/>
                <a:ln w="12700">
                  <a:noFill/>
                </a:ln>
              </p:spPr>
              <p:txBody>
                <a:bodyPr wrap="square" rtlCol="0">
                  <a:noAutofit/>
                </a:bodyPr>
                <a:lstStyle/>
                <a:p>
                  <a:pPr algn="ctr">
                    <a:lnSpc>
                      <a:spcPct val="150000"/>
                    </a:lnSpc>
                  </a:pPr>
                  <a:r>
                    <a:rPr lang="en-US" altLang="ko-KR" sz="1100" dirty="0">
                      <a:latin typeface="SamsungOneKorean 400" panose="020B0503030303020204" pitchFamily="50" charset="-127"/>
                      <a:ea typeface="SamsungOneKorean 400" panose="020B0503030303020204" pitchFamily="50" charset="-127"/>
                      <a:cs typeface="Times New Roman" panose="02020603050405020304" pitchFamily="18" charset="0"/>
                    </a:rPr>
                    <a:t>A per-document topic distribution is chosen  with Dirichlet(</a:t>
                  </a:r>
                  <a14:m>
                    <m:oMath xmlns:m="http://schemas.openxmlformats.org/officeDocument/2006/math">
                      <m:r>
                        <a:rPr lang="en-US" altLang="ko-KR" sz="1100" i="1">
                          <a:latin typeface="Cambria Math" panose="02040503050406030204" pitchFamily="18" charset="0"/>
                          <a:ea typeface="Cambria Math" panose="02040503050406030204" pitchFamily="18" charset="0"/>
                          <a:cs typeface="Times New Roman" panose="02020603050405020304" pitchFamily="18" charset="0"/>
                        </a:rPr>
                        <m:t>𝛼</m:t>
                      </m:r>
                    </m:oMath>
                  </a14:m>
                  <a:r>
                    <a:rPr lang="en-US" altLang="ko-KR" sz="1100" dirty="0">
                      <a:latin typeface="SamsungOneKorean 400" panose="020B0503030303020204" pitchFamily="50" charset="-127"/>
                      <a:ea typeface="SamsungOneKorean 400" panose="020B0503030303020204" pitchFamily="50" charset="-127"/>
                      <a:cs typeface="Times New Roman" panose="02020603050405020304" pitchFamily="18" charset="0"/>
                    </a:rPr>
                    <a:t>) prior.</a:t>
                  </a:r>
                </a:p>
                <a:p>
                  <a:pPr algn="ctr">
                    <a:lnSpc>
                      <a:spcPct val="150000"/>
                    </a:lnSpc>
                  </a:pPr>
                  <a14:m>
                    <m:oMath xmlns:m="http://schemas.openxmlformats.org/officeDocument/2006/math">
                      <m:sSub>
                        <m:sSubPr>
                          <m:ctrlPr>
                            <a:rPr lang="en-US" altLang="ko-KR" sz="1100" i="1">
                              <a:latin typeface="Cambria Math" panose="02040503050406030204" pitchFamily="18" charset="0"/>
                              <a:cs typeface="Times New Roman" panose="02020603050405020304" pitchFamily="18" charset="0"/>
                            </a:rPr>
                          </m:ctrlPr>
                        </m:sSubPr>
                        <m:e>
                          <m:r>
                            <a:rPr lang="en-US" altLang="ko-KR" sz="1100" i="1">
                              <a:latin typeface="Cambria Math" panose="02040503050406030204" pitchFamily="18" charset="0"/>
                              <a:ea typeface="Cambria Math" panose="02040503050406030204" pitchFamily="18" charset="0"/>
                              <a:cs typeface="Times New Roman" panose="02020603050405020304" pitchFamily="18" charset="0"/>
                            </a:rPr>
                            <m:t>𝜃</m:t>
                          </m:r>
                        </m:e>
                        <m:sub>
                          <m:r>
                            <a:rPr lang="en-US" altLang="ko-KR" sz="1100" i="1">
                              <a:latin typeface="Cambria Math" panose="02040503050406030204" pitchFamily="18" charset="0"/>
                              <a:ea typeface="Cambria Math" panose="02040503050406030204" pitchFamily="18" charset="0"/>
                              <a:cs typeface="Times New Roman" panose="02020603050405020304" pitchFamily="18" charset="0"/>
                            </a:rPr>
                            <m:t>𝑑</m:t>
                          </m:r>
                        </m:sub>
                      </m:sSub>
                    </m:oMath>
                  </a14:m>
                  <a:r>
                    <a:rPr lang="en-US" altLang="ko-KR" sz="1100" dirty="0">
                      <a:latin typeface="SamsungOneKorean 400" panose="020B0503030303020204" pitchFamily="50" charset="-127"/>
                      <a:ea typeface="SamsungOneKorean 400" panose="020B0503030303020204" pitchFamily="50" charset="-127"/>
                      <a:cs typeface="Times New Roman" panose="02020603050405020304" pitchFamily="18" charset="0"/>
                    </a:rPr>
                    <a:t> , </a:t>
                  </a:r>
                  <a14:m>
                    <m:oMath xmlns:m="http://schemas.openxmlformats.org/officeDocument/2006/math">
                      <m:r>
                        <a:rPr lang="en-US" altLang="ko-KR" sz="1100" i="1">
                          <a:latin typeface="Cambria Math" panose="02040503050406030204" pitchFamily="18" charset="0"/>
                          <a:cs typeface="Times New Roman" panose="02020603050405020304" pitchFamily="18" charset="0"/>
                        </a:rPr>
                        <m:t>𝑑</m:t>
                      </m:r>
                      <m:r>
                        <a:rPr lang="en-US" altLang="ko-KR" sz="1100" i="1">
                          <a:latin typeface="Cambria Math" panose="02040503050406030204" pitchFamily="18" charset="0"/>
                          <a:cs typeface="Times New Roman" panose="02020603050405020304" pitchFamily="18" charset="0"/>
                        </a:rPr>
                        <m:t>=1,…,</m:t>
                      </m:r>
                      <m:r>
                        <a:rPr lang="en-US" altLang="ko-KR" sz="1100" i="1">
                          <a:latin typeface="Cambria Math" panose="02040503050406030204" pitchFamily="18" charset="0"/>
                          <a:cs typeface="Times New Roman" panose="02020603050405020304" pitchFamily="18" charset="0"/>
                        </a:rPr>
                        <m:t>𝐷</m:t>
                      </m:r>
                    </m:oMath>
                  </a14:m>
                  <a:endParaRPr lang="en-US" altLang="ko-KR" sz="1100" i="1" dirty="0">
                    <a:latin typeface="SamsungOneKorean 400" panose="020B0503030303020204" pitchFamily="50" charset="-127"/>
                    <a:ea typeface="SamsungOneKorean 400" panose="020B0503030303020204" pitchFamily="50" charset="-127"/>
                    <a:cs typeface="Times New Roman" panose="02020603050405020304" pitchFamily="18" charset="0"/>
                  </a:endParaRPr>
                </a:p>
                <a:p>
                  <a:pPr algn="ctr">
                    <a:lnSpc>
                      <a:spcPct val="150000"/>
                    </a:lnSpc>
                  </a:pPr>
                  <a:endParaRPr lang="en-US" altLang="ko-KR" sz="1100" i="1" dirty="0">
                    <a:latin typeface="SamsungOneKorean 400" panose="020B0503030303020204" pitchFamily="50" charset="-127"/>
                    <a:ea typeface="SamsungOneKorean 400" panose="020B0503030303020204" pitchFamily="50" charset="-127"/>
                    <a:cs typeface="Times New Roman" panose="02020603050405020304" pitchFamily="18" charset="0"/>
                  </a:endParaRPr>
                </a:p>
              </p:txBody>
            </p:sp>
          </mc:Choice>
          <mc:Fallback xmlns="">
            <p:sp>
              <p:nvSpPr>
                <p:cNvPr id="28" name="TextBox 27">
                  <a:extLst>
                    <a:ext uri="{FF2B5EF4-FFF2-40B4-BE49-F238E27FC236}">
                      <a16:creationId xmlns:a16="http://schemas.microsoft.com/office/drawing/2014/main" xmlns:a14="http://schemas.microsoft.com/office/drawing/2010/main" xmlns="" id="{BC0693DB-0547-4B0A-9A33-D88D8D9C419E}"/>
                    </a:ext>
                  </a:extLst>
                </p:cNvPr>
                <p:cNvSpPr txBox="1">
                  <a:spLocks noRot="1" noChangeAspect="1" noMove="1" noResize="1" noEditPoints="1" noAdjustHandles="1" noChangeArrowheads="1" noChangeShapeType="1" noTextEdit="1"/>
                </p:cNvSpPr>
                <p:nvPr/>
              </p:nvSpPr>
              <p:spPr>
                <a:xfrm>
                  <a:off x="711199" y="4267782"/>
                  <a:ext cx="1803609" cy="1091988"/>
                </a:xfrm>
                <a:prstGeom prst="rect">
                  <a:avLst/>
                </a:prstGeom>
                <a:blipFill rotWithShape="0">
                  <a:blip r:embed="rId3"/>
                  <a:stretch>
                    <a:fillRect b="-2235"/>
                  </a:stretch>
                </a:blipFill>
                <a:ln w="12700">
                  <a:no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E8659491-E522-47AE-A6BE-AE95462FB9A7}"/>
                    </a:ext>
                  </a:extLst>
                </p:cNvPr>
                <p:cNvSpPr txBox="1"/>
                <p:nvPr/>
              </p:nvSpPr>
              <p:spPr>
                <a:xfrm>
                  <a:off x="2989541" y="4291084"/>
                  <a:ext cx="1803609" cy="1091988"/>
                </a:xfrm>
                <a:prstGeom prst="rect">
                  <a:avLst/>
                </a:prstGeom>
                <a:noFill/>
                <a:ln w="12700">
                  <a:noFill/>
                </a:ln>
              </p:spPr>
              <p:txBody>
                <a:bodyPr wrap="square" rtlCol="0">
                  <a:noAutofit/>
                </a:bodyPr>
                <a:lstStyle/>
                <a:p>
                  <a:pPr algn="ctr">
                    <a:lnSpc>
                      <a:spcPct val="150000"/>
                    </a:lnSpc>
                  </a:pPr>
                  <a:r>
                    <a:rPr lang="en-US" altLang="ko-KR" sz="1100" dirty="0">
                      <a:latin typeface="SamsungOneKorean 400" panose="020B0503030303020204" pitchFamily="50" charset="-127"/>
                      <a:ea typeface="SamsungOneKorean 400" panose="020B0503030303020204" pitchFamily="50" charset="-127"/>
                      <a:cs typeface="Times New Roman" panose="02020603050405020304" pitchFamily="18" charset="0"/>
                    </a:rPr>
                    <a:t> A per-topic word distribution is chosen with Dirichlet(</a:t>
                  </a:r>
                  <a14:m>
                    <m:oMath xmlns:m="http://schemas.openxmlformats.org/officeDocument/2006/math">
                      <m:r>
                        <a:rPr lang="en-US" altLang="ko-KR" sz="1100" i="1">
                          <a:latin typeface="Cambria Math" panose="02040503050406030204" pitchFamily="18" charset="0"/>
                          <a:ea typeface="Cambria Math" panose="02040503050406030204" pitchFamily="18" charset="0"/>
                          <a:cs typeface="Times New Roman" panose="02020603050405020304" pitchFamily="18" charset="0"/>
                        </a:rPr>
                        <m:t>𝛽</m:t>
                      </m:r>
                    </m:oMath>
                  </a14:m>
                  <a:r>
                    <a:rPr lang="en-US" altLang="ko-KR" sz="1100" dirty="0">
                      <a:latin typeface="SamsungOneKorean 400" panose="020B0503030303020204" pitchFamily="50" charset="-127"/>
                      <a:ea typeface="SamsungOneKorean 400" panose="020B0503030303020204" pitchFamily="50" charset="-127"/>
                      <a:cs typeface="Times New Roman" panose="02020603050405020304" pitchFamily="18" charset="0"/>
                    </a:rPr>
                    <a:t>) prior.</a:t>
                  </a:r>
                </a:p>
                <a:p>
                  <a:pPr algn="ctr">
                    <a:lnSpc>
                      <a:spcPct val="150000"/>
                    </a:lnSpc>
                  </a:pPr>
                  <a14:m>
                    <m:oMath xmlns:m="http://schemas.openxmlformats.org/officeDocument/2006/math">
                      <m:sSub>
                        <m:sSubPr>
                          <m:ctrlPr>
                            <a:rPr lang="en-US" altLang="ko-KR" sz="1100" i="1">
                              <a:latin typeface="Cambria Math" panose="02040503050406030204" pitchFamily="18" charset="0"/>
                              <a:cs typeface="Times New Roman" panose="02020603050405020304" pitchFamily="18" charset="0"/>
                            </a:rPr>
                          </m:ctrlPr>
                        </m:sSubPr>
                        <m:e>
                          <m:r>
                            <a:rPr lang="en-US" altLang="ko-KR" sz="1100" i="1">
                              <a:latin typeface="Cambria Math" panose="02040503050406030204" pitchFamily="18" charset="0"/>
                              <a:ea typeface="Cambria Math" panose="02040503050406030204" pitchFamily="18" charset="0"/>
                              <a:cs typeface="Times New Roman" panose="02020603050405020304" pitchFamily="18" charset="0"/>
                              <a:sym typeface="Symbol" panose="05050102010706020507" pitchFamily="18" charset="2"/>
                            </a:rPr>
                            <m:t>𝜑</m:t>
                          </m:r>
                        </m:e>
                        <m:sub>
                          <m:r>
                            <a:rPr lang="en-US" altLang="ko-KR" sz="1100" i="1">
                              <a:latin typeface="Cambria Math" panose="02040503050406030204" pitchFamily="18" charset="0"/>
                              <a:cs typeface="Times New Roman" panose="02020603050405020304" pitchFamily="18" charset="0"/>
                            </a:rPr>
                            <m:t>𝑘</m:t>
                          </m:r>
                        </m:sub>
                      </m:sSub>
                    </m:oMath>
                  </a14:m>
                  <a:r>
                    <a:rPr lang="en-US" altLang="ko-KR" sz="1100" dirty="0">
                      <a:latin typeface="SamsungOneKorean 400" panose="020B0503030303020204" pitchFamily="50" charset="-127"/>
                      <a:ea typeface="SamsungOneKorean 400" panose="020B0503030303020204" pitchFamily="50" charset="-127"/>
                      <a:cs typeface="Times New Roman" panose="02020603050405020304" pitchFamily="18" charset="0"/>
                    </a:rPr>
                    <a:t> , </a:t>
                  </a:r>
                  <a14:m>
                    <m:oMath xmlns:m="http://schemas.openxmlformats.org/officeDocument/2006/math">
                      <m:r>
                        <a:rPr lang="en-US" altLang="ko-KR" sz="1100" i="1">
                          <a:latin typeface="Cambria Math" panose="02040503050406030204" pitchFamily="18" charset="0"/>
                          <a:cs typeface="Times New Roman" panose="02020603050405020304" pitchFamily="18" charset="0"/>
                        </a:rPr>
                        <m:t>𝑘</m:t>
                      </m:r>
                      <m:r>
                        <a:rPr lang="en-US" altLang="ko-KR" sz="1100" i="1">
                          <a:latin typeface="Cambria Math" panose="02040503050406030204" pitchFamily="18" charset="0"/>
                          <a:cs typeface="Times New Roman" panose="02020603050405020304" pitchFamily="18" charset="0"/>
                        </a:rPr>
                        <m:t>=1,…,</m:t>
                      </m:r>
                      <m:r>
                        <a:rPr lang="en-US" altLang="ko-KR" sz="1100" i="1">
                          <a:latin typeface="Cambria Math" panose="02040503050406030204" pitchFamily="18" charset="0"/>
                          <a:cs typeface="Times New Roman" panose="02020603050405020304" pitchFamily="18" charset="0"/>
                        </a:rPr>
                        <m:t>𝐾</m:t>
                      </m:r>
                    </m:oMath>
                  </a14:m>
                  <a:endParaRPr lang="en-US" altLang="ko-KR" sz="1100" dirty="0">
                    <a:latin typeface="SamsungOneKorean 400" panose="020B0503030303020204" pitchFamily="50" charset="-127"/>
                    <a:ea typeface="SamsungOneKorean 400" panose="020B0503030303020204" pitchFamily="50" charset="-127"/>
                    <a:cs typeface="Times New Roman" panose="02020603050405020304" pitchFamily="18" charset="0"/>
                  </a:endParaRPr>
                </a:p>
                <a:p>
                  <a:pPr algn="ctr">
                    <a:lnSpc>
                      <a:spcPct val="150000"/>
                    </a:lnSpc>
                  </a:pPr>
                  <a:endParaRPr lang="en-US" altLang="ko-KR" sz="1100" dirty="0">
                    <a:latin typeface="SamsungOneKorean 400" panose="020B0503030303020204" pitchFamily="50" charset="-127"/>
                    <a:ea typeface="SamsungOneKorean 400" panose="020B0503030303020204" pitchFamily="50" charset="-127"/>
                    <a:cs typeface="Times New Roman" panose="02020603050405020304" pitchFamily="18" charset="0"/>
                  </a:endParaRPr>
                </a:p>
              </p:txBody>
            </p:sp>
          </mc:Choice>
          <mc:Fallback xmlns="">
            <p:sp>
              <p:nvSpPr>
                <p:cNvPr id="29" name="TextBox 28">
                  <a:extLst>
                    <a:ext uri="{FF2B5EF4-FFF2-40B4-BE49-F238E27FC236}">
                      <a16:creationId xmlns:a16="http://schemas.microsoft.com/office/drawing/2014/main" xmlns:a14="http://schemas.microsoft.com/office/drawing/2010/main" xmlns="" id="{E8659491-E522-47AE-A6BE-AE95462FB9A7}"/>
                    </a:ext>
                  </a:extLst>
                </p:cNvPr>
                <p:cNvSpPr txBox="1">
                  <a:spLocks noRot="1" noChangeAspect="1" noMove="1" noResize="1" noEditPoints="1" noAdjustHandles="1" noChangeArrowheads="1" noChangeShapeType="1" noTextEdit="1"/>
                </p:cNvSpPr>
                <p:nvPr/>
              </p:nvSpPr>
              <p:spPr>
                <a:xfrm>
                  <a:off x="2989541" y="4291084"/>
                  <a:ext cx="1803609" cy="1091988"/>
                </a:xfrm>
                <a:prstGeom prst="rect">
                  <a:avLst/>
                </a:prstGeom>
                <a:blipFill rotWithShape="0">
                  <a:blip r:embed="rId4"/>
                  <a:stretch>
                    <a:fillRect b="-2235"/>
                  </a:stretch>
                </a:blipFill>
                <a:ln w="12700">
                  <a:no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EE0DB463-5E72-4202-9875-3E401F5A777C}"/>
                    </a:ext>
                  </a:extLst>
                </p:cNvPr>
                <p:cNvSpPr txBox="1"/>
                <p:nvPr/>
              </p:nvSpPr>
              <p:spPr>
                <a:xfrm>
                  <a:off x="5257372" y="4075185"/>
                  <a:ext cx="1803609" cy="1315741"/>
                </a:xfrm>
                <a:prstGeom prst="rect">
                  <a:avLst/>
                </a:prstGeom>
                <a:noFill/>
                <a:ln w="12700">
                  <a:noFill/>
                </a:ln>
              </p:spPr>
              <p:txBody>
                <a:bodyPr wrap="square" rtlCol="0">
                  <a:noAutofit/>
                </a:bodyPr>
                <a:lstStyle/>
                <a:p>
                  <a:pPr algn="ctr">
                    <a:lnSpc>
                      <a:spcPct val="150000"/>
                    </a:lnSpc>
                  </a:pPr>
                  <a:r>
                    <a:rPr lang="en-US" altLang="ko-KR" sz="1100" dirty="0">
                      <a:latin typeface="SamsungOneKorean 400" panose="020B0503030303020204" pitchFamily="50" charset="-127"/>
                      <a:ea typeface="SamsungOneKorean 400" panose="020B0503030303020204" pitchFamily="50" charset="-127"/>
                      <a:cs typeface="Times New Roman" panose="02020603050405020304" pitchFamily="18" charset="0"/>
                    </a:rPr>
                    <a:t>The topics </a:t>
                  </a:r>
                  <a14:m>
                    <m:oMath xmlns:m="http://schemas.openxmlformats.org/officeDocument/2006/math">
                      <m:sSub>
                        <m:sSubPr>
                          <m:ctrlPr>
                            <a:rPr lang="en-US" altLang="ko-KR" sz="1100" b="1" i="1" dirty="0">
                              <a:solidFill>
                                <a:srgbClr val="FF0000"/>
                              </a:solidFill>
                              <a:latin typeface="Cambria Math" panose="02040503050406030204" pitchFamily="18" charset="0"/>
                            </a:rPr>
                          </m:ctrlPr>
                        </m:sSubPr>
                        <m:e>
                          <m:r>
                            <a:rPr lang="en-US" altLang="ko-KR" sz="1100" b="1" i="1" dirty="0">
                              <a:solidFill>
                                <a:srgbClr val="FF0000"/>
                              </a:solidFill>
                              <a:latin typeface="Cambria Math" panose="02040503050406030204" pitchFamily="18" charset="0"/>
                            </a:rPr>
                            <m:t>𝒛</m:t>
                          </m:r>
                        </m:e>
                        <m:sub>
                          <m:r>
                            <a:rPr lang="en-US" altLang="ko-KR" sz="1100" b="1" i="1" dirty="0">
                              <a:solidFill>
                                <a:srgbClr val="FF0000"/>
                              </a:solidFill>
                              <a:latin typeface="Cambria Math" panose="02040503050406030204" pitchFamily="18" charset="0"/>
                            </a:rPr>
                            <m:t>𝒅</m:t>
                          </m:r>
                          <m:r>
                            <a:rPr lang="en-US" altLang="ko-KR" sz="1100" b="1" i="1" dirty="0">
                              <a:solidFill>
                                <a:srgbClr val="FF0000"/>
                              </a:solidFill>
                              <a:latin typeface="Cambria Math" panose="02040503050406030204" pitchFamily="18" charset="0"/>
                            </a:rPr>
                            <m:t>,</m:t>
                          </m:r>
                          <m:r>
                            <a:rPr lang="en-US" altLang="ko-KR" sz="1100" b="1" i="1" dirty="0">
                              <a:solidFill>
                                <a:srgbClr val="FF0000"/>
                              </a:solidFill>
                              <a:latin typeface="Cambria Math" panose="02040503050406030204" pitchFamily="18" charset="0"/>
                            </a:rPr>
                            <m:t>𝒏</m:t>
                          </m:r>
                        </m:sub>
                      </m:sSub>
                      <m:r>
                        <a:rPr lang="en-US" altLang="ko-KR" sz="1100" b="1" i="1" dirty="0">
                          <a:solidFill>
                            <a:srgbClr val="FF0000"/>
                          </a:solidFill>
                          <a:latin typeface="Cambria Math" panose="02040503050406030204" pitchFamily="18" charset="0"/>
                        </a:rPr>
                        <m:t> </m:t>
                      </m:r>
                    </m:oMath>
                  </a14:m>
                  <a:r>
                    <a:rPr lang="en-US" altLang="ko-KR" sz="1100" dirty="0">
                      <a:latin typeface="SamsungOneKorean 400" panose="020B0503030303020204" pitchFamily="50" charset="-127"/>
                      <a:ea typeface="SamsungOneKorean 400" panose="020B0503030303020204" pitchFamily="50" charset="-127"/>
                      <a:cs typeface="Times New Roman" panose="02020603050405020304" pitchFamily="18" charset="0"/>
                    </a:rPr>
                    <a:t>are randomly chosen according to </a:t>
                  </a:r>
                  <a14:m>
                    <m:oMath xmlns:m="http://schemas.openxmlformats.org/officeDocument/2006/math">
                      <m:sSub>
                        <m:sSubPr>
                          <m:ctrlPr>
                            <a:rPr lang="en-US" altLang="ko-KR" sz="1100" i="1">
                              <a:latin typeface="Cambria Math" panose="02040503050406030204" pitchFamily="18" charset="0"/>
                              <a:cs typeface="Times New Roman" panose="02020603050405020304" pitchFamily="18" charset="0"/>
                            </a:rPr>
                          </m:ctrlPr>
                        </m:sSubPr>
                        <m:e>
                          <m:r>
                            <a:rPr lang="en-US" altLang="ko-KR" sz="1100" i="1">
                              <a:latin typeface="Cambria Math" panose="02040503050406030204" pitchFamily="18" charset="0"/>
                              <a:ea typeface="Cambria Math" panose="02040503050406030204" pitchFamily="18" charset="0"/>
                              <a:cs typeface="Times New Roman" panose="02020603050405020304" pitchFamily="18" charset="0"/>
                            </a:rPr>
                            <m:t>𝜃</m:t>
                          </m:r>
                        </m:e>
                        <m:sub>
                          <m:r>
                            <a:rPr lang="en-US" altLang="ko-KR" sz="1100" i="1">
                              <a:latin typeface="Cambria Math" panose="02040503050406030204" pitchFamily="18" charset="0"/>
                              <a:ea typeface="Cambria Math" panose="02040503050406030204" pitchFamily="18" charset="0"/>
                              <a:cs typeface="Times New Roman" panose="02020603050405020304" pitchFamily="18" charset="0"/>
                            </a:rPr>
                            <m:t>𝑑</m:t>
                          </m:r>
                        </m:sub>
                      </m:sSub>
                    </m:oMath>
                  </a14:m>
                  <a:r>
                    <a:rPr lang="en-US" altLang="ko-KR" sz="1100" dirty="0">
                      <a:latin typeface="SamsungOneKorean 400" panose="020B0503030303020204" pitchFamily="50" charset="-127"/>
                      <a:ea typeface="SamsungOneKorean 400" panose="020B0503030303020204" pitchFamily="50" charset="-127"/>
                      <a:cs typeface="Times New Roman" panose="02020603050405020304" pitchFamily="18" charset="0"/>
                    </a:rPr>
                    <a:t> and the words </a:t>
                  </a:r>
                  <a14:m>
                    <m:oMath xmlns:m="http://schemas.openxmlformats.org/officeDocument/2006/math">
                      <m:sSub>
                        <m:sSubPr>
                          <m:ctrlPr>
                            <a:rPr lang="en-US" altLang="ko-KR" sz="1100" b="1" i="1" dirty="0">
                              <a:solidFill>
                                <a:srgbClr val="0070C0"/>
                              </a:solidFill>
                              <a:latin typeface="Cambria Math" panose="02040503050406030204" pitchFamily="18" charset="0"/>
                            </a:rPr>
                          </m:ctrlPr>
                        </m:sSubPr>
                        <m:e>
                          <m:r>
                            <a:rPr lang="en-US" altLang="ko-KR" sz="1100" b="1" i="1" dirty="0">
                              <a:solidFill>
                                <a:srgbClr val="0070C0"/>
                              </a:solidFill>
                              <a:latin typeface="Cambria Math" panose="02040503050406030204" pitchFamily="18" charset="0"/>
                            </a:rPr>
                            <m:t>𝒘</m:t>
                          </m:r>
                        </m:e>
                        <m:sub>
                          <m:r>
                            <a:rPr lang="en-US" altLang="ko-KR" sz="1100" b="1" i="1" dirty="0">
                              <a:solidFill>
                                <a:srgbClr val="0070C0"/>
                              </a:solidFill>
                              <a:latin typeface="Cambria Math" panose="02040503050406030204" pitchFamily="18" charset="0"/>
                            </a:rPr>
                            <m:t>𝒅</m:t>
                          </m:r>
                          <m:r>
                            <a:rPr lang="en-US" altLang="ko-KR" sz="1100" b="1" i="1" dirty="0">
                              <a:solidFill>
                                <a:srgbClr val="0070C0"/>
                              </a:solidFill>
                              <a:latin typeface="Cambria Math" panose="02040503050406030204" pitchFamily="18" charset="0"/>
                            </a:rPr>
                            <m:t>,</m:t>
                          </m:r>
                          <m:r>
                            <a:rPr lang="en-US" altLang="ko-KR" sz="1100" b="1" i="1" dirty="0">
                              <a:solidFill>
                                <a:srgbClr val="0070C0"/>
                              </a:solidFill>
                              <a:latin typeface="Cambria Math" panose="02040503050406030204" pitchFamily="18" charset="0"/>
                            </a:rPr>
                            <m:t>𝒏</m:t>
                          </m:r>
                        </m:sub>
                      </m:sSub>
                    </m:oMath>
                  </a14:m>
                  <a:r>
                    <a:rPr lang="en-US" altLang="ko-KR" sz="1100" dirty="0">
                      <a:latin typeface="SamsungOneKorean 400" panose="020B0503030303020204" pitchFamily="50" charset="-127"/>
                      <a:ea typeface="SamsungOneKorean 400" panose="020B0503030303020204" pitchFamily="50" charset="-127"/>
                      <a:cs typeface="Times New Roman" panose="02020603050405020304" pitchFamily="18" charset="0"/>
                    </a:rPr>
                    <a:t> are randomly chosen according to </a:t>
                  </a:r>
                  <a14:m>
                    <m:oMath xmlns:m="http://schemas.openxmlformats.org/officeDocument/2006/math">
                      <m:sSub>
                        <m:sSubPr>
                          <m:ctrlPr>
                            <a:rPr lang="en-US" altLang="ko-KR" sz="1100" i="1">
                              <a:latin typeface="Cambria Math" panose="02040503050406030204" pitchFamily="18" charset="0"/>
                              <a:cs typeface="Times New Roman" panose="02020603050405020304" pitchFamily="18" charset="0"/>
                            </a:rPr>
                          </m:ctrlPr>
                        </m:sSubPr>
                        <m:e>
                          <m:r>
                            <a:rPr lang="en-US" altLang="ko-KR" sz="1100" i="1">
                              <a:latin typeface="Cambria Math" panose="02040503050406030204" pitchFamily="18" charset="0"/>
                              <a:ea typeface="Cambria Math" panose="02040503050406030204" pitchFamily="18" charset="0"/>
                              <a:cs typeface="Times New Roman" panose="02020603050405020304" pitchFamily="18" charset="0"/>
                              <a:sym typeface="Symbol" panose="05050102010706020507" pitchFamily="18" charset="2"/>
                            </a:rPr>
                            <m:t>𝜑</m:t>
                          </m:r>
                        </m:e>
                        <m:sub>
                          <m:r>
                            <a:rPr lang="en-US" altLang="ko-KR" sz="1100" i="1">
                              <a:latin typeface="Cambria Math" panose="02040503050406030204" pitchFamily="18" charset="0"/>
                              <a:cs typeface="Times New Roman" panose="02020603050405020304" pitchFamily="18" charset="0"/>
                            </a:rPr>
                            <m:t>𝑘</m:t>
                          </m:r>
                        </m:sub>
                      </m:sSub>
                    </m:oMath>
                  </a14:m>
                  <a:r>
                    <a:rPr lang="en-US" altLang="ko-KR" sz="1100" dirty="0">
                      <a:latin typeface="SamsungOneKorean 400" panose="020B0503030303020204" pitchFamily="50" charset="-127"/>
                      <a:ea typeface="SamsungOneKorean 400" panose="020B0503030303020204" pitchFamily="50" charset="-127"/>
                      <a:cs typeface="Times New Roman" panose="02020603050405020304" pitchFamily="18" charset="0"/>
                    </a:rPr>
                    <a:t>.</a:t>
                  </a:r>
                  <a:endParaRPr lang="en-US" sz="1100" dirty="0">
                    <a:latin typeface="SamsungOneKorean 400" panose="020B0503030303020204" pitchFamily="50" charset="-127"/>
                    <a:ea typeface="SamsungOneKorean 400" panose="020B0503030303020204" pitchFamily="50" charset="-127"/>
                    <a:cs typeface="Times New Roman" panose="02020603050405020304" pitchFamily="18" charset="0"/>
                  </a:endParaRPr>
                </a:p>
              </p:txBody>
            </p:sp>
          </mc:Choice>
          <mc:Fallback xmlns="">
            <p:sp>
              <p:nvSpPr>
                <p:cNvPr id="30" name="TextBox 29">
                  <a:extLst>
                    <a:ext uri="{FF2B5EF4-FFF2-40B4-BE49-F238E27FC236}">
                      <a16:creationId xmlns:a16="http://schemas.microsoft.com/office/drawing/2014/main" xmlns:a14="http://schemas.microsoft.com/office/drawing/2010/main" xmlns="" id="{EE0DB463-5E72-4202-9875-3E401F5A777C}"/>
                    </a:ext>
                  </a:extLst>
                </p:cNvPr>
                <p:cNvSpPr txBox="1">
                  <a:spLocks noRot="1" noChangeAspect="1" noMove="1" noResize="1" noEditPoints="1" noAdjustHandles="1" noChangeArrowheads="1" noChangeShapeType="1" noTextEdit="1"/>
                </p:cNvSpPr>
                <p:nvPr/>
              </p:nvSpPr>
              <p:spPr>
                <a:xfrm>
                  <a:off x="5257372" y="4075185"/>
                  <a:ext cx="1803609" cy="1315741"/>
                </a:xfrm>
                <a:prstGeom prst="rect">
                  <a:avLst/>
                </a:prstGeom>
                <a:blipFill rotWithShape="0">
                  <a:blip r:embed="rId5"/>
                  <a:stretch>
                    <a:fillRect b="-6047"/>
                  </a:stretch>
                </a:blipFill>
                <a:ln w="12700">
                  <a:noFill/>
                </a:ln>
              </p:spPr>
              <p:txBody>
                <a:bodyPr/>
                <a:lstStyle/>
                <a:p>
                  <a:r>
                    <a:rPr lang="ko-KR" altLang="en-US">
                      <a:noFill/>
                    </a:rPr>
                    <a:t> </a:t>
                  </a:r>
                </a:p>
              </p:txBody>
            </p:sp>
          </mc:Fallback>
        </mc:AlternateContent>
        <p:sp>
          <p:nvSpPr>
            <p:cNvPr id="31" name="Right Arrow 4">
              <a:extLst>
                <a:ext uri="{FF2B5EF4-FFF2-40B4-BE49-F238E27FC236}">
                  <a16:creationId xmlns:a16="http://schemas.microsoft.com/office/drawing/2014/main" id="{D6B4FD27-88BA-4CEC-AE4A-E23510D7C744}"/>
                </a:ext>
              </a:extLst>
            </p:cNvPr>
            <p:cNvSpPr/>
            <p:nvPr/>
          </p:nvSpPr>
          <p:spPr>
            <a:xfrm>
              <a:off x="2608112" y="4609217"/>
              <a:ext cx="288124" cy="455716"/>
            </a:xfrm>
            <a:prstGeom prst="rightArrow">
              <a:avLst/>
            </a:prstGeom>
            <a:gradFill flip="none" rotWithShape="1">
              <a:gsLst>
                <a:gs pos="0">
                  <a:schemeClr val="accent1">
                    <a:lumMod val="5000"/>
                    <a:lumOff val="95000"/>
                  </a:schemeClr>
                </a:gs>
                <a:gs pos="100000">
                  <a:srgbClr val="193EB0"/>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32" name="Right Arrow 18">
              <a:extLst>
                <a:ext uri="{FF2B5EF4-FFF2-40B4-BE49-F238E27FC236}">
                  <a16:creationId xmlns:a16="http://schemas.microsoft.com/office/drawing/2014/main" id="{70C94564-5294-4F43-B3B9-676F612FDAC2}"/>
                </a:ext>
              </a:extLst>
            </p:cNvPr>
            <p:cNvSpPr/>
            <p:nvPr/>
          </p:nvSpPr>
          <p:spPr>
            <a:xfrm>
              <a:off x="4886454" y="4609217"/>
              <a:ext cx="288124" cy="455716"/>
            </a:xfrm>
            <a:prstGeom prst="rightArrow">
              <a:avLst/>
            </a:prstGeom>
            <a:gradFill flip="none" rotWithShape="1">
              <a:gsLst>
                <a:gs pos="0">
                  <a:schemeClr val="accent1">
                    <a:lumMod val="5000"/>
                    <a:lumOff val="95000"/>
                  </a:schemeClr>
                </a:gs>
                <a:gs pos="100000">
                  <a:srgbClr val="193EB0"/>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34" name="Right Arrow 18">
              <a:extLst>
                <a:ext uri="{FF2B5EF4-FFF2-40B4-BE49-F238E27FC236}">
                  <a16:creationId xmlns:a16="http://schemas.microsoft.com/office/drawing/2014/main" id="{4B3B4CF6-3D69-45D0-A9BA-E2AE43DB890F}"/>
                </a:ext>
              </a:extLst>
            </p:cNvPr>
            <p:cNvSpPr/>
            <p:nvPr/>
          </p:nvSpPr>
          <p:spPr>
            <a:xfrm>
              <a:off x="7200393" y="4609217"/>
              <a:ext cx="288124" cy="455716"/>
            </a:xfrm>
            <a:prstGeom prst="rightArrow">
              <a:avLst/>
            </a:prstGeom>
            <a:gradFill flip="none" rotWithShape="1">
              <a:gsLst>
                <a:gs pos="0">
                  <a:schemeClr val="accent1">
                    <a:lumMod val="5000"/>
                    <a:lumOff val="95000"/>
                  </a:schemeClr>
                </a:gs>
                <a:gs pos="100000">
                  <a:srgbClr val="193EB0"/>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7165A284-0A48-40B4-A4C2-CBC16B435D52}"/>
                    </a:ext>
                  </a:extLst>
                </p:cNvPr>
                <p:cNvSpPr txBox="1"/>
                <p:nvPr/>
              </p:nvSpPr>
              <p:spPr>
                <a:xfrm>
                  <a:off x="7645517" y="4283363"/>
                  <a:ext cx="1639196" cy="1093341"/>
                </a:xfrm>
                <a:prstGeom prst="rect">
                  <a:avLst/>
                </a:prstGeom>
                <a:noFill/>
                <a:ln w="12700">
                  <a:noFill/>
                </a:ln>
              </p:spPr>
              <p:txBody>
                <a:bodyPr wrap="square" rtlCol="0">
                  <a:noAutofit/>
                </a:bodyPr>
                <a:lstStyle/>
                <a:p>
                  <a:pPr algn="ctr">
                    <a:lnSpc>
                      <a:spcPct val="150000"/>
                    </a:lnSpc>
                  </a:pPr>
                  <a:r>
                    <a:rPr lang="en-US" altLang="ko-KR" sz="1100" dirty="0">
                      <a:latin typeface="SamsungOneKorean 400" panose="020B0503030303020204" pitchFamily="50" charset="-127"/>
                      <a:ea typeface="SamsungOneKorean 400" panose="020B0503030303020204" pitchFamily="50" charset="-127"/>
                      <a:cs typeface="Times New Roman" panose="02020603050405020304" pitchFamily="18" charset="0"/>
                    </a:rPr>
                    <a:t>The </a:t>
                  </a:r>
                  <a14:m>
                    <m:oMath xmlns:m="http://schemas.openxmlformats.org/officeDocument/2006/math">
                      <m:r>
                        <a:rPr lang="en-US" altLang="ko-KR" sz="1100" i="1" dirty="0">
                          <a:latin typeface="Cambria Math" panose="02040503050406030204" pitchFamily="18" charset="0"/>
                          <a:cs typeface="Times New Roman" panose="02020603050405020304" pitchFamily="18" charset="0"/>
                        </a:rPr>
                        <m:t>𝑁</m:t>
                      </m:r>
                    </m:oMath>
                  </a14:m>
                  <a:r>
                    <a:rPr lang="en-US" altLang="ko-KR" sz="1100" dirty="0">
                      <a:latin typeface="SamsungOneKorean 400" panose="020B0503030303020204" pitchFamily="50" charset="-127"/>
                      <a:ea typeface="SamsungOneKorean 400" panose="020B0503030303020204" pitchFamily="50" charset="-127"/>
                      <a:cs typeface="Times New Roman" panose="02020603050405020304" pitchFamily="18" charset="0"/>
                    </a:rPr>
                    <a:t> words </a:t>
                  </a:r>
                  <a14:m>
                    <m:oMath xmlns:m="http://schemas.openxmlformats.org/officeDocument/2006/math">
                      <m:sSub>
                        <m:sSubPr>
                          <m:ctrlPr>
                            <a:rPr lang="en-US" altLang="ko-KR" sz="1100" b="1" i="1" dirty="0">
                              <a:solidFill>
                                <a:srgbClr val="0070C0"/>
                              </a:solidFill>
                              <a:latin typeface="Cambria Math" panose="02040503050406030204" pitchFamily="18" charset="0"/>
                            </a:rPr>
                          </m:ctrlPr>
                        </m:sSubPr>
                        <m:e>
                          <m:r>
                            <a:rPr lang="en-US" altLang="ko-KR" sz="1100" b="1" i="1" dirty="0">
                              <a:solidFill>
                                <a:srgbClr val="0070C0"/>
                              </a:solidFill>
                              <a:latin typeface="Cambria Math" panose="02040503050406030204" pitchFamily="18" charset="0"/>
                            </a:rPr>
                            <m:t>𝒘</m:t>
                          </m:r>
                        </m:e>
                        <m:sub>
                          <m:r>
                            <a:rPr lang="en-US" altLang="ko-KR" sz="1100" b="1" i="1" dirty="0">
                              <a:solidFill>
                                <a:srgbClr val="0070C0"/>
                              </a:solidFill>
                              <a:latin typeface="Cambria Math" panose="02040503050406030204" pitchFamily="18" charset="0"/>
                            </a:rPr>
                            <m:t>𝒅</m:t>
                          </m:r>
                          <m:r>
                            <a:rPr lang="en-US" altLang="ko-KR" sz="1100" b="1" i="1" dirty="0">
                              <a:solidFill>
                                <a:srgbClr val="0070C0"/>
                              </a:solidFill>
                              <a:latin typeface="Cambria Math" panose="02040503050406030204" pitchFamily="18" charset="0"/>
                            </a:rPr>
                            <m:t>,</m:t>
                          </m:r>
                          <m:r>
                            <a:rPr lang="en-US" altLang="ko-KR" sz="1100" b="1" i="1" dirty="0">
                              <a:solidFill>
                                <a:srgbClr val="0070C0"/>
                              </a:solidFill>
                              <a:latin typeface="Cambria Math" panose="02040503050406030204" pitchFamily="18" charset="0"/>
                            </a:rPr>
                            <m:t>𝒏</m:t>
                          </m:r>
                        </m:sub>
                      </m:sSub>
                    </m:oMath>
                  </a14:m>
                  <a:r>
                    <a:rPr lang="en-US" altLang="ko-KR" sz="1100" b="1" dirty="0">
                      <a:latin typeface="SamsungOneKorean 400" panose="020B0503030303020204" pitchFamily="50" charset="-127"/>
                      <a:ea typeface="SamsungOneKorean 400" panose="020B0503030303020204" pitchFamily="50" charset="-127"/>
                      <a:cs typeface="Times New Roman" panose="02020603050405020304" pitchFamily="18" charset="0"/>
                    </a:rPr>
                    <a:t> </a:t>
                  </a:r>
                  <a:r>
                    <a:rPr lang="en-US" altLang="ko-KR" sz="1100" dirty="0">
                      <a:latin typeface="SamsungOneKorean 400" panose="020B0503030303020204" pitchFamily="50" charset="-127"/>
                      <a:ea typeface="SamsungOneKorean 400" panose="020B0503030303020204" pitchFamily="50" charset="-127"/>
                      <a:cs typeface="Times New Roman" panose="02020603050405020304" pitchFamily="18" charset="0"/>
                    </a:rPr>
                    <a:t>that have been generated form the documents (bag-of-words).</a:t>
                  </a:r>
                </a:p>
                <a:p>
                  <a:pPr algn="ctr">
                    <a:lnSpc>
                      <a:spcPct val="150000"/>
                    </a:lnSpc>
                  </a:pPr>
                  <a:endParaRPr lang="en-US" sz="1100" dirty="0">
                    <a:latin typeface="SamsungOneKorean 400" panose="020B0503030303020204" pitchFamily="50" charset="-127"/>
                    <a:ea typeface="SamsungOneKorean 400" panose="020B0503030303020204" pitchFamily="50" charset="-127"/>
                    <a:cs typeface="Times New Roman" panose="02020603050405020304" pitchFamily="18" charset="0"/>
                  </a:endParaRPr>
                </a:p>
              </p:txBody>
            </p:sp>
          </mc:Choice>
          <mc:Fallback xmlns="">
            <p:sp>
              <p:nvSpPr>
                <p:cNvPr id="35" name="TextBox 34">
                  <a:extLst>
                    <a:ext uri="{FF2B5EF4-FFF2-40B4-BE49-F238E27FC236}">
                      <a16:creationId xmlns:a16="http://schemas.microsoft.com/office/drawing/2014/main" xmlns:a14="http://schemas.microsoft.com/office/drawing/2010/main" xmlns="" id="{7165A284-0A48-40B4-A4C2-CBC16B435D52}"/>
                    </a:ext>
                  </a:extLst>
                </p:cNvPr>
                <p:cNvSpPr txBox="1">
                  <a:spLocks noRot="1" noChangeAspect="1" noMove="1" noResize="1" noEditPoints="1" noAdjustHandles="1" noChangeArrowheads="1" noChangeShapeType="1" noTextEdit="1"/>
                </p:cNvSpPr>
                <p:nvPr/>
              </p:nvSpPr>
              <p:spPr>
                <a:xfrm>
                  <a:off x="7645517" y="4283363"/>
                  <a:ext cx="1639196" cy="1093341"/>
                </a:xfrm>
                <a:prstGeom prst="rect">
                  <a:avLst/>
                </a:prstGeom>
                <a:blipFill rotWithShape="0">
                  <a:blip r:embed="rId6"/>
                  <a:stretch>
                    <a:fillRect b="-2793"/>
                  </a:stretch>
                </a:blipFill>
                <a:ln w="12700">
                  <a:noFill/>
                </a:ln>
              </p:spPr>
              <p:txBody>
                <a:bodyPr/>
                <a:lstStyle/>
                <a:p>
                  <a:r>
                    <a:rPr lang="ko-KR" altLang="en-US">
                      <a:noFill/>
                    </a:rPr>
                    <a:t> </a:t>
                  </a:r>
                </a:p>
              </p:txBody>
            </p:sp>
          </mc:Fallback>
        </mc:AlternateContent>
      </p:grpSp>
      <p:sp>
        <p:nvSpPr>
          <p:cNvPr id="18" name="직사각형 17">
            <a:extLst>
              <a:ext uri="{FF2B5EF4-FFF2-40B4-BE49-F238E27FC236}">
                <a16:creationId xmlns:a16="http://schemas.microsoft.com/office/drawing/2014/main" id="{797DA8E4-C9ED-42E5-BBE1-9849B65EC528}"/>
              </a:ext>
            </a:extLst>
          </p:cNvPr>
          <p:cNvSpPr/>
          <p:nvPr/>
        </p:nvSpPr>
        <p:spPr>
          <a:xfrm>
            <a:off x="558800" y="525055"/>
            <a:ext cx="8640960"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atinLnBrk="0"/>
            <a:r>
              <a:rPr lang="en-US" altLang="ko-KR" sz="1600" dirty="0">
                <a:solidFill>
                  <a:schemeClr val="bg1">
                    <a:lumMod val="95000"/>
                  </a:schemeClr>
                </a:solidFill>
                <a:latin typeface="SamsungOne 700" panose="020B0803030303020204" pitchFamily="34" charset="0"/>
                <a:ea typeface="SamsungOne 700" panose="020B0803030303020204" pitchFamily="34" charset="0"/>
              </a:rPr>
              <a:t>UNIT 6. </a:t>
            </a:r>
            <a:br>
              <a:rPr lang="en-US" altLang="ko-KR" dirty="0">
                <a:solidFill>
                  <a:schemeClr val="bg1">
                    <a:lumMod val="95000"/>
                  </a:schemeClr>
                </a:solidFill>
                <a:latin typeface="SamsungOne 700" panose="020B0803030303020204" pitchFamily="34" charset="0"/>
                <a:ea typeface="SamsungOne 700" panose="020B0803030303020204" pitchFamily="34" charset="0"/>
              </a:rPr>
            </a:br>
            <a:r>
              <a:rPr lang="en-US" altLang="ko-KR" sz="2000" dirty="0">
                <a:solidFill>
                  <a:schemeClr val="bg1">
                    <a:lumMod val="95000"/>
                  </a:schemeClr>
                </a:solidFill>
                <a:latin typeface="SamsungOne 700" panose="020B0803030303020204" pitchFamily="34" charset="0"/>
                <a:ea typeface="SamsungOne 700" panose="020B0803030303020204" pitchFamily="34" charset="0"/>
              </a:rPr>
              <a:t>6.7. </a:t>
            </a:r>
            <a:r>
              <a:rPr lang="en-US" altLang="ko-KR" sz="2000" dirty="0">
                <a:solidFill>
                  <a:schemeClr val="bg1">
                    <a:lumMod val="95000"/>
                  </a:schemeClr>
                </a:solidFill>
                <a:latin typeface="SamsungOne 400" panose="020B0503030303020204" pitchFamily="34" charset="0"/>
                <a:ea typeface="SamsungOne 400" panose="020B0503030303020204" pitchFamily="34" charset="0"/>
              </a:rPr>
              <a:t>Topic Modeling</a:t>
            </a:r>
          </a:p>
        </p:txBody>
      </p:sp>
      <p:sp>
        <p:nvSpPr>
          <p:cNvPr id="19" name="직사각형 18">
            <a:extLst>
              <a:ext uri="{FF2B5EF4-FFF2-40B4-BE49-F238E27FC236}">
                <a16:creationId xmlns:a16="http://schemas.microsoft.com/office/drawing/2014/main" id="{58C767C9-9C32-499F-B418-4AE0C3B5ACD9}"/>
              </a:ext>
            </a:extLst>
          </p:cNvPr>
          <p:cNvSpPr/>
          <p:nvPr/>
        </p:nvSpPr>
        <p:spPr>
          <a:xfrm>
            <a:off x="546895" y="1528482"/>
            <a:ext cx="8797130"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atinLnBrk="0"/>
            <a:r>
              <a:rPr lang="en-US" altLang="ko-KR" sz="3200" dirty="0">
                <a:solidFill>
                  <a:schemeClr val="tx1">
                    <a:lumMod val="95000"/>
                    <a:lumOff val="5000"/>
                  </a:schemeClr>
                </a:solidFill>
                <a:latin typeface="Samsung Sharp Sans" pitchFamily="2" charset="0"/>
                <a:ea typeface="Samsung Sharp Sans" pitchFamily="2" charset="0"/>
                <a:cs typeface="Samsung Sharp Sans" pitchFamily="2" charset="0"/>
              </a:rPr>
              <a:t>Latent Dirichlet Allocation (LDA) (9/10)</a:t>
            </a:r>
          </a:p>
        </p:txBody>
      </p:sp>
      <p:grpSp>
        <p:nvGrpSpPr>
          <p:cNvPr id="20" name="그룹 19">
            <a:extLst>
              <a:ext uri="{FF2B5EF4-FFF2-40B4-BE49-F238E27FC236}">
                <a16:creationId xmlns:a16="http://schemas.microsoft.com/office/drawing/2014/main" id="{F2C9BB45-0021-41DF-889B-DB56D277D59B}"/>
              </a:ext>
            </a:extLst>
          </p:cNvPr>
          <p:cNvGrpSpPr/>
          <p:nvPr/>
        </p:nvGrpSpPr>
        <p:grpSpPr>
          <a:xfrm>
            <a:off x="558800" y="2232686"/>
            <a:ext cx="8785225" cy="215444"/>
            <a:chOff x="1027113" y="2045625"/>
            <a:chExt cx="8785225" cy="215444"/>
          </a:xfrm>
        </p:grpSpPr>
        <p:sp>
          <p:nvSpPr>
            <p:cNvPr id="21" name="직사각형 20">
              <a:extLst>
                <a:ext uri="{FF2B5EF4-FFF2-40B4-BE49-F238E27FC236}">
                  <a16:creationId xmlns:a16="http://schemas.microsoft.com/office/drawing/2014/main" id="{A6B07F4D-82C5-4181-85DA-383F3E504A95}"/>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latinLnBrk="0"/>
              <a:endParaRPr lang="ko-KR" altLang="en-US"/>
            </a:p>
          </p:txBody>
        </p:sp>
        <p:sp>
          <p:nvSpPr>
            <p:cNvPr id="22" name="직사각형 21">
              <a:extLst>
                <a:ext uri="{FF2B5EF4-FFF2-40B4-BE49-F238E27FC236}">
                  <a16:creationId xmlns:a16="http://schemas.microsoft.com/office/drawing/2014/main" id="{A984D8EF-4DB8-4D6D-98A6-1AF269793853}"/>
                </a:ext>
              </a:extLst>
            </p:cNvPr>
            <p:cNvSpPr/>
            <p:nvPr/>
          </p:nvSpPr>
          <p:spPr>
            <a:xfrm>
              <a:off x="1179513" y="204562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atinLnBrk="0">
                <a:spcAft>
                  <a:spcPts val="600"/>
                </a:spcAft>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Generative process:</a:t>
              </a:r>
            </a:p>
          </p:txBody>
        </p:sp>
      </p:grpSp>
      <p:sp>
        <p:nvSpPr>
          <p:cNvPr id="23" name="Rectangle 12">
            <a:extLst>
              <a:ext uri="{FF2B5EF4-FFF2-40B4-BE49-F238E27FC236}">
                <a16:creationId xmlns:a16="http://schemas.microsoft.com/office/drawing/2014/main" id="{A5D5DA67-5A50-4375-B931-E4D4CCF42932}"/>
              </a:ext>
            </a:extLst>
          </p:cNvPr>
          <p:cNvSpPr/>
          <p:nvPr/>
        </p:nvSpPr>
        <p:spPr>
          <a:xfrm>
            <a:off x="711201" y="2563519"/>
            <a:ext cx="8632824" cy="12534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Corresponds to a </a:t>
            </a:r>
            <a:r>
              <a:rPr lang="en-US" altLang="ko-KR" sz="1300" dirty="0">
                <a:solidFill>
                  <a:srgbClr val="FF0000"/>
                </a:solidFill>
                <a:latin typeface="SamsungOne 400" panose="020B0503030303020204" pitchFamily="34" charset="0"/>
                <a:ea typeface="SamsungOne 400" panose="020B0503030303020204" pitchFamily="34" charset="0"/>
              </a:rPr>
              <a:t>deductive </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reasoning.</a:t>
            </a:r>
          </a:p>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Suppose that we know the model.</a:t>
            </a:r>
          </a:p>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Documents that are word collections (bag-of-words) can be generated as following.</a:t>
            </a:r>
          </a:p>
          <a:p>
            <a:pPr>
              <a:spcAft>
                <a:spcPts val="800"/>
              </a:spcAft>
              <a:buClr>
                <a:srgbClr val="193EB0"/>
              </a:buClr>
            </a:pPr>
            <a:r>
              <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rPr>
              <a:t>     𝐾 </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number of topics, </a:t>
            </a:r>
            <a:r>
              <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rPr>
              <a:t>𝐷</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number of documents, </a:t>
            </a:r>
            <a:r>
              <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rPr>
              <a:t>𝑁</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number of words.</a:t>
            </a:r>
          </a:p>
        </p:txBody>
      </p:sp>
    </p:spTree>
    <p:extLst>
      <p:ext uri="{BB962C8B-B14F-4D97-AF65-F5344CB8AC3E}">
        <p14:creationId xmlns:p14="http://schemas.microsoft.com/office/powerpoint/2010/main" val="114826858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직사각형 10">
            <a:extLst>
              <a:ext uri="{FF2B5EF4-FFF2-40B4-BE49-F238E27FC236}">
                <a16:creationId xmlns:a16="http://schemas.microsoft.com/office/drawing/2014/main" id="{2F58EBBC-4126-44C6-8E29-BC850AEC68AB}"/>
              </a:ext>
            </a:extLst>
          </p:cNvPr>
          <p:cNvSpPr/>
          <p:nvPr/>
        </p:nvSpPr>
        <p:spPr>
          <a:xfrm>
            <a:off x="558800" y="525055"/>
            <a:ext cx="8640960"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atinLnBrk="0"/>
            <a:r>
              <a:rPr lang="en-US" altLang="ko-KR" sz="1600" dirty="0">
                <a:solidFill>
                  <a:schemeClr val="bg1">
                    <a:lumMod val="95000"/>
                  </a:schemeClr>
                </a:solidFill>
                <a:latin typeface="SamsungOne 700" panose="020B0803030303020204" pitchFamily="34" charset="0"/>
                <a:ea typeface="SamsungOne 700" panose="020B0803030303020204" pitchFamily="34" charset="0"/>
              </a:rPr>
              <a:t>UNIT 6. </a:t>
            </a:r>
            <a:br>
              <a:rPr lang="en-US" altLang="ko-KR" dirty="0">
                <a:solidFill>
                  <a:schemeClr val="bg1">
                    <a:lumMod val="95000"/>
                  </a:schemeClr>
                </a:solidFill>
                <a:latin typeface="SamsungOne 700" panose="020B0803030303020204" pitchFamily="34" charset="0"/>
                <a:ea typeface="SamsungOne 700" panose="020B0803030303020204" pitchFamily="34" charset="0"/>
              </a:rPr>
            </a:br>
            <a:r>
              <a:rPr lang="en-US" altLang="ko-KR" sz="2000" dirty="0">
                <a:solidFill>
                  <a:schemeClr val="bg1">
                    <a:lumMod val="95000"/>
                  </a:schemeClr>
                </a:solidFill>
                <a:latin typeface="SamsungOne 700" panose="020B0803030303020204" pitchFamily="34" charset="0"/>
                <a:ea typeface="SamsungOne 700" panose="020B0803030303020204" pitchFamily="34" charset="0"/>
              </a:rPr>
              <a:t>6.7. </a:t>
            </a:r>
            <a:r>
              <a:rPr lang="en-US" altLang="ko-KR" sz="2000" dirty="0">
                <a:solidFill>
                  <a:schemeClr val="bg1">
                    <a:lumMod val="95000"/>
                  </a:schemeClr>
                </a:solidFill>
                <a:latin typeface="SamsungOne 400" panose="020B0503030303020204" pitchFamily="34" charset="0"/>
                <a:ea typeface="SamsungOne 400" panose="020B0503030303020204" pitchFamily="34" charset="0"/>
              </a:rPr>
              <a:t>Topic Modeling</a:t>
            </a:r>
          </a:p>
        </p:txBody>
      </p:sp>
      <p:sp>
        <p:nvSpPr>
          <p:cNvPr id="12" name="직사각형 11">
            <a:extLst>
              <a:ext uri="{FF2B5EF4-FFF2-40B4-BE49-F238E27FC236}">
                <a16:creationId xmlns:a16="http://schemas.microsoft.com/office/drawing/2014/main" id="{DA07B1CB-C11B-4CF7-AC80-0232C3D62148}"/>
              </a:ext>
            </a:extLst>
          </p:cNvPr>
          <p:cNvSpPr/>
          <p:nvPr/>
        </p:nvSpPr>
        <p:spPr>
          <a:xfrm>
            <a:off x="546895" y="1528482"/>
            <a:ext cx="8797130"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atinLnBrk="0"/>
            <a:r>
              <a:rPr lang="en-US" altLang="ko-KR" sz="3200" dirty="0">
                <a:solidFill>
                  <a:schemeClr val="tx1">
                    <a:lumMod val="95000"/>
                    <a:lumOff val="5000"/>
                  </a:schemeClr>
                </a:solidFill>
                <a:latin typeface="Samsung Sharp Sans" pitchFamily="2" charset="0"/>
                <a:ea typeface="Samsung Sharp Sans" pitchFamily="2" charset="0"/>
                <a:cs typeface="Samsung Sharp Sans" pitchFamily="2" charset="0"/>
              </a:rPr>
              <a:t>Latent Dirichlet Allocation (LDA) (10/10)</a:t>
            </a:r>
          </a:p>
        </p:txBody>
      </p:sp>
      <p:grpSp>
        <p:nvGrpSpPr>
          <p:cNvPr id="13" name="그룹 12">
            <a:extLst>
              <a:ext uri="{FF2B5EF4-FFF2-40B4-BE49-F238E27FC236}">
                <a16:creationId xmlns:a16="http://schemas.microsoft.com/office/drawing/2014/main" id="{CD17B58A-A975-4F0D-B560-A3864815531C}"/>
              </a:ext>
            </a:extLst>
          </p:cNvPr>
          <p:cNvGrpSpPr/>
          <p:nvPr/>
        </p:nvGrpSpPr>
        <p:grpSpPr>
          <a:xfrm>
            <a:off x="558800" y="2232686"/>
            <a:ext cx="8785225" cy="215444"/>
            <a:chOff x="1027113" y="2045625"/>
            <a:chExt cx="8785225" cy="215444"/>
          </a:xfrm>
        </p:grpSpPr>
        <p:sp>
          <p:nvSpPr>
            <p:cNvPr id="14" name="직사각형 13">
              <a:extLst>
                <a:ext uri="{FF2B5EF4-FFF2-40B4-BE49-F238E27FC236}">
                  <a16:creationId xmlns:a16="http://schemas.microsoft.com/office/drawing/2014/main" id="{29DC97D6-61A7-44F9-87AA-7C2BD8122641}"/>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latinLnBrk="0"/>
              <a:endParaRPr lang="ko-KR" altLang="en-US"/>
            </a:p>
          </p:txBody>
        </p:sp>
        <p:sp>
          <p:nvSpPr>
            <p:cNvPr id="17" name="직사각형 16">
              <a:extLst>
                <a:ext uri="{FF2B5EF4-FFF2-40B4-BE49-F238E27FC236}">
                  <a16:creationId xmlns:a16="http://schemas.microsoft.com/office/drawing/2014/main" id="{64ED26F3-2D1C-459C-BDAB-653F685505B0}"/>
                </a:ext>
              </a:extLst>
            </p:cNvPr>
            <p:cNvSpPr/>
            <p:nvPr/>
          </p:nvSpPr>
          <p:spPr>
            <a:xfrm>
              <a:off x="1179513" y="204562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atinLnBrk="0">
                <a:spcAft>
                  <a:spcPts val="600"/>
                </a:spcAft>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Inference of the topics:</a:t>
              </a:r>
            </a:p>
          </p:txBody>
        </p:sp>
      </p:grpSp>
      <mc:AlternateContent xmlns:mc="http://schemas.openxmlformats.org/markup-compatibility/2006" xmlns:a14="http://schemas.microsoft.com/office/drawing/2010/main">
        <mc:Choice Requires="a14">
          <p:sp>
            <p:nvSpPr>
              <p:cNvPr id="18" name="Rectangle 12">
                <a:extLst>
                  <a:ext uri="{FF2B5EF4-FFF2-40B4-BE49-F238E27FC236}">
                    <a16:creationId xmlns:a16="http://schemas.microsoft.com/office/drawing/2014/main" id="{A0053D1B-3FB0-4A6F-8BFE-A55C77596ACA}"/>
                  </a:ext>
                </a:extLst>
              </p:cNvPr>
              <p:cNvSpPr/>
              <p:nvPr/>
            </p:nvSpPr>
            <p:spPr>
              <a:xfrm>
                <a:off x="711201" y="2563519"/>
                <a:ext cx="8632824" cy="25127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Corresponds to an </a:t>
                </a:r>
                <a:r>
                  <a:rPr lang="en-US" altLang="ko-KR" sz="1300" dirty="0">
                    <a:solidFill>
                      <a:srgbClr val="FF0000"/>
                    </a:solidFill>
                    <a:latin typeface="SamsungOne 400" panose="020B0503030303020204" pitchFamily="34" charset="0"/>
                    <a:ea typeface="SamsungOne 400" panose="020B0503030303020204" pitchFamily="34" charset="0"/>
                  </a:rPr>
                  <a:t>inductive</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reasoning.</a:t>
                </a:r>
              </a:p>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We do not know the model nor the topics.</a:t>
                </a:r>
              </a:p>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We would like to infer the topics from the dataset (documents, that is, word collections).</a:t>
                </a:r>
              </a:p>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The generative model was based on the joint probability </a:t>
                </a:r>
                <a:r>
                  <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rPr>
                  <a:t>𝑃</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a:t>
                </a:r>
                <a:r>
                  <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rPr>
                  <a:t>𝑊</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a:t>
                </a:r>
                <a:r>
                  <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rPr>
                  <a:t>𝑍</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a:t>
                </a:r>
                <a:r>
                  <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rPr>
                  <a:t>𝜃</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a:t>
                </a:r>
                <a:r>
                  <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rPr>
                  <a:t>𝜑</a:t>
                </a:r>
                <a:r>
                  <a:rPr lang="en-US" altLang="ko-KR" sz="1300" dirty="0">
                    <a:solidFill>
                      <a:srgbClr val="FF0000"/>
                    </a:solidFill>
                    <a:latin typeface="SamsungOne 400" panose="020B0503030303020204" pitchFamily="34" charset="0"/>
                    <a:ea typeface="SamsungOne 400" panose="020B0503030303020204" pitchFamily="34" charset="0"/>
                  </a:rPr>
                  <a:t>;</a:t>
                </a:r>
                <a:r>
                  <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rPr>
                  <a:t>𝛼</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a:t>
                </a:r>
                <a:r>
                  <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rPr>
                  <a:t>𝛽</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a:t>
                </a:r>
              </a:p>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Steps for the inference:</a:t>
                </a:r>
              </a:p>
              <a:p>
                <a:pPr>
                  <a:spcAft>
                    <a:spcPts val="800"/>
                  </a:spcAft>
                  <a:buClr>
                    <a:srgbClr val="193EB0"/>
                  </a:buCl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1) Marginalize out the </a:t>
                </a:r>
                <a:r>
                  <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rPr>
                  <a:t>𝜃 </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and </a:t>
                </a:r>
                <a:r>
                  <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rPr>
                  <a:t>𝜑</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Get </a:t>
                </a:r>
                <a14:m>
                  <m:oMath xmlns:m="http://schemas.openxmlformats.org/officeDocument/2006/math">
                    <m:r>
                      <a:rPr lang="en-US" altLang="ko-KR" sz="1400" i="1" smtClean="0">
                        <a:solidFill>
                          <a:schemeClr val="tx1">
                            <a:lumMod val="85000"/>
                            <a:lumOff val="15000"/>
                          </a:schemeClr>
                        </a:solidFill>
                        <a:latin typeface="Cambria Math" panose="02040503050406030204" pitchFamily="18" charset="0"/>
                        <a:cs typeface="Times New Roman" panose="02020603050405020304" pitchFamily="18" charset="0"/>
                      </a:rPr>
                      <m:t>𝑃</m:t>
                    </m:r>
                    <m:r>
                      <a:rPr lang="en-US" altLang="ko-KR" sz="1400" i="1" smtClean="0">
                        <a:solidFill>
                          <a:schemeClr val="tx1">
                            <a:lumMod val="85000"/>
                            <a:lumOff val="15000"/>
                          </a:schemeClr>
                        </a:solidFill>
                        <a:latin typeface="Cambria Math" panose="02040503050406030204" pitchFamily="18" charset="0"/>
                        <a:cs typeface="Times New Roman" panose="02020603050405020304" pitchFamily="18" charset="0"/>
                      </a:rPr>
                      <m:t>(</m:t>
                    </m:r>
                    <m:r>
                      <a:rPr lang="en-US" altLang="ko-KR" sz="1400" i="1" smtClean="0">
                        <a:solidFill>
                          <a:schemeClr val="tx1">
                            <a:lumMod val="85000"/>
                            <a:lumOff val="15000"/>
                          </a:schemeClr>
                        </a:solidFill>
                        <a:latin typeface="Cambria Math" panose="02040503050406030204" pitchFamily="18" charset="0"/>
                        <a:cs typeface="Times New Roman" panose="02020603050405020304" pitchFamily="18" charset="0"/>
                      </a:rPr>
                      <m:t>𝑊</m:t>
                    </m:r>
                    <m:r>
                      <a:rPr lang="en-US" altLang="ko-KR" sz="1400" i="1" smtClean="0">
                        <a:solidFill>
                          <a:schemeClr val="tx1">
                            <a:lumMod val="85000"/>
                            <a:lumOff val="15000"/>
                          </a:schemeClr>
                        </a:solidFill>
                        <a:latin typeface="Cambria Math" panose="02040503050406030204" pitchFamily="18" charset="0"/>
                        <a:cs typeface="Times New Roman" panose="02020603050405020304" pitchFamily="18" charset="0"/>
                      </a:rPr>
                      <m:t>,</m:t>
                    </m:r>
                    <m:r>
                      <a:rPr lang="en-US" altLang="ko-KR" sz="1400" i="1" smtClean="0">
                        <a:solidFill>
                          <a:schemeClr val="tx1">
                            <a:lumMod val="85000"/>
                            <a:lumOff val="15000"/>
                          </a:schemeClr>
                        </a:solidFill>
                        <a:latin typeface="Cambria Math" panose="02040503050406030204" pitchFamily="18" charset="0"/>
                        <a:cs typeface="Times New Roman" panose="02020603050405020304" pitchFamily="18" charset="0"/>
                      </a:rPr>
                      <m:t>𝑍</m:t>
                    </m:r>
                    <m:r>
                      <a:rPr lang="en-US" altLang="ko-KR" sz="1400" i="1" smtClean="0">
                        <a:solidFill>
                          <a:srgbClr val="FF0000"/>
                        </a:solidFill>
                        <a:latin typeface="Cambria Math" panose="02040503050406030204" pitchFamily="18" charset="0"/>
                        <a:cs typeface="Times New Roman" panose="02020603050405020304" pitchFamily="18" charset="0"/>
                      </a:rPr>
                      <m:t>;</m:t>
                    </m:r>
                    <m:r>
                      <a:rPr lang="ko-KR" altLang="en-US" sz="1400" i="1">
                        <a:solidFill>
                          <a:schemeClr val="tx1">
                            <a:lumMod val="85000"/>
                            <a:lumOff val="15000"/>
                          </a:schemeClr>
                        </a:solidFill>
                        <a:latin typeface="Cambria Math" panose="02040503050406030204" pitchFamily="18" charset="0"/>
                        <a:cs typeface="Times New Roman" panose="02020603050405020304" pitchFamily="18" charset="0"/>
                      </a:rPr>
                      <m:t>𝛼</m:t>
                    </m:r>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m:t>
                    </m:r>
                    <m:r>
                      <a:rPr lang="ko-KR" altLang="en-US" sz="1400" i="1">
                        <a:solidFill>
                          <a:schemeClr val="tx1">
                            <a:lumMod val="85000"/>
                            <a:lumOff val="15000"/>
                          </a:schemeClr>
                        </a:solidFill>
                        <a:latin typeface="Cambria Math" panose="02040503050406030204" pitchFamily="18" charset="0"/>
                        <a:cs typeface="Times New Roman" panose="02020603050405020304" pitchFamily="18" charset="0"/>
                      </a:rPr>
                      <m:t>𝛽</m:t>
                    </m:r>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m:t>
                    </m:r>
                    <m:nary>
                      <m:naryPr>
                        <m:limLoc m:val="undOvr"/>
                        <m:subHide m:val="on"/>
                        <m:supHide m:val="on"/>
                        <m:ctrlP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ctrlPr>
                      </m:naryPr>
                      <m:sub/>
                      <m:sup/>
                      <m:e>
                        <m:nary>
                          <m:naryPr>
                            <m:limLoc m:val="undOvr"/>
                            <m:subHide m:val="on"/>
                            <m:supHide m:val="on"/>
                            <m:ctrlP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ctrlPr>
                          </m:naryPr>
                          <m:sub/>
                          <m:sup/>
                          <m:e>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m:t>
                            </m:r>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𝑊</m:t>
                            </m:r>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m:t>
                            </m:r>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𝑍</m:t>
                            </m:r>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m:t>
                            </m:r>
                            <m:r>
                              <a:rPr lang="ko-KR" altLang="en-US" sz="1400" i="1">
                                <a:solidFill>
                                  <a:schemeClr val="tx1">
                                    <a:lumMod val="85000"/>
                                    <a:lumOff val="15000"/>
                                  </a:schemeClr>
                                </a:solidFill>
                                <a:latin typeface="Cambria Math" panose="02040503050406030204" pitchFamily="18" charset="0"/>
                                <a:cs typeface="Times New Roman" panose="02020603050405020304" pitchFamily="18" charset="0"/>
                              </a:rPr>
                              <m:t>𝜃</m:t>
                            </m:r>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m:t>
                            </m:r>
                            <m:r>
                              <a:rPr lang="ko-KR" altLang="en-US" sz="1400" i="1">
                                <a:solidFill>
                                  <a:schemeClr val="tx1">
                                    <a:lumMod val="85000"/>
                                    <a:lumOff val="15000"/>
                                  </a:schemeClr>
                                </a:solidFill>
                                <a:latin typeface="Cambria Math" panose="02040503050406030204" pitchFamily="18" charset="0"/>
                                <a:cs typeface="Times New Roman" panose="02020603050405020304" pitchFamily="18" charset="0"/>
                              </a:rPr>
                              <m:t>𝜑</m:t>
                            </m:r>
                            <m:r>
                              <a:rPr lang="en-US" altLang="ko-KR" sz="1400" i="1" smtClean="0">
                                <a:solidFill>
                                  <a:srgbClr val="FF0000"/>
                                </a:solidFill>
                                <a:latin typeface="Cambria Math" panose="02040503050406030204" pitchFamily="18" charset="0"/>
                                <a:cs typeface="Times New Roman" panose="02020603050405020304" pitchFamily="18" charset="0"/>
                              </a:rPr>
                              <m:t>;</m:t>
                            </m:r>
                            <m:r>
                              <a:rPr lang="ko-KR" altLang="en-US" sz="1400" i="1">
                                <a:solidFill>
                                  <a:schemeClr val="tx1">
                                    <a:lumMod val="85000"/>
                                    <a:lumOff val="15000"/>
                                  </a:schemeClr>
                                </a:solidFill>
                                <a:latin typeface="Cambria Math" panose="02040503050406030204" pitchFamily="18" charset="0"/>
                                <a:cs typeface="Times New Roman" panose="02020603050405020304" pitchFamily="18" charset="0"/>
                              </a:rPr>
                              <m:t>𝛼</m:t>
                            </m:r>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m:t>
                            </m:r>
                            <m:r>
                              <a:rPr lang="ko-KR" altLang="en-US" sz="1400" i="1">
                                <a:solidFill>
                                  <a:schemeClr val="tx1">
                                    <a:lumMod val="85000"/>
                                    <a:lumOff val="15000"/>
                                  </a:schemeClr>
                                </a:solidFill>
                                <a:latin typeface="Cambria Math" panose="02040503050406030204" pitchFamily="18" charset="0"/>
                                <a:cs typeface="Times New Roman" panose="02020603050405020304" pitchFamily="18" charset="0"/>
                              </a:rPr>
                              <m:t>𝛽</m:t>
                            </m:r>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m:t>
                            </m:r>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𝑑</m:t>
                            </m:r>
                            <m:r>
                              <a:rPr lang="ko-KR" altLang="en-US" sz="1400" i="1">
                                <a:solidFill>
                                  <a:schemeClr val="tx1">
                                    <a:lumMod val="85000"/>
                                    <a:lumOff val="15000"/>
                                  </a:schemeClr>
                                </a:solidFill>
                                <a:latin typeface="Cambria Math" panose="02040503050406030204" pitchFamily="18" charset="0"/>
                                <a:cs typeface="Times New Roman" panose="02020603050405020304" pitchFamily="18" charset="0"/>
                              </a:rPr>
                              <m:t>𝜃</m:t>
                            </m:r>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𝑑</m:t>
                            </m:r>
                            <m:r>
                              <a:rPr lang="ko-KR" altLang="en-US" sz="1400" i="1">
                                <a:solidFill>
                                  <a:schemeClr val="tx1">
                                    <a:lumMod val="85000"/>
                                    <a:lumOff val="15000"/>
                                  </a:schemeClr>
                                </a:solidFill>
                                <a:latin typeface="Cambria Math" panose="02040503050406030204" pitchFamily="18" charset="0"/>
                                <a:cs typeface="Times New Roman" panose="02020603050405020304" pitchFamily="18" charset="0"/>
                              </a:rPr>
                              <m:t>𝜑</m:t>
                            </m:r>
                          </m:e>
                        </m:nary>
                      </m:e>
                    </m:nary>
                  </m:oMath>
                </a14:m>
                <a:endPar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endParaRPr>
              </a:p>
              <a:p>
                <a:pPr>
                  <a:spcAft>
                    <a:spcPts val="800"/>
                  </a:spcAft>
                  <a:buClr>
                    <a:srgbClr val="193EB0"/>
                  </a:buCl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2) Using the dataset (</a:t>
                </a:r>
                <a:r>
                  <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rPr>
                  <a:t>𝑊</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get the probability </a:t>
                </a:r>
                <a:r>
                  <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rPr>
                  <a:t>𝑃</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a:t>
                </a:r>
                <a:r>
                  <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rPr>
                  <a:t>𝑍│𝑊</a:t>
                </a:r>
                <a:r>
                  <a:rPr lang="en-US" altLang="ko-KR" sz="1300" dirty="0">
                    <a:solidFill>
                      <a:srgbClr val="FF0000"/>
                    </a:solidFill>
                    <a:latin typeface="SamsungOne 400" panose="020B0503030303020204" pitchFamily="34" charset="0"/>
                    <a:ea typeface="SamsungOne 400" panose="020B0503030303020204" pitchFamily="34" charset="0"/>
                  </a:rPr>
                  <a:t>;</a:t>
                </a:r>
                <a:r>
                  <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rPr>
                  <a:t>𝛼</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a:t>
                </a:r>
                <a:r>
                  <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rPr>
                  <a:t>𝛽</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a:t>
                </a:r>
              </a:p>
              <a:p>
                <a:pPr>
                  <a:spcAft>
                    <a:spcPts val="800"/>
                  </a:spcAft>
                  <a:buClr>
                    <a:srgbClr val="193EB0"/>
                  </a:buCl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3) Infer about the </a:t>
                </a:r>
                <a:r>
                  <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rPr>
                  <a:t>𝛼 </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and </a:t>
                </a:r>
                <a:r>
                  <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rPr>
                  <a:t>𝛽</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a:t>
                </a:r>
              </a:p>
            </p:txBody>
          </p:sp>
        </mc:Choice>
        <mc:Fallback xmlns="">
          <p:sp>
            <p:nvSpPr>
              <p:cNvPr id="18" name="Rectangle 12">
                <a:extLst>
                  <a:ext uri="{FF2B5EF4-FFF2-40B4-BE49-F238E27FC236}">
                    <a16:creationId xmlns:a16="http://schemas.microsoft.com/office/drawing/2014/main" xmlns:a14="http://schemas.microsoft.com/office/drawing/2010/main" xmlns="" id="{A0053D1B-3FB0-4A6F-8BFE-A55C77596ACA}"/>
                  </a:ext>
                </a:extLst>
              </p:cNvPr>
              <p:cNvSpPr>
                <a:spLocks noRot="1" noChangeAspect="1" noMove="1" noResize="1" noEditPoints="1" noAdjustHandles="1" noChangeArrowheads="1" noChangeShapeType="1" noTextEdit="1"/>
              </p:cNvSpPr>
              <p:nvPr/>
            </p:nvSpPr>
            <p:spPr>
              <a:xfrm>
                <a:off x="711201" y="2563519"/>
                <a:ext cx="8632824" cy="2512721"/>
              </a:xfrm>
              <a:prstGeom prst="rect">
                <a:avLst/>
              </a:prstGeom>
              <a:blipFill rotWithShape="0">
                <a:blip r:embed="rId3"/>
                <a:stretch>
                  <a:fillRect l="-71"/>
                </a:stretch>
              </a:blipFill>
              <a:ln>
                <a:noFill/>
              </a:ln>
            </p:spPr>
            <p:txBody>
              <a:bodyPr/>
              <a:lstStyle/>
              <a:p>
                <a:r>
                  <a:rPr lang="ko-KR" altLang="en-US">
                    <a:noFill/>
                  </a:rPr>
                  <a:t> </a:t>
                </a:r>
              </a:p>
            </p:txBody>
          </p:sp>
        </mc:Fallback>
      </mc:AlternateContent>
    </p:spTree>
    <p:extLst>
      <p:ext uri="{BB962C8B-B14F-4D97-AF65-F5344CB8AC3E}">
        <p14:creationId xmlns:p14="http://schemas.microsoft.com/office/powerpoint/2010/main" val="48324747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그룹 10">
            <a:extLst>
              <a:ext uri="{FF2B5EF4-FFF2-40B4-BE49-F238E27FC236}">
                <a16:creationId xmlns:a16="http://schemas.microsoft.com/office/drawing/2014/main" id="{F45F00D7-DC56-41D0-8CE0-2CC0A7C068FC}"/>
              </a:ext>
            </a:extLst>
          </p:cNvPr>
          <p:cNvGrpSpPr/>
          <p:nvPr/>
        </p:nvGrpSpPr>
        <p:grpSpPr>
          <a:xfrm>
            <a:off x="349102" y="525055"/>
            <a:ext cx="9259718" cy="5683658"/>
            <a:chOff x="349102" y="525055"/>
            <a:chExt cx="9259718" cy="5683658"/>
          </a:xfrm>
        </p:grpSpPr>
        <p:sp>
          <p:nvSpPr>
            <p:cNvPr id="15" name="직사각형 14">
              <a:extLst>
                <a:ext uri="{FF2B5EF4-FFF2-40B4-BE49-F238E27FC236}">
                  <a16:creationId xmlns:a16="http://schemas.microsoft.com/office/drawing/2014/main" id="{AE78E180-E067-4076-884F-D8F58F306396}"/>
                </a:ext>
              </a:extLst>
            </p:cNvPr>
            <p:cNvSpPr/>
            <p:nvPr/>
          </p:nvSpPr>
          <p:spPr>
            <a:xfrm>
              <a:off x="558800" y="525055"/>
              <a:ext cx="9050020"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600" dirty="0">
                  <a:solidFill>
                    <a:schemeClr val="bg1">
                      <a:lumMod val="95000"/>
                    </a:schemeClr>
                  </a:solidFill>
                  <a:latin typeface="SamsungOne 700" panose="020B0803030303020204" pitchFamily="34" charset="0"/>
                  <a:ea typeface="SamsungOne 700" panose="020B0803030303020204" pitchFamily="34" charset="0"/>
                </a:rPr>
                <a:t>UNIT 6. </a:t>
              </a:r>
              <a:br>
                <a:rPr lang="en-US" altLang="ko-KR" dirty="0">
                  <a:solidFill>
                    <a:schemeClr val="bg1">
                      <a:lumMod val="95000"/>
                    </a:schemeClr>
                  </a:solidFill>
                  <a:latin typeface="SamsungOne 700" panose="020B0803030303020204" pitchFamily="34" charset="0"/>
                  <a:ea typeface="SamsungOne 700" panose="020B0803030303020204" pitchFamily="34" charset="0"/>
                </a:rPr>
              </a:br>
              <a:r>
                <a:rPr lang="en-US" altLang="ko-KR" sz="2000" dirty="0">
                  <a:solidFill>
                    <a:schemeClr val="bg1">
                      <a:lumMod val="95000"/>
                    </a:schemeClr>
                  </a:solidFill>
                  <a:latin typeface="SamsungOne 700" panose="020B0803030303020204" pitchFamily="34" charset="0"/>
                  <a:ea typeface="SamsungOne 700" panose="020B0803030303020204" pitchFamily="34" charset="0"/>
                </a:rPr>
                <a:t>6.7. </a:t>
              </a:r>
              <a:r>
                <a:rPr lang="en-US" altLang="ko-KR" sz="2000" dirty="0">
                  <a:solidFill>
                    <a:schemeClr val="bg1">
                      <a:lumMod val="95000"/>
                    </a:schemeClr>
                  </a:solidFill>
                  <a:latin typeface="SamsungOne 400" panose="020B0503030303020204" pitchFamily="34" charset="0"/>
                  <a:ea typeface="SamsungOne 400" panose="020B0503030303020204" pitchFamily="34" charset="0"/>
                </a:rPr>
                <a:t>Topic Modeling</a:t>
              </a:r>
            </a:p>
          </p:txBody>
        </p:sp>
        <p:grpSp>
          <p:nvGrpSpPr>
            <p:cNvPr id="16" name="그룹 15">
              <a:extLst>
                <a:ext uri="{FF2B5EF4-FFF2-40B4-BE49-F238E27FC236}">
                  <a16:creationId xmlns:a16="http://schemas.microsoft.com/office/drawing/2014/main" id="{239268FB-3DFE-4546-9E25-CFD3025290E6}"/>
                </a:ext>
              </a:extLst>
            </p:cNvPr>
            <p:cNvGrpSpPr/>
            <p:nvPr/>
          </p:nvGrpSpPr>
          <p:grpSpPr>
            <a:xfrm>
              <a:off x="349102" y="1528482"/>
              <a:ext cx="9259718" cy="4680231"/>
              <a:chOff x="349102" y="1523719"/>
              <a:chExt cx="9259718" cy="4680231"/>
            </a:xfrm>
          </p:grpSpPr>
          <p:pic>
            <p:nvPicPr>
              <p:cNvPr id="21" name="그림 20">
                <a:extLst>
                  <a:ext uri="{FF2B5EF4-FFF2-40B4-BE49-F238E27FC236}">
                    <a16:creationId xmlns:a16="http://schemas.microsoft.com/office/drawing/2014/main" id="{8F4B1E77-6924-41EA-9EAA-DA6DC3B63928}"/>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5537" t="17743" r="5537" b="41581"/>
              <a:stretch/>
            </p:blipFill>
            <p:spPr>
              <a:xfrm>
                <a:off x="349102" y="1968501"/>
                <a:ext cx="9259718" cy="4235449"/>
              </a:xfrm>
              <a:prstGeom prst="rect">
                <a:avLst/>
              </a:prstGeom>
              <a:noFill/>
              <a:ln>
                <a:noFill/>
              </a:ln>
            </p:spPr>
          </p:pic>
          <p:grpSp>
            <p:nvGrpSpPr>
              <p:cNvPr id="22" name="그룹 21">
                <a:extLst>
                  <a:ext uri="{FF2B5EF4-FFF2-40B4-BE49-F238E27FC236}">
                    <a16:creationId xmlns:a16="http://schemas.microsoft.com/office/drawing/2014/main" id="{D0D3DBDC-07A3-45B4-A68F-178E3580BFAF}"/>
                  </a:ext>
                </a:extLst>
              </p:cNvPr>
              <p:cNvGrpSpPr/>
              <p:nvPr/>
            </p:nvGrpSpPr>
            <p:grpSpPr>
              <a:xfrm>
                <a:off x="1749423" y="3934249"/>
                <a:ext cx="6403977" cy="584200"/>
                <a:chOff x="4778069" y="4391025"/>
                <a:chExt cx="2349160" cy="431802"/>
              </a:xfrm>
            </p:grpSpPr>
            <p:sp>
              <p:nvSpPr>
                <p:cNvPr id="24" name="직사각형 23">
                  <a:extLst>
                    <a:ext uri="{FF2B5EF4-FFF2-40B4-BE49-F238E27FC236}">
                      <a16:creationId xmlns:a16="http://schemas.microsoft.com/office/drawing/2014/main" id="{00B98CAE-E22D-409F-B954-EF7438FCA794}"/>
                    </a:ext>
                  </a:extLst>
                </p:cNvPr>
                <p:cNvSpPr/>
                <p:nvPr/>
              </p:nvSpPr>
              <p:spPr>
                <a:xfrm>
                  <a:off x="4778069" y="4391025"/>
                  <a:ext cx="2349160" cy="431802"/>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scene3d>
                    <a:camera prst="orthographicFront"/>
                    <a:lightRig rig="threePt" dir="t"/>
                  </a:scene3d>
                  <a:sp3d>
                    <a:bevelT w="0" h="6350"/>
                  </a:sp3d>
                </a:bodyPr>
                <a:lstStyle/>
                <a:p>
                  <a:pPr algn="ctr"/>
                  <a:endParaRPr lang="ko-KR" altLang="en-US" sz="2000"/>
                </a:p>
              </p:txBody>
            </p:sp>
            <p:sp>
              <p:nvSpPr>
                <p:cNvPr id="25" name="직사각형 133">
                  <a:extLst>
                    <a:ext uri="{FF2B5EF4-FFF2-40B4-BE49-F238E27FC236}">
                      <a16:creationId xmlns:a16="http://schemas.microsoft.com/office/drawing/2014/main" id="{B3447827-D59B-45A3-9B5A-6D57797199F0}"/>
                    </a:ext>
                  </a:extLst>
                </p:cNvPr>
                <p:cNvSpPr/>
                <p:nvPr/>
              </p:nvSpPr>
              <p:spPr>
                <a:xfrm>
                  <a:off x="4852511" y="4493182"/>
                  <a:ext cx="2200275" cy="2274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lgn="ctr"/>
                  <a:r>
                    <a:rPr lang="en-US" altLang="ko-KR" sz="2000" dirty="0">
                      <a:solidFill>
                        <a:schemeClr val="bg1"/>
                      </a:solidFill>
                      <a:latin typeface="SamsungOne 700" panose="020B0803030303020204" pitchFamily="34" charset="0"/>
                      <a:ea typeface="SamsungOne 700" panose="020B0803030303020204" pitchFamily="34" charset="0"/>
                      <a:cs typeface="Samsung Sharp Sans" pitchFamily="2" charset="0"/>
                    </a:rPr>
                    <a:t>Follow practice steps on ‘ex_0613.ipynb’ file.</a:t>
                  </a:r>
                  <a:endParaRPr lang="ko-KR" altLang="en-US" sz="2000" dirty="0">
                    <a:solidFill>
                      <a:schemeClr val="bg1"/>
                    </a:solidFill>
                    <a:latin typeface="SamsungOne 700" panose="020B0803030303020204" pitchFamily="34" charset="0"/>
                    <a:ea typeface="Samsung Sharp Sans" pitchFamily="2" charset="0"/>
                    <a:cs typeface="Samsung Sharp Sans" pitchFamily="2" charset="0"/>
                  </a:endParaRPr>
                </a:p>
              </p:txBody>
            </p:sp>
          </p:grpSp>
          <p:sp>
            <p:nvSpPr>
              <p:cNvPr id="23" name="직사각형 22">
                <a:extLst>
                  <a:ext uri="{FF2B5EF4-FFF2-40B4-BE49-F238E27FC236}">
                    <a16:creationId xmlns:a16="http://schemas.microsoft.com/office/drawing/2014/main" id="{48A1ADE1-A66A-49A6-957A-B4FDBB9EEA47}"/>
                  </a:ext>
                </a:extLst>
              </p:cNvPr>
              <p:cNvSpPr/>
              <p:nvPr/>
            </p:nvSpPr>
            <p:spPr>
              <a:xfrm>
                <a:off x="546895" y="1523719"/>
                <a:ext cx="8797130"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3200" dirty="0">
                    <a:solidFill>
                      <a:schemeClr val="tx1">
                        <a:lumMod val="95000"/>
                        <a:lumOff val="5000"/>
                      </a:schemeClr>
                    </a:solidFill>
                    <a:latin typeface="Samsung Sharp Sans" pitchFamily="2" charset="0"/>
                    <a:ea typeface="Samsung Sharp Sans" pitchFamily="2" charset="0"/>
                    <a:cs typeface="Samsung Sharp Sans" pitchFamily="2" charset="0"/>
                  </a:rPr>
                  <a:t>Coding Exercise #0613</a:t>
                </a:r>
              </a:p>
            </p:txBody>
          </p:sp>
        </p:grpSp>
      </p:grpSp>
    </p:spTree>
    <p:extLst>
      <p:ext uri="{BB962C8B-B14F-4D97-AF65-F5344CB8AC3E}">
        <p14:creationId xmlns:p14="http://schemas.microsoft.com/office/powerpoint/2010/main" val="283539318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그룹 5"/>
          <p:cNvGrpSpPr/>
          <p:nvPr/>
        </p:nvGrpSpPr>
        <p:grpSpPr>
          <a:xfrm>
            <a:off x="560387" y="525056"/>
            <a:ext cx="8785226" cy="3254690"/>
            <a:chOff x="558799" y="525055"/>
            <a:chExt cx="8785226" cy="3254690"/>
          </a:xfrm>
        </p:grpSpPr>
        <p:sp>
          <p:nvSpPr>
            <p:cNvPr id="7" name="직사각형 133">
              <a:extLst>
                <a:ext uri="{FF2B5EF4-FFF2-40B4-BE49-F238E27FC236}">
                  <a16:creationId xmlns:a16="http://schemas.microsoft.com/office/drawing/2014/main" id="{A14E28ED-9373-4950-9AA4-B9CBE68EE6E3}"/>
                </a:ext>
              </a:extLst>
            </p:cNvPr>
            <p:cNvSpPr/>
            <p:nvPr/>
          </p:nvSpPr>
          <p:spPr>
            <a:xfrm>
              <a:off x="558800" y="2363973"/>
              <a:ext cx="7558583" cy="14157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200" latinLnBrk="0"/>
              <a:r>
                <a:rPr lang="en-US" altLang="ko-KR" sz="2400" dirty="0">
                  <a:solidFill>
                    <a:prstClr val="white"/>
                  </a:solidFill>
                  <a:latin typeface="Samsung Sharp Sans" pitchFamily="2" charset="0"/>
                  <a:ea typeface="Samsung Sharp Sans" pitchFamily="2" charset="0"/>
                  <a:cs typeface="Samsung Sharp Sans" pitchFamily="2" charset="0"/>
                </a:rPr>
                <a:t>UNIT 7.</a:t>
              </a:r>
            </a:p>
            <a:p>
              <a:pPr defTabSz="457200" latinLnBrk="0"/>
              <a:endParaRPr lang="en-US" altLang="ko-KR" sz="2400" dirty="0">
                <a:solidFill>
                  <a:prstClr val="white"/>
                </a:solidFill>
                <a:latin typeface="Samsung Sharp Sans" pitchFamily="2" charset="0"/>
                <a:ea typeface="Samsung Sharp Sans" pitchFamily="2" charset="0"/>
                <a:cs typeface="Samsung Sharp Sans" pitchFamily="2" charset="0"/>
              </a:endParaRPr>
            </a:p>
            <a:p>
              <a:pPr defTabSz="457200" latinLnBrk="0"/>
              <a:r>
                <a:rPr lang="en-US" altLang="ko-KR" sz="4400" dirty="0">
                  <a:solidFill>
                    <a:prstClr val="white"/>
                  </a:solidFill>
                  <a:latin typeface="Samsung Sharp Sans" pitchFamily="2" charset="0"/>
                  <a:ea typeface="Samsung Sharp Sans" pitchFamily="2" charset="0"/>
                  <a:cs typeface="Samsung Sharp Sans" pitchFamily="2" charset="0"/>
                </a:rPr>
                <a:t>Image Processing</a:t>
              </a:r>
            </a:p>
          </p:txBody>
        </p:sp>
        <p:cxnSp>
          <p:nvCxnSpPr>
            <p:cNvPr id="8" name="직선 연결선 7"/>
            <p:cNvCxnSpPr>
              <a:cxnSpLocks/>
            </p:cNvCxnSpPr>
            <p:nvPr/>
          </p:nvCxnSpPr>
          <p:spPr>
            <a:xfrm>
              <a:off x="1573501" y="2540000"/>
              <a:ext cx="777052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10" name="Group 8">
              <a:extLst>
                <a:ext uri="{FF2B5EF4-FFF2-40B4-BE49-F238E27FC236}">
                  <a16:creationId xmlns:a16="http://schemas.microsoft.com/office/drawing/2014/main" id="{2B4E8F79-4841-4FCF-8E9D-1DC41B40043B}"/>
                </a:ext>
              </a:extLst>
            </p:cNvPr>
            <p:cNvGrpSpPr/>
            <p:nvPr/>
          </p:nvGrpSpPr>
          <p:grpSpPr>
            <a:xfrm>
              <a:off x="558799" y="525055"/>
              <a:ext cx="4666343" cy="834793"/>
              <a:chOff x="558799" y="525055"/>
              <a:chExt cx="4666343" cy="834793"/>
            </a:xfrm>
          </p:grpSpPr>
          <p:sp>
            <p:nvSpPr>
              <p:cNvPr id="11" name="직사각형 133">
                <a:extLst>
                  <a:ext uri="{FF2B5EF4-FFF2-40B4-BE49-F238E27FC236}">
                    <a16:creationId xmlns:a16="http://schemas.microsoft.com/office/drawing/2014/main" id="{A14E28ED-9373-4950-9AA4-B9CBE68EE6E3}"/>
                  </a:ext>
                </a:extLst>
              </p:cNvPr>
              <p:cNvSpPr/>
              <p:nvPr/>
            </p:nvSpPr>
            <p:spPr>
              <a:xfrm>
                <a:off x="558799" y="928961"/>
                <a:ext cx="4666343" cy="4308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defTabSz="457200" latinLnBrk="0"/>
                <a:r>
                  <a:rPr lang="en-US" altLang="ko-KR" sz="2800" dirty="0">
                    <a:solidFill>
                      <a:prstClr val="white"/>
                    </a:solidFill>
                    <a:latin typeface="Samsung Sharp Sans" pitchFamily="2" charset="0"/>
                    <a:ea typeface="Samsung Sharp Sans" pitchFamily="2" charset="0"/>
                    <a:cs typeface="Samsung Sharp Sans" pitchFamily="2" charset="0"/>
                  </a:rPr>
                  <a:t>Machine Learning – Part III </a:t>
                </a:r>
              </a:p>
            </p:txBody>
          </p:sp>
          <p:sp>
            <p:nvSpPr>
              <p:cNvPr id="12" name="Rectangle 4">
                <a:extLst>
                  <a:ext uri="{FF2B5EF4-FFF2-40B4-BE49-F238E27FC236}">
                    <a16:creationId xmlns:a16="http://schemas.microsoft.com/office/drawing/2014/main" id="{A1860CB7-07FE-4B4F-8819-E67AF57A34DF}"/>
                  </a:ext>
                </a:extLst>
              </p:cNvPr>
              <p:cNvSpPr/>
              <p:nvPr/>
            </p:nvSpPr>
            <p:spPr>
              <a:xfrm>
                <a:off x="558800" y="525055"/>
                <a:ext cx="1075615" cy="246221"/>
              </a:xfrm>
              <a:prstGeom prst="rect">
                <a:avLst/>
              </a:prstGeom>
            </p:spPr>
            <p:txBody>
              <a:bodyPr wrap="none" lIns="0" tIns="0" rIns="0" bIns="0">
                <a:spAutoFit/>
                <a:scene3d>
                  <a:camera prst="orthographicFront"/>
                  <a:lightRig rig="threePt" dir="t"/>
                </a:scene3d>
                <a:sp3d>
                  <a:bevelT w="0" h="6350"/>
                </a:sp3d>
              </a:bodyPr>
              <a:lstStyle/>
              <a:p>
                <a:pPr defTabSz="457200" latinLnBrk="0"/>
                <a:r>
                  <a:rPr lang="en-US" altLang="ko-KR" sz="1600" dirty="0">
                    <a:solidFill>
                      <a:prstClr val="white"/>
                    </a:solidFill>
                    <a:latin typeface="Samsung Sharp Sans" pitchFamily="2" charset="0"/>
                    <a:ea typeface="Samsung Sharp Sans" pitchFamily="2" charset="0"/>
                    <a:cs typeface="Samsung Sharp Sans" pitchFamily="2" charset="0"/>
                  </a:rPr>
                  <a:t>Chapter 7.</a:t>
                </a:r>
                <a:endParaRPr lang="ko-KR" altLang="en-US" sz="1600" dirty="0">
                  <a:solidFill>
                    <a:prstClr val="black"/>
                  </a:solidFill>
                  <a:latin typeface="Calibri" panose="020F0502020204030204"/>
                  <a:ea typeface="맑은 고딕" panose="020B0503020000020004" pitchFamily="50" charset="-127"/>
                </a:endParaRPr>
              </a:p>
            </p:txBody>
          </p:sp>
        </p:grpSp>
      </p:grpSp>
    </p:spTree>
    <p:extLst>
      <p:ext uri="{BB962C8B-B14F-4D97-AF65-F5344CB8AC3E}">
        <p14:creationId xmlns:p14="http://schemas.microsoft.com/office/powerpoint/2010/main" val="246633903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그룹 9"/>
          <p:cNvGrpSpPr/>
          <p:nvPr/>
        </p:nvGrpSpPr>
        <p:grpSpPr>
          <a:xfrm>
            <a:off x="-1" y="1645104"/>
            <a:ext cx="9902825" cy="5212897"/>
            <a:chOff x="-1" y="1209675"/>
            <a:chExt cx="9902825" cy="5212897"/>
          </a:xfrm>
        </p:grpSpPr>
        <p:sp>
          <p:nvSpPr>
            <p:cNvPr id="12" name="직사각형 11"/>
            <p:cNvSpPr/>
            <p:nvPr/>
          </p:nvSpPr>
          <p:spPr>
            <a:xfrm>
              <a:off x="-1" y="1209676"/>
              <a:ext cx="9902825" cy="5212896"/>
            </a:xfrm>
            <a:prstGeom prst="rect">
              <a:avLst/>
            </a:prstGeom>
            <a:solidFill>
              <a:srgbClr val="ECE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3" name="직선 연결선 12"/>
            <p:cNvCxnSpPr/>
            <p:nvPr/>
          </p:nvCxnSpPr>
          <p:spPr>
            <a:xfrm>
              <a:off x="-1" y="1209675"/>
              <a:ext cx="9902825" cy="0"/>
            </a:xfrm>
            <a:prstGeom prst="line">
              <a:avLst/>
            </a:prstGeom>
            <a:ln>
              <a:solidFill>
                <a:srgbClr val="193EB0"/>
              </a:solidFill>
            </a:ln>
          </p:spPr>
          <p:style>
            <a:lnRef idx="1">
              <a:schemeClr val="accent1"/>
            </a:lnRef>
            <a:fillRef idx="0">
              <a:schemeClr val="accent1"/>
            </a:fillRef>
            <a:effectRef idx="0">
              <a:schemeClr val="accent1"/>
            </a:effectRef>
            <a:fontRef idx="minor">
              <a:schemeClr val="tx1"/>
            </a:fontRef>
          </p:style>
        </p:cxnSp>
      </p:grpSp>
      <p:sp>
        <p:nvSpPr>
          <p:cNvPr id="14" name="직사각형 133">
            <a:extLst>
              <a:ext uri="{FF2B5EF4-FFF2-40B4-BE49-F238E27FC236}">
                <a16:creationId xmlns:a16="http://schemas.microsoft.com/office/drawing/2014/main" id="{A14E28ED-9373-4950-9AA4-B9CBE68EE6E3}"/>
              </a:ext>
            </a:extLst>
          </p:cNvPr>
          <p:cNvSpPr/>
          <p:nvPr/>
        </p:nvSpPr>
        <p:spPr>
          <a:xfrm>
            <a:off x="558800" y="512763"/>
            <a:ext cx="8785225" cy="8617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800" dirty="0">
                <a:solidFill>
                  <a:srgbClr val="193EB0"/>
                </a:solidFill>
                <a:latin typeface="Samsung Sharp Sans" pitchFamily="2" charset="0"/>
                <a:ea typeface="Samsung Sharp Sans" pitchFamily="2" charset="0"/>
                <a:cs typeface="Samsung Sharp Sans" pitchFamily="2" charset="0"/>
              </a:rPr>
              <a:t>UNIT 7.</a:t>
            </a:r>
          </a:p>
          <a:p>
            <a:r>
              <a:rPr lang="en-US" altLang="ko-KR" sz="2800" dirty="0">
                <a:solidFill>
                  <a:srgbClr val="193EB0"/>
                </a:solidFill>
                <a:latin typeface="Samsung Sharp Sans" pitchFamily="2" charset="0"/>
                <a:ea typeface="Samsung Sharp Sans" pitchFamily="2" charset="0"/>
                <a:cs typeface="Samsung Sharp Sans" pitchFamily="2" charset="0"/>
              </a:rPr>
              <a:t>Image Processing</a:t>
            </a:r>
          </a:p>
        </p:txBody>
      </p:sp>
      <p:grpSp>
        <p:nvGrpSpPr>
          <p:cNvPr id="18" name="그룹 17"/>
          <p:cNvGrpSpPr/>
          <p:nvPr/>
        </p:nvGrpSpPr>
        <p:grpSpPr>
          <a:xfrm>
            <a:off x="558800" y="1956254"/>
            <a:ext cx="8785225" cy="969881"/>
            <a:chOff x="558800" y="1842598"/>
            <a:chExt cx="8785225" cy="969881"/>
          </a:xfrm>
        </p:grpSpPr>
        <p:grpSp>
          <p:nvGrpSpPr>
            <p:cNvPr id="29" name="그룹 28"/>
            <p:cNvGrpSpPr/>
            <p:nvPr/>
          </p:nvGrpSpPr>
          <p:grpSpPr>
            <a:xfrm>
              <a:off x="558800" y="1842598"/>
              <a:ext cx="8785225" cy="215444"/>
              <a:chOff x="1027113" y="2045625"/>
              <a:chExt cx="8785225" cy="215444"/>
            </a:xfrm>
          </p:grpSpPr>
          <p:sp>
            <p:nvSpPr>
              <p:cNvPr id="31" name="직사각형 30"/>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 name="직사각형 31"/>
              <p:cNvSpPr/>
              <p:nvPr/>
            </p:nvSpPr>
            <p:spPr>
              <a:xfrm>
                <a:off x="1179513" y="204562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What this unit is about:</a:t>
                </a:r>
              </a:p>
            </p:txBody>
          </p:sp>
        </p:grpSp>
        <p:sp>
          <p:nvSpPr>
            <p:cNvPr id="30" name="직사각형 29"/>
            <p:cNvSpPr/>
            <p:nvPr/>
          </p:nvSpPr>
          <p:spPr>
            <a:xfrm>
              <a:off x="711200" y="2164371"/>
              <a:ext cx="8632825" cy="6481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4400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An introduction to image processing using the </a:t>
              </a:r>
              <a:r>
                <a:rPr lang="en-US" altLang="ko-KR" sz="1300" dirty="0" err="1">
                  <a:solidFill>
                    <a:schemeClr val="tx1">
                      <a:lumMod val="85000"/>
                      <a:lumOff val="15000"/>
                    </a:schemeClr>
                  </a:solidFill>
                  <a:latin typeface="SamsungOne 400" panose="020B0503030303020204" pitchFamily="34" charset="0"/>
                  <a:ea typeface="SamsungOne 400" panose="020B0503030303020204" pitchFamily="34" charset="0"/>
                </a:rPr>
                <a:t>OpenCV</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library. </a:t>
              </a:r>
            </a:p>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An introduction to image filtering and transformation.</a:t>
              </a:r>
            </a:p>
          </p:txBody>
        </p:sp>
      </p:grpSp>
      <p:grpSp>
        <p:nvGrpSpPr>
          <p:cNvPr id="20" name="그룹 19"/>
          <p:cNvGrpSpPr/>
          <p:nvPr/>
        </p:nvGrpSpPr>
        <p:grpSpPr>
          <a:xfrm>
            <a:off x="558800" y="3088160"/>
            <a:ext cx="8785225" cy="969881"/>
            <a:chOff x="558800" y="1842598"/>
            <a:chExt cx="8785225" cy="969881"/>
          </a:xfrm>
        </p:grpSpPr>
        <p:grpSp>
          <p:nvGrpSpPr>
            <p:cNvPr id="21" name="그룹 20"/>
            <p:cNvGrpSpPr/>
            <p:nvPr/>
          </p:nvGrpSpPr>
          <p:grpSpPr>
            <a:xfrm>
              <a:off x="558800" y="1842598"/>
              <a:ext cx="8785225" cy="215444"/>
              <a:chOff x="1027113" y="2045625"/>
              <a:chExt cx="8785225" cy="215444"/>
            </a:xfrm>
          </p:grpSpPr>
          <p:sp>
            <p:nvSpPr>
              <p:cNvPr id="23" name="직사각형 22"/>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직사각형 23"/>
              <p:cNvSpPr/>
              <p:nvPr/>
            </p:nvSpPr>
            <p:spPr>
              <a:xfrm>
                <a:off x="1179513" y="204562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Expected outcome:</a:t>
                </a:r>
              </a:p>
            </p:txBody>
          </p:sp>
        </p:grpSp>
        <p:sp>
          <p:nvSpPr>
            <p:cNvPr id="22" name="직사각형 21"/>
            <p:cNvSpPr/>
            <p:nvPr/>
          </p:nvSpPr>
          <p:spPr>
            <a:xfrm>
              <a:off x="711200" y="2164371"/>
              <a:ext cx="8632825" cy="6481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4400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Ability to handle with the image data.</a:t>
              </a:r>
            </a:p>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Ability to treat the image with the filtering and transformation techniques. </a:t>
              </a:r>
            </a:p>
          </p:txBody>
        </p:sp>
      </p:grpSp>
      <p:grpSp>
        <p:nvGrpSpPr>
          <p:cNvPr id="33" name="그룹 32"/>
          <p:cNvGrpSpPr/>
          <p:nvPr/>
        </p:nvGrpSpPr>
        <p:grpSpPr>
          <a:xfrm>
            <a:off x="558800" y="4246265"/>
            <a:ext cx="8785225" cy="969881"/>
            <a:chOff x="558800" y="1842598"/>
            <a:chExt cx="8785225" cy="969881"/>
          </a:xfrm>
        </p:grpSpPr>
        <p:grpSp>
          <p:nvGrpSpPr>
            <p:cNvPr id="34" name="그룹 33"/>
            <p:cNvGrpSpPr/>
            <p:nvPr/>
          </p:nvGrpSpPr>
          <p:grpSpPr>
            <a:xfrm>
              <a:off x="558800" y="1842598"/>
              <a:ext cx="8785225" cy="215444"/>
              <a:chOff x="1027113" y="2045625"/>
              <a:chExt cx="8785225" cy="215444"/>
            </a:xfrm>
          </p:grpSpPr>
          <p:sp>
            <p:nvSpPr>
              <p:cNvPr id="36" name="직사각형 35"/>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7" name="직사각형 36"/>
              <p:cNvSpPr/>
              <p:nvPr/>
            </p:nvSpPr>
            <p:spPr>
              <a:xfrm>
                <a:off x="1179513" y="204562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How to check your progress:</a:t>
                </a:r>
              </a:p>
            </p:txBody>
          </p:sp>
        </p:grpSp>
        <p:sp>
          <p:nvSpPr>
            <p:cNvPr id="35" name="직사각형 34"/>
            <p:cNvSpPr/>
            <p:nvPr/>
          </p:nvSpPr>
          <p:spPr>
            <a:xfrm>
              <a:off x="711200" y="2164371"/>
              <a:ext cx="8632825" cy="6481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4400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Coding Exercises.</a:t>
              </a:r>
            </a:p>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Quiz.</a:t>
              </a:r>
            </a:p>
          </p:txBody>
        </p:sp>
      </p:grpSp>
    </p:spTree>
    <p:extLst>
      <p:ext uri="{BB962C8B-B14F-4D97-AF65-F5344CB8AC3E}">
        <p14:creationId xmlns:p14="http://schemas.microsoft.com/office/powerpoint/2010/main" val="411748694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8">
            <a:extLst>
              <a:ext uri="{FF2B5EF4-FFF2-40B4-BE49-F238E27FC236}">
                <a16:creationId xmlns:a16="http://schemas.microsoft.com/office/drawing/2014/main" id="{C28ED3EF-6A4B-4140-875F-6A436FD3463D}"/>
              </a:ext>
            </a:extLst>
          </p:cNvPr>
          <p:cNvGrpSpPr/>
          <p:nvPr/>
        </p:nvGrpSpPr>
        <p:grpSpPr>
          <a:xfrm>
            <a:off x="558799" y="525055"/>
            <a:ext cx="5016501" cy="834793"/>
            <a:chOff x="558799" y="525055"/>
            <a:chExt cx="5016501" cy="834793"/>
          </a:xfrm>
        </p:grpSpPr>
        <p:sp>
          <p:nvSpPr>
            <p:cNvPr id="15" name="직사각형 133">
              <a:extLst>
                <a:ext uri="{FF2B5EF4-FFF2-40B4-BE49-F238E27FC236}">
                  <a16:creationId xmlns:a16="http://schemas.microsoft.com/office/drawing/2014/main" id="{B4CCC751-E401-45D1-9790-0ED9B68DC5BE}"/>
                </a:ext>
              </a:extLst>
            </p:cNvPr>
            <p:cNvSpPr/>
            <p:nvPr/>
          </p:nvSpPr>
          <p:spPr>
            <a:xfrm>
              <a:off x="558799" y="928961"/>
              <a:ext cx="5016501" cy="4308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800" dirty="0">
                  <a:solidFill>
                    <a:schemeClr val="bg1"/>
                  </a:solidFill>
                  <a:latin typeface="Samsung Sharp Sans" pitchFamily="2" charset="0"/>
                  <a:ea typeface="Samsung Sharp Sans" pitchFamily="2" charset="0"/>
                  <a:cs typeface="Samsung Sharp Sans" pitchFamily="2" charset="0"/>
                </a:rPr>
                <a:t>Machine Learning - Part III</a:t>
              </a:r>
            </a:p>
          </p:txBody>
        </p:sp>
        <p:sp>
          <p:nvSpPr>
            <p:cNvPr id="16" name="Rectangle 4">
              <a:extLst>
                <a:ext uri="{FF2B5EF4-FFF2-40B4-BE49-F238E27FC236}">
                  <a16:creationId xmlns:a16="http://schemas.microsoft.com/office/drawing/2014/main" id="{0FE23D60-5861-4FD7-85F1-FA6CCA56154A}"/>
                </a:ext>
              </a:extLst>
            </p:cNvPr>
            <p:cNvSpPr/>
            <p:nvPr/>
          </p:nvSpPr>
          <p:spPr>
            <a:xfrm>
              <a:off x="558800" y="525055"/>
              <a:ext cx="1075615" cy="246221"/>
            </a:xfrm>
            <a:prstGeom prst="rect">
              <a:avLst/>
            </a:prstGeom>
          </p:spPr>
          <p:txBody>
            <a:bodyPr wrap="none" lIns="0" tIns="0" rIns="0" bIns="0">
              <a:spAutoFit/>
              <a:scene3d>
                <a:camera prst="orthographicFront"/>
                <a:lightRig rig="threePt" dir="t"/>
              </a:scene3d>
              <a:sp3d>
                <a:bevelT w="0" h="6350"/>
              </a:sp3d>
            </a:bodyPr>
            <a:lstStyle/>
            <a:p>
              <a:r>
                <a:rPr lang="en-US" altLang="ko-KR" sz="1600" dirty="0">
                  <a:solidFill>
                    <a:schemeClr val="bg1"/>
                  </a:solidFill>
                  <a:latin typeface="Samsung Sharp Sans" pitchFamily="2" charset="0"/>
                  <a:ea typeface="Samsung Sharp Sans" pitchFamily="2" charset="0"/>
                  <a:cs typeface="Samsung Sharp Sans" pitchFamily="2" charset="0"/>
                </a:rPr>
                <a:t>Chapter 7.</a:t>
              </a:r>
              <a:endParaRPr lang="ko-KR" altLang="en-US" sz="1600" dirty="0"/>
            </a:p>
          </p:txBody>
        </p:sp>
      </p:grpSp>
      <p:grpSp>
        <p:nvGrpSpPr>
          <p:cNvPr id="17" name="Group 1">
            <a:extLst>
              <a:ext uri="{FF2B5EF4-FFF2-40B4-BE49-F238E27FC236}">
                <a16:creationId xmlns:a16="http://schemas.microsoft.com/office/drawing/2014/main" id="{DC4040F4-6138-4227-9043-B29B7E13E98C}"/>
              </a:ext>
            </a:extLst>
          </p:cNvPr>
          <p:cNvGrpSpPr/>
          <p:nvPr/>
        </p:nvGrpSpPr>
        <p:grpSpPr>
          <a:xfrm>
            <a:off x="571500" y="2460000"/>
            <a:ext cx="5702300" cy="2386533"/>
            <a:chOff x="4181256" y="3224809"/>
            <a:chExt cx="5702300" cy="2386533"/>
          </a:xfrm>
        </p:grpSpPr>
        <p:sp>
          <p:nvSpPr>
            <p:cNvPr id="18" name="직사각형 17">
              <a:extLst>
                <a:ext uri="{FF2B5EF4-FFF2-40B4-BE49-F238E27FC236}">
                  <a16:creationId xmlns:a16="http://schemas.microsoft.com/office/drawing/2014/main" id="{526A706A-13FC-4402-811D-D0F339296A25}"/>
                </a:ext>
              </a:extLst>
            </p:cNvPr>
            <p:cNvSpPr/>
            <p:nvPr/>
          </p:nvSpPr>
          <p:spPr>
            <a:xfrm>
              <a:off x="4364136" y="3225982"/>
              <a:ext cx="551942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spcAft>
                  <a:spcPts val="600"/>
                </a:spcAft>
              </a:pPr>
              <a:r>
                <a:rPr lang="en-US" altLang="ko-KR" dirty="0">
                  <a:solidFill>
                    <a:schemeClr val="tx1">
                      <a:lumMod val="75000"/>
                      <a:lumOff val="25000"/>
                    </a:schemeClr>
                  </a:solidFill>
                  <a:latin typeface="SamsungOne 700" panose="020B0803030303020204" pitchFamily="34" charset="0"/>
                  <a:ea typeface="SamsungOne 700" panose="020B0803030303020204" pitchFamily="34" charset="0"/>
                </a:rPr>
                <a:t>UNIT 6. Natural Language Processing</a:t>
              </a:r>
            </a:p>
          </p:txBody>
        </p:sp>
        <p:sp>
          <p:nvSpPr>
            <p:cNvPr id="19" name="직사각형 18">
              <a:extLst>
                <a:ext uri="{FF2B5EF4-FFF2-40B4-BE49-F238E27FC236}">
                  <a16:creationId xmlns:a16="http://schemas.microsoft.com/office/drawing/2014/main" id="{4CFC1E76-A29C-4D1A-AFC7-6AB9A434AA19}"/>
                </a:ext>
              </a:extLst>
            </p:cNvPr>
            <p:cNvSpPr/>
            <p:nvPr/>
          </p:nvSpPr>
          <p:spPr>
            <a:xfrm>
              <a:off x="4181256" y="3224809"/>
              <a:ext cx="36000" cy="252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sz="2800"/>
            </a:p>
          </p:txBody>
        </p:sp>
        <p:sp>
          <p:nvSpPr>
            <p:cNvPr id="20" name="직사각형 19">
              <a:extLst>
                <a:ext uri="{FF2B5EF4-FFF2-40B4-BE49-F238E27FC236}">
                  <a16:creationId xmlns:a16="http://schemas.microsoft.com/office/drawing/2014/main" id="{EE82388A-8FB3-4AFA-A389-4D699ED4242E}"/>
                </a:ext>
              </a:extLst>
            </p:cNvPr>
            <p:cNvSpPr/>
            <p:nvPr/>
          </p:nvSpPr>
          <p:spPr>
            <a:xfrm>
              <a:off x="5160752" y="3641572"/>
              <a:ext cx="4456104" cy="19697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schemeClr val="bg1">
                      <a:lumMod val="65000"/>
                    </a:schemeClr>
                  </a:solidFill>
                  <a:latin typeface="SamsungOne 400" panose="020B0503030303020204" pitchFamily="34" charset="0"/>
                  <a:ea typeface="SamsungOne 400" panose="020B0503030303020204" pitchFamily="34" charset="0"/>
                </a:rPr>
                <a:t>6.1. String Manipulation</a:t>
              </a:r>
            </a:p>
            <a:p>
              <a:pPr>
                <a:spcAft>
                  <a:spcPts val="600"/>
                </a:spcAft>
              </a:pPr>
              <a:r>
                <a:rPr lang="en-US" altLang="ko-KR" sz="1400" dirty="0">
                  <a:solidFill>
                    <a:schemeClr val="bg1">
                      <a:lumMod val="65000"/>
                    </a:schemeClr>
                  </a:solidFill>
                  <a:latin typeface="SamsungOne 400" panose="020B0503030303020204" pitchFamily="34" charset="0"/>
                  <a:ea typeface="SamsungOne 400" panose="020B0503030303020204" pitchFamily="34" charset="0"/>
                </a:rPr>
                <a:t>6.2. Data Acquisition</a:t>
              </a:r>
            </a:p>
            <a:p>
              <a:pPr>
                <a:spcAft>
                  <a:spcPts val="600"/>
                </a:spcAft>
              </a:pPr>
              <a:r>
                <a:rPr lang="en-US" altLang="ko-KR" sz="1400" dirty="0">
                  <a:solidFill>
                    <a:schemeClr val="bg1">
                      <a:lumMod val="65000"/>
                    </a:schemeClr>
                  </a:solidFill>
                  <a:latin typeface="SamsungOne 400" panose="020B0503030303020204" pitchFamily="34" charset="0"/>
                  <a:ea typeface="SamsungOne 400" panose="020B0503030303020204" pitchFamily="34" charset="0"/>
                </a:rPr>
                <a:t>6.3. Introduction to the Natural Language Processing</a:t>
              </a:r>
            </a:p>
            <a:p>
              <a:pPr>
                <a:spcAft>
                  <a:spcPts val="600"/>
                </a:spcAft>
              </a:pPr>
              <a:r>
                <a:rPr lang="en-US" altLang="ko-KR" sz="1400" dirty="0">
                  <a:solidFill>
                    <a:schemeClr val="bg1">
                      <a:lumMod val="65000"/>
                    </a:schemeClr>
                  </a:solidFill>
                  <a:latin typeface="SamsungOne 400" panose="020B0503030303020204" pitchFamily="34" charset="0"/>
                  <a:ea typeface="SamsungOne 400" panose="020B0503030303020204" pitchFamily="34" charset="0"/>
                </a:rPr>
                <a:t>6.4. Language Model</a:t>
              </a:r>
            </a:p>
            <a:p>
              <a:pPr>
                <a:spcAft>
                  <a:spcPts val="600"/>
                </a:spcAft>
              </a:pPr>
              <a:r>
                <a:rPr lang="en-US" altLang="ko-KR" sz="1400" dirty="0">
                  <a:solidFill>
                    <a:schemeClr val="bg1">
                      <a:lumMod val="65000"/>
                    </a:schemeClr>
                  </a:solidFill>
                  <a:latin typeface="SamsungOne 400" panose="020B0503030303020204" pitchFamily="34" charset="0"/>
                  <a:ea typeface="SamsungOne 400" panose="020B0503030303020204" pitchFamily="34" charset="0"/>
                </a:rPr>
                <a:t>6.5. Representation Model</a:t>
              </a:r>
            </a:p>
            <a:p>
              <a:pPr>
                <a:spcAft>
                  <a:spcPts val="600"/>
                </a:spcAft>
              </a:pPr>
              <a:r>
                <a:rPr lang="en-US" altLang="ko-KR" sz="1400" dirty="0">
                  <a:solidFill>
                    <a:schemeClr val="bg1">
                      <a:lumMod val="65000"/>
                    </a:schemeClr>
                  </a:solidFill>
                  <a:latin typeface="SamsungOne 400" panose="020B0503030303020204" pitchFamily="34" charset="0"/>
                  <a:ea typeface="SamsungOne 400" panose="020B0503030303020204" pitchFamily="34" charset="0"/>
                </a:rPr>
                <a:t>6.6. Classification Analysis</a:t>
              </a:r>
            </a:p>
            <a:p>
              <a:pPr>
                <a:spcAft>
                  <a:spcPts val="600"/>
                </a:spcAft>
              </a:pPr>
              <a:r>
                <a:rPr lang="en-US" altLang="ko-KR" sz="1400" dirty="0">
                  <a:solidFill>
                    <a:schemeClr val="bg1">
                      <a:lumMod val="65000"/>
                    </a:schemeClr>
                  </a:solidFill>
                  <a:latin typeface="SamsungOne 400" panose="020B0503030303020204" pitchFamily="34" charset="0"/>
                  <a:ea typeface="SamsungOne 400" panose="020B0503030303020204" pitchFamily="34" charset="0"/>
                </a:rPr>
                <a:t>6.7. Topic Modeling</a:t>
              </a:r>
            </a:p>
          </p:txBody>
        </p:sp>
      </p:grpSp>
      <p:grpSp>
        <p:nvGrpSpPr>
          <p:cNvPr id="21" name="Group 1">
            <a:extLst>
              <a:ext uri="{FF2B5EF4-FFF2-40B4-BE49-F238E27FC236}">
                <a16:creationId xmlns:a16="http://schemas.microsoft.com/office/drawing/2014/main" id="{DC6F8C60-5F91-4AF4-A2B4-D2C4302BB33F}"/>
              </a:ext>
            </a:extLst>
          </p:cNvPr>
          <p:cNvGrpSpPr/>
          <p:nvPr/>
        </p:nvGrpSpPr>
        <p:grpSpPr>
          <a:xfrm>
            <a:off x="5774871" y="2460000"/>
            <a:ext cx="5702300" cy="1216982"/>
            <a:chOff x="4181256" y="3224809"/>
            <a:chExt cx="5702300" cy="1216982"/>
          </a:xfrm>
        </p:grpSpPr>
        <p:sp>
          <p:nvSpPr>
            <p:cNvPr id="22" name="직사각형 21"/>
            <p:cNvSpPr/>
            <p:nvPr/>
          </p:nvSpPr>
          <p:spPr>
            <a:xfrm>
              <a:off x="4364136" y="3225982"/>
              <a:ext cx="551942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spcAft>
                  <a:spcPts val="600"/>
                </a:spcAft>
              </a:pPr>
              <a:r>
                <a:rPr lang="en-US" altLang="ko-KR" dirty="0">
                  <a:solidFill>
                    <a:schemeClr val="tx1">
                      <a:lumMod val="75000"/>
                      <a:lumOff val="25000"/>
                    </a:schemeClr>
                  </a:solidFill>
                  <a:latin typeface="SamsungOne 700" panose="020B0803030303020204" pitchFamily="34" charset="0"/>
                  <a:ea typeface="SamsungOne 700" panose="020B0803030303020204" pitchFamily="34" charset="0"/>
                </a:rPr>
                <a:t>UNIT 7. Image Processing</a:t>
              </a:r>
            </a:p>
          </p:txBody>
        </p:sp>
        <p:sp>
          <p:nvSpPr>
            <p:cNvPr id="23" name="직사각형 22"/>
            <p:cNvSpPr/>
            <p:nvPr/>
          </p:nvSpPr>
          <p:spPr>
            <a:xfrm>
              <a:off x="4181256" y="3224809"/>
              <a:ext cx="36000" cy="252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p>
          </p:txBody>
        </p:sp>
        <p:sp>
          <p:nvSpPr>
            <p:cNvPr id="24" name="직사각형 23"/>
            <p:cNvSpPr/>
            <p:nvPr/>
          </p:nvSpPr>
          <p:spPr>
            <a:xfrm>
              <a:off x="5160752" y="3641572"/>
              <a:ext cx="4456104" cy="8002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srgbClr val="193EB0"/>
                  </a:solidFill>
                  <a:latin typeface="SamsungOne 700" panose="020B0803030303020204" pitchFamily="34" charset="0"/>
                  <a:ea typeface="SamsungOne 700" panose="020B0803030303020204" pitchFamily="34" charset="0"/>
                </a:rPr>
                <a:t>7.1. Image Data.</a:t>
              </a:r>
            </a:p>
            <a:p>
              <a:pPr>
                <a:spcAft>
                  <a:spcPts val="600"/>
                </a:spcAft>
              </a:pPr>
              <a:r>
                <a:rPr lang="en-US" altLang="ko-KR" sz="1400" dirty="0">
                  <a:solidFill>
                    <a:schemeClr val="bg1">
                      <a:lumMod val="65000"/>
                    </a:schemeClr>
                  </a:solidFill>
                  <a:latin typeface="SamsungOne 400" panose="020B0503030303020204" pitchFamily="34" charset="0"/>
                  <a:ea typeface="SamsungOne 400" panose="020B0503030303020204" pitchFamily="34" charset="0"/>
                </a:rPr>
                <a:t>7.2. Filtering Image Data.</a:t>
              </a:r>
            </a:p>
            <a:p>
              <a:pPr>
                <a:spcAft>
                  <a:spcPts val="600"/>
                </a:spcAft>
              </a:pPr>
              <a:r>
                <a:rPr lang="en-US" altLang="ko-KR" sz="1400" dirty="0">
                  <a:solidFill>
                    <a:schemeClr val="bg1">
                      <a:lumMod val="65000"/>
                    </a:schemeClr>
                  </a:solidFill>
                  <a:latin typeface="SamsungOne 400" panose="020B0503030303020204" pitchFamily="34" charset="0"/>
                  <a:ea typeface="SamsungOne 400" panose="020B0503030303020204" pitchFamily="34" charset="0"/>
                </a:rPr>
                <a:t>7.3. Transforming Image Data.</a:t>
              </a:r>
            </a:p>
          </p:txBody>
        </p:sp>
      </p:grpSp>
    </p:spTree>
    <p:extLst>
      <p:ext uri="{BB962C8B-B14F-4D97-AF65-F5344CB8AC3E}">
        <p14:creationId xmlns:p14="http://schemas.microsoft.com/office/powerpoint/2010/main" val="27260151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직사각형 10"/>
          <p:cNvSpPr/>
          <p:nvPr/>
        </p:nvSpPr>
        <p:spPr>
          <a:xfrm>
            <a:off x="558800" y="525055"/>
            <a:ext cx="5824317"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600" dirty="0">
                <a:solidFill>
                  <a:schemeClr val="bg1">
                    <a:lumMod val="95000"/>
                  </a:schemeClr>
                </a:solidFill>
                <a:latin typeface="SamsungOne 700" panose="020B0803030303020204" pitchFamily="34" charset="0"/>
                <a:ea typeface="SamsungOne 700" panose="020B0803030303020204" pitchFamily="34" charset="0"/>
              </a:rPr>
              <a:t>UNIT 7. </a:t>
            </a:r>
            <a:br>
              <a:rPr lang="en-US" altLang="ko-KR" dirty="0">
                <a:solidFill>
                  <a:schemeClr val="bg1">
                    <a:lumMod val="95000"/>
                  </a:schemeClr>
                </a:solidFill>
                <a:latin typeface="SamsungOne 700" panose="020B0803030303020204" pitchFamily="34" charset="0"/>
                <a:ea typeface="SamsungOne 700" panose="020B0803030303020204" pitchFamily="34" charset="0"/>
              </a:rPr>
            </a:br>
            <a:r>
              <a:rPr lang="en-US" altLang="ko-KR" sz="2000" dirty="0">
                <a:solidFill>
                  <a:schemeClr val="bg1">
                    <a:lumMod val="95000"/>
                  </a:schemeClr>
                </a:solidFill>
                <a:latin typeface="SamsungOne 700" panose="020B0803030303020204" pitchFamily="34" charset="0"/>
                <a:ea typeface="SamsungOne 700" panose="020B0803030303020204" pitchFamily="34" charset="0"/>
              </a:rPr>
              <a:t>7.1. </a:t>
            </a:r>
            <a:r>
              <a:rPr lang="en-US" altLang="ko-KR" sz="2000" dirty="0">
                <a:solidFill>
                  <a:schemeClr val="bg1">
                    <a:lumMod val="95000"/>
                  </a:schemeClr>
                </a:solidFill>
                <a:latin typeface="SamsungOne 400" panose="020B0503030303020204" pitchFamily="34" charset="0"/>
                <a:ea typeface="SamsungOne 400" panose="020B0503030303020204" pitchFamily="34" charset="0"/>
              </a:rPr>
              <a:t>Image Data.</a:t>
            </a:r>
          </a:p>
        </p:txBody>
      </p:sp>
      <p:sp>
        <p:nvSpPr>
          <p:cNvPr id="12" name="직사각형 11"/>
          <p:cNvSpPr/>
          <p:nvPr/>
        </p:nvSpPr>
        <p:spPr>
          <a:xfrm>
            <a:off x="546895" y="1523719"/>
            <a:ext cx="8797130"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3200" dirty="0" err="1">
                <a:solidFill>
                  <a:schemeClr val="tx1">
                    <a:lumMod val="95000"/>
                    <a:lumOff val="5000"/>
                  </a:schemeClr>
                </a:solidFill>
                <a:latin typeface="Samsung Sharp Sans" pitchFamily="2" charset="0"/>
                <a:ea typeface="Samsung Sharp Sans" pitchFamily="2" charset="0"/>
                <a:cs typeface="Samsung Sharp Sans" pitchFamily="2" charset="0"/>
              </a:rPr>
              <a:t>OpenCV</a:t>
            </a:r>
            <a:r>
              <a:rPr lang="en-US" altLang="ko-KR" sz="3200" dirty="0">
                <a:solidFill>
                  <a:schemeClr val="tx1">
                    <a:lumMod val="95000"/>
                    <a:lumOff val="5000"/>
                  </a:schemeClr>
                </a:solidFill>
                <a:latin typeface="Samsung Sharp Sans" pitchFamily="2" charset="0"/>
                <a:ea typeface="Samsung Sharp Sans" pitchFamily="2" charset="0"/>
                <a:cs typeface="Samsung Sharp Sans" pitchFamily="2" charset="0"/>
              </a:rPr>
              <a:t> Library</a:t>
            </a:r>
          </a:p>
        </p:txBody>
      </p:sp>
      <p:grpSp>
        <p:nvGrpSpPr>
          <p:cNvPr id="13" name="그룹 12"/>
          <p:cNvGrpSpPr/>
          <p:nvPr/>
        </p:nvGrpSpPr>
        <p:grpSpPr>
          <a:xfrm>
            <a:off x="558800" y="2232686"/>
            <a:ext cx="8785225" cy="215444"/>
            <a:chOff x="1027113" y="2045625"/>
            <a:chExt cx="8785225" cy="215444"/>
          </a:xfrm>
        </p:grpSpPr>
        <p:sp>
          <p:nvSpPr>
            <p:cNvPr id="14" name="직사각형 13"/>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직사각형 16"/>
            <p:cNvSpPr/>
            <p:nvPr/>
          </p:nvSpPr>
          <p:spPr>
            <a:xfrm>
              <a:off x="1179514" y="2045625"/>
              <a:ext cx="8632824"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About the </a:t>
              </a:r>
              <a:r>
                <a:rPr lang="en-US" altLang="ko-KR" sz="1400" dirty="0" err="1">
                  <a:solidFill>
                    <a:schemeClr val="tx1">
                      <a:lumMod val="85000"/>
                      <a:lumOff val="15000"/>
                    </a:schemeClr>
                  </a:solidFill>
                  <a:latin typeface="SamsungOne 400" panose="020B0503030303020204" pitchFamily="34" charset="0"/>
                  <a:ea typeface="SamsungOne 400" panose="020B0503030303020204" pitchFamily="34" charset="0"/>
                </a:rPr>
                <a:t>OpenCV</a:t>
              </a: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 library:</a:t>
              </a:r>
            </a:p>
          </p:txBody>
        </p:sp>
      </p:grpSp>
      <p:sp>
        <p:nvSpPr>
          <p:cNvPr id="18" name="직사각형 17"/>
          <p:cNvSpPr/>
          <p:nvPr/>
        </p:nvSpPr>
        <p:spPr>
          <a:xfrm>
            <a:off x="703263" y="2565400"/>
            <a:ext cx="8640762" cy="15560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An open source library for computer vision.</a:t>
            </a:r>
          </a:p>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Available for Python, Java, C++, etc.</a:t>
            </a:r>
          </a:p>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Image processing, detection, recognition, tracking, etc.</a:t>
            </a:r>
          </a:p>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Includes its own machine learning library.</a:t>
            </a:r>
          </a:p>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For more information, please refer to the website: </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hlinkClick r:id="rId3"/>
              </a:rPr>
              <a:t>https://opencv.org/</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a:t>
            </a:r>
          </a:p>
        </p:txBody>
      </p:sp>
      <p:pic>
        <p:nvPicPr>
          <p:cNvPr id="19" name="그림 18">
            <a:extLst>
              <a:ext uri="{FF2B5EF4-FFF2-40B4-BE49-F238E27FC236}">
                <a16:creationId xmlns:a16="http://schemas.microsoft.com/office/drawing/2014/main" id="{894BFE9C-C5E3-4D1B-A979-C1032B37132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215730" y="4257900"/>
            <a:ext cx="1459459" cy="1800000"/>
          </a:xfrm>
          <a:prstGeom prst="rect">
            <a:avLst/>
          </a:prstGeom>
        </p:spPr>
      </p:pic>
    </p:spTree>
    <p:extLst>
      <p:ext uri="{BB962C8B-B14F-4D97-AF65-F5344CB8AC3E}">
        <p14:creationId xmlns:p14="http://schemas.microsoft.com/office/powerpoint/2010/main" val="401454892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그룹 29">
            <a:extLst>
              <a:ext uri="{FF2B5EF4-FFF2-40B4-BE49-F238E27FC236}">
                <a16:creationId xmlns:a16="http://schemas.microsoft.com/office/drawing/2014/main" id="{F5D76E97-EA07-4D2A-9E0C-1D4C755EF25B}"/>
              </a:ext>
            </a:extLst>
          </p:cNvPr>
          <p:cNvGrpSpPr/>
          <p:nvPr/>
        </p:nvGrpSpPr>
        <p:grpSpPr>
          <a:xfrm>
            <a:off x="2199197" y="3002730"/>
            <a:ext cx="5497003" cy="3113782"/>
            <a:chOff x="2962490" y="2332100"/>
            <a:chExt cx="6627059" cy="3753903"/>
          </a:xfrm>
        </p:grpSpPr>
        <p:sp>
          <p:nvSpPr>
            <p:cNvPr id="2" name="직사각형 1">
              <a:extLst>
                <a:ext uri="{FF2B5EF4-FFF2-40B4-BE49-F238E27FC236}">
                  <a16:creationId xmlns:a16="http://schemas.microsoft.com/office/drawing/2014/main" id="{4B364B8A-6635-4F4E-A34A-DF808137D1AA}"/>
                </a:ext>
              </a:extLst>
            </p:cNvPr>
            <p:cNvSpPr/>
            <p:nvPr/>
          </p:nvSpPr>
          <p:spPr>
            <a:xfrm>
              <a:off x="3396020" y="2754952"/>
              <a:ext cx="5760000" cy="2880000"/>
            </a:xfrm>
            <a:prstGeom prst="rect">
              <a:avLst/>
            </a:prstGeom>
            <a:solidFill>
              <a:srgbClr val="ECEFF6"/>
            </a:solidFill>
            <a:ln>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sz="1600"/>
            </a:p>
          </p:txBody>
        </p:sp>
        <p:sp>
          <p:nvSpPr>
            <p:cNvPr id="3" name="직사각형 2">
              <a:extLst>
                <a:ext uri="{FF2B5EF4-FFF2-40B4-BE49-F238E27FC236}">
                  <a16:creationId xmlns:a16="http://schemas.microsoft.com/office/drawing/2014/main" id="{18E955A1-A290-4A73-B3C6-86CCC735E664}"/>
                </a:ext>
              </a:extLst>
            </p:cNvPr>
            <p:cNvSpPr/>
            <p:nvPr/>
          </p:nvSpPr>
          <p:spPr>
            <a:xfrm>
              <a:off x="5466135" y="3971200"/>
              <a:ext cx="108000" cy="108000"/>
            </a:xfrm>
            <a:prstGeom prst="rect">
              <a:avLst/>
            </a:prstGeom>
            <a:solidFill>
              <a:srgbClr val="FF0000">
                <a:alpha val="20000"/>
              </a:srgbClr>
            </a:solidFill>
            <a:ln w="6350">
              <a:solidFill>
                <a:schemeClr val="bg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sz="1600"/>
            </a:p>
          </p:txBody>
        </p:sp>
        <p:cxnSp>
          <p:nvCxnSpPr>
            <p:cNvPr id="11" name="직선 연결선 10">
              <a:extLst>
                <a:ext uri="{FF2B5EF4-FFF2-40B4-BE49-F238E27FC236}">
                  <a16:creationId xmlns:a16="http://schemas.microsoft.com/office/drawing/2014/main" id="{E0E4A746-B7F3-4A45-A883-AB3771A45C13}"/>
                </a:ext>
              </a:extLst>
            </p:cNvPr>
            <p:cNvCxnSpPr/>
            <p:nvPr/>
          </p:nvCxnSpPr>
          <p:spPr>
            <a:xfrm>
              <a:off x="5330022" y="3971201"/>
              <a:ext cx="360000" cy="0"/>
            </a:xfrm>
            <a:prstGeom prst="line">
              <a:avLst/>
            </a:prstGeom>
            <a:ln w="12700">
              <a:solidFill>
                <a:srgbClr val="FF0000">
                  <a:alpha val="30000"/>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직선 연결선 13">
              <a:extLst>
                <a:ext uri="{FF2B5EF4-FFF2-40B4-BE49-F238E27FC236}">
                  <a16:creationId xmlns:a16="http://schemas.microsoft.com/office/drawing/2014/main" id="{D64BB87D-836F-42D8-9642-CF2CEABA2B7E}"/>
                </a:ext>
              </a:extLst>
            </p:cNvPr>
            <p:cNvCxnSpPr/>
            <p:nvPr/>
          </p:nvCxnSpPr>
          <p:spPr>
            <a:xfrm>
              <a:off x="5333464" y="4073950"/>
              <a:ext cx="360000" cy="0"/>
            </a:xfrm>
            <a:prstGeom prst="line">
              <a:avLst/>
            </a:prstGeom>
            <a:ln w="12700">
              <a:solidFill>
                <a:srgbClr val="FF0000">
                  <a:alpha val="30000"/>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직선 연결선 16">
              <a:extLst>
                <a:ext uri="{FF2B5EF4-FFF2-40B4-BE49-F238E27FC236}">
                  <a16:creationId xmlns:a16="http://schemas.microsoft.com/office/drawing/2014/main" id="{D3F675BF-57FB-4338-A81D-F323F249E4E6}"/>
                </a:ext>
              </a:extLst>
            </p:cNvPr>
            <p:cNvCxnSpPr>
              <a:cxnSpLocks/>
            </p:cNvCxnSpPr>
            <p:nvPr/>
          </p:nvCxnSpPr>
          <p:spPr>
            <a:xfrm>
              <a:off x="5466135" y="3845200"/>
              <a:ext cx="0" cy="360000"/>
            </a:xfrm>
            <a:prstGeom prst="line">
              <a:avLst/>
            </a:prstGeom>
            <a:ln w="12700">
              <a:solidFill>
                <a:srgbClr val="FF0000">
                  <a:alpha val="30000"/>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직선 연결선 17">
              <a:extLst>
                <a:ext uri="{FF2B5EF4-FFF2-40B4-BE49-F238E27FC236}">
                  <a16:creationId xmlns:a16="http://schemas.microsoft.com/office/drawing/2014/main" id="{82AA7630-7ABD-4415-B27A-8B139D7DE220}"/>
                </a:ext>
              </a:extLst>
            </p:cNvPr>
            <p:cNvCxnSpPr>
              <a:cxnSpLocks/>
            </p:cNvCxnSpPr>
            <p:nvPr/>
          </p:nvCxnSpPr>
          <p:spPr>
            <a:xfrm>
              <a:off x="5574135" y="3845200"/>
              <a:ext cx="0" cy="360000"/>
            </a:xfrm>
            <a:prstGeom prst="line">
              <a:avLst/>
            </a:prstGeom>
            <a:ln w="12700">
              <a:solidFill>
                <a:srgbClr val="FF0000">
                  <a:alpha val="30000"/>
                </a:srgbClr>
              </a:solidFill>
              <a:prstDash val="sysDot"/>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B25E66F0-432A-46B1-BCA1-C0198ABD0BAF}"/>
                    </a:ext>
                  </a:extLst>
                </p:cNvPr>
                <p:cNvSpPr txBox="1"/>
                <p:nvPr/>
              </p:nvSpPr>
              <p:spPr>
                <a:xfrm>
                  <a:off x="5930388" y="4205200"/>
                  <a:ext cx="602811" cy="371049"/>
                </a:xfrm>
                <a:prstGeom prst="rect">
                  <a:avLst/>
                </a:prstGeom>
                <a:noFill/>
              </p:spPr>
              <p:txBody>
                <a:bodyPr wrap="square" rtlCol="0">
                  <a:spAutoFit/>
                  <a:scene3d>
                    <a:camera prst="orthographicFront"/>
                    <a:lightRig rig="threePt" dir="t"/>
                  </a:scene3d>
                  <a:sp3d>
                    <a:bevelT w="0" h="6350"/>
                  </a:sp3d>
                </a:bodyPr>
                <a:lstStyle/>
                <a:p>
                  <a:pPr/>
                  <a14:m>
                    <m:oMathPara xmlns:m="http://schemas.openxmlformats.org/officeDocument/2006/math">
                      <m:oMathParaPr>
                        <m:jc m:val="centerGroup"/>
                      </m:oMathParaPr>
                      <m:oMath xmlns:m="http://schemas.openxmlformats.org/officeDocument/2006/math">
                        <m:r>
                          <a:rPr lang="en-US" altLang="ko-KR" sz="1400" i="1">
                            <a:solidFill>
                              <a:schemeClr val="tx1">
                                <a:lumMod val="50000"/>
                                <a:lumOff val="50000"/>
                              </a:schemeClr>
                            </a:solidFill>
                            <a:latin typeface="Cambria Math" panose="02040503050406030204" pitchFamily="18" charset="0"/>
                          </a:rPr>
                          <m:t>(</m:t>
                        </m:r>
                        <m:r>
                          <a:rPr lang="en-US" altLang="ko-KR" sz="1400" i="1">
                            <a:solidFill>
                              <a:schemeClr val="tx1">
                                <a:lumMod val="50000"/>
                                <a:lumOff val="50000"/>
                              </a:schemeClr>
                            </a:solidFill>
                            <a:latin typeface="Cambria Math" panose="02040503050406030204" pitchFamily="18" charset="0"/>
                          </a:rPr>
                          <m:t>𝑦</m:t>
                        </m:r>
                        <m:r>
                          <a:rPr lang="en-US" altLang="ko-KR" sz="1400" i="1">
                            <a:solidFill>
                              <a:schemeClr val="tx1">
                                <a:lumMod val="50000"/>
                                <a:lumOff val="50000"/>
                              </a:schemeClr>
                            </a:solidFill>
                            <a:latin typeface="Cambria Math" panose="02040503050406030204" pitchFamily="18" charset="0"/>
                          </a:rPr>
                          <m:t>,</m:t>
                        </m:r>
                        <m:r>
                          <a:rPr lang="en-US" altLang="ko-KR" sz="1400" i="1">
                            <a:solidFill>
                              <a:schemeClr val="tx1">
                                <a:lumMod val="50000"/>
                                <a:lumOff val="50000"/>
                              </a:schemeClr>
                            </a:solidFill>
                            <a:latin typeface="Cambria Math" panose="02040503050406030204" pitchFamily="18" charset="0"/>
                          </a:rPr>
                          <m:t>𝑥</m:t>
                        </m:r>
                        <m:r>
                          <a:rPr lang="en-US" altLang="ko-KR" sz="1400" i="1">
                            <a:solidFill>
                              <a:schemeClr val="tx1">
                                <a:lumMod val="50000"/>
                                <a:lumOff val="50000"/>
                              </a:schemeClr>
                            </a:solidFill>
                            <a:latin typeface="Cambria Math" panose="02040503050406030204" pitchFamily="18" charset="0"/>
                          </a:rPr>
                          <m:t>)</m:t>
                        </m:r>
                      </m:oMath>
                    </m:oMathPara>
                  </a14:m>
                  <a:endParaRPr lang="ko-KR" altLang="en-US" sz="1400" dirty="0">
                    <a:solidFill>
                      <a:schemeClr val="tx1">
                        <a:lumMod val="50000"/>
                        <a:lumOff val="50000"/>
                      </a:schemeClr>
                    </a:solidFill>
                  </a:endParaRPr>
                </a:p>
              </p:txBody>
            </p:sp>
          </mc:Choice>
          <mc:Fallback xmlns="">
            <p:sp>
              <p:nvSpPr>
                <p:cNvPr id="13" name="TextBox 12">
                  <a:extLst>
                    <a:ext uri="{FF2B5EF4-FFF2-40B4-BE49-F238E27FC236}">
                      <a16:creationId xmlns:a16="http://schemas.microsoft.com/office/drawing/2014/main" id="{B25E66F0-432A-46B1-BCA1-C0198ABD0BAF}"/>
                    </a:ext>
                  </a:extLst>
                </p:cNvPr>
                <p:cNvSpPr txBox="1">
                  <a:spLocks noRot="1" noChangeAspect="1" noMove="1" noResize="1" noEditPoints="1" noAdjustHandles="1" noChangeArrowheads="1" noChangeShapeType="1" noTextEdit="1"/>
                </p:cNvSpPr>
                <p:nvPr/>
              </p:nvSpPr>
              <p:spPr>
                <a:xfrm>
                  <a:off x="5930389" y="4205200"/>
                  <a:ext cx="602811" cy="338554"/>
                </a:xfrm>
                <a:prstGeom prst="rect">
                  <a:avLst/>
                </a:prstGeom>
                <a:blipFill>
                  <a:blip r:embed="rId4"/>
                  <a:stretch>
                    <a:fillRect l="-1010" r="-9091" b="-1454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5C4DA53D-CAC3-461A-90D1-C80DDA8C4864}"/>
                    </a:ext>
                  </a:extLst>
                </p:cNvPr>
                <p:cNvSpPr txBox="1"/>
                <p:nvPr/>
              </p:nvSpPr>
              <p:spPr>
                <a:xfrm>
                  <a:off x="2998814" y="2332100"/>
                  <a:ext cx="794411" cy="371049"/>
                </a:xfrm>
                <a:prstGeom prst="rect">
                  <a:avLst/>
                </a:prstGeom>
                <a:noFill/>
              </p:spPr>
              <p:txBody>
                <a:bodyPr wrap="square" rtlCol="0">
                  <a:spAutoFit/>
                  <a:scene3d>
                    <a:camera prst="orthographicFront"/>
                    <a:lightRig rig="threePt" dir="t"/>
                  </a:scene3d>
                  <a:sp3d>
                    <a:bevelT w="0" h="6350"/>
                  </a:sp3d>
                </a:bodyPr>
                <a:lstStyle/>
                <a:p>
                  <a:pPr/>
                  <a14:m>
                    <m:oMathPara xmlns:m="http://schemas.openxmlformats.org/officeDocument/2006/math">
                      <m:oMathParaPr>
                        <m:jc m:val="centerGroup"/>
                      </m:oMathParaPr>
                      <m:oMath xmlns:m="http://schemas.openxmlformats.org/officeDocument/2006/math">
                        <m:r>
                          <a:rPr lang="en-US" altLang="ko-KR" sz="1400" i="1">
                            <a:latin typeface="Cambria Math" panose="02040503050406030204" pitchFamily="18" charset="0"/>
                          </a:rPr>
                          <m:t>(0,0)</m:t>
                        </m:r>
                      </m:oMath>
                    </m:oMathPara>
                  </a14:m>
                  <a:endParaRPr lang="ko-KR" altLang="en-US" sz="1400" dirty="0"/>
                </a:p>
              </p:txBody>
            </p:sp>
          </mc:Choice>
          <mc:Fallback xmlns="">
            <p:sp>
              <p:nvSpPr>
                <p:cNvPr id="19" name="TextBox 18">
                  <a:extLst>
                    <a:ext uri="{FF2B5EF4-FFF2-40B4-BE49-F238E27FC236}">
                      <a16:creationId xmlns:a16="http://schemas.microsoft.com/office/drawing/2014/main" id="{5C4DA53D-CAC3-461A-90D1-C80DDA8C4864}"/>
                    </a:ext>
                  </a:extLst>
                </p:cNvPr>
                <p:cNvSpPr txBox="1">
                  <a:spLocks noRot="1" noChangeAspect="1" noMove="1" noResize="1" noEditPoints="1" noAdjustHandles="1" noChangeArrowheads="1" noChangeShapeType="1" noTextEdit="1"/>
                </p:cNvSpPr>
                <p:nvPr/>
              </p:nvSpPr>
              <p:spPr>
                <a:xfrm>
                  <a:off x="2998814" y="2332100"/>
                  <a:ext cx="794411" cy="338554"/>
                </a:xfrm>
                <a:prstGeom prst="rect">
                  <a:avLst/>
                </a:prstGeom>
                <a:blipFill>
                  <a:blip r:embed="rId5"/>
                  <a:stretch>
                    <a:fillRect b="-125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4CFF4904-B9EE-4048-BC1B-D30C5AFDBDB4}"/>
                    </a:ext>
                  </a:extLst>
                </p:cNvPr>
                <p:cNvSpPr txBox="1"/>
                <p:nvPr/>
              </p:nvSpPr>
              <p:spPr>
                <a:xfrm>
                  <a:off x="8758814" y="2332100"/>
                  <a:ext cx="794411" cy="371049"/>
                </a:xfrm>
                <a:prstGeom prst="rect">
                  <a:avLst/>
                </a:prstGeom>
                <a:noFill/>
              </p:spPr>
              <p:txBody>
                <a:bodyPr wrap="square" rtlCol="0">
                  <a:spAutoFit/>
                  <a:scene3d>
                    <a:camera prst="orthographicFront"/>
                    <a:lightRig rig="threePt" dir="t"/>
                  </a:scene3d>
                  <a:sp3d>
                    <a:bevelT w="0" h="6350"/>
                  </a:sp3d>
                </a:bodyPr>
                <a:lstStyle/>
                <a:p>
                  <a:pPr/>
                  <a14:m>
                    <m:oMathPara xmlns:m="http://schemas.openxmlformats.org/officeDocument/2006/math">
                      <m:oMathParaPr>
                        <m:jc m:val="centerGroup"/>
                      </m:oMathParaPr>
                      <m:oMath xmlns:m="http://schemas.openxmlformats.org/officeDocument/2006/math">
                        <m:r>
                          <a:rPr lang="en-US" altLang="ko-KR" sz="1400" i="1">
                            <a:latin typeface="Cambria Math" panose="02040503050406030204" pitchFamily="18" charset="0"/>
                          </a:rPr>
                          <m:t>(0,</m:t>
                        </m:r>
                        <m:r>
                          <a:rPr lang="en-US" altLang="ko-KR" sz="1400" i="1">
                            <a:latin typeface="Cambria Math" panose="02040503050406030204" pitchFamily="18" charset="0"/>
                          </a:rPr>
                          <m:t>𝑊</m:t>
                        </m:r>
                        <m:r>
                          <a:rPr lang="en-US" altLang="ko-KR" sz="1400" i="1">
                            <a:latin typeface="Cambria Math" panose="02040503050406030204" pitchFamily="18" charset="0"/>
                          </a:rPr>
                          <m:t>)</m:t>
                        </m:r>
                      </m:oMath>
                    </m:oMathPara>
                  </a14:m>
                  <a:endParaRPr lang="ko-KR" altLang="en-US" sz="1400" dirty="0"/>
                </a:p>
              </p:txBody>
            </p:sp>
          </mc:Choice>
          <mc:Fallback xmlns="">
            <p:sp>
              <p:nvSpPr>
                <p:cNvPr id="20" name="TextBox 19">
                  <a:extLst>
                    <a:ext uri="{FF2B5EF4-FFF2-40B4-BE49-F238E27FC236}">
                      <a16:creationId xmlns:a16="http://schemas.microsoft.com/office/drawing/2014/main" id="{4CFF4904-B9EE-4048-BC1B-D30C5AFDBDB4}"/>
                    </a:ext>
                  </a:extLst>
                </p:cNvPr>
                <p:cNvSpPr txBox="1">
                  <a:spLocks noRot="1" noChangeAspect="1" noMove="1" noResize="1" noEditPoints="1" noAdjustHandles="1" noChangeArrowheads="1" noChangeShapeType="1" noTextEdit="1"/>
                </p:cNvSpPr>
                <p:nvPr/>
              </p:nvSpPr>
              <p:spPr>
                <a:xfrm>
                  <a:off x="8758814" y="2332100"/>
                  <a:ext cx="794411" cy="338554"/>
                </a:xfrm>
                <a:prstGeom prst="rect">
                  <a:avLst/>
                </a:prstGeom>
                <a:blipFill>
                  <a:blip r:embed="rId6"/>
                  <a:stretch>
                    <a:fillRect b="-125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AB0531C6-8473-4985-A9FB-6FB006377027}"/>
                    </a:ext>
                  </a:extLst>
                </p:cNvPr>
                <p:cNvSpPr txBox="1"/>
                <p:nvPr/>
              </p:nvSpPr>
              <p:spPr>
                <a:xfrm>
                  <a:off x="8795138" y="5702120"/>
                  <a:ext cx="794411" cy="371049"/>
                </a:xfrm>
                <a:prstGeom prst="rect">
                  <a:avLst/>
                </a:prstGeom>
                <a:noFill/>
              </p:spPr>
              <p:txBody>
                <a:bodyPr wrap="square" rtlCol="0">
                  <a:spAutoFit/>
                  <a:scene3d>
                    <a:camera prst="orthographicFront"/>
                    <a:lightRig rig="threePt" dir="t"/>
                  </a:scene3d>
                  <a:sp3d>
                    <a:bevelT w="0" h="6350"/>
                  </a:sp3d>
                </a:bodyPr>
                <a:lstStyle/>
                <a:p>
                  <a:pPr/>
                  <a14:m>
                    <m:oMathPara xmlns:m="http://schemas.openxmlformats.org/officeDocument/2006/math">
                      <m:oMathParaPr>
                        <m:jc m:val="centerGroup"/>
                      </m:oMathParaPr>
                      <m:oMath xmlns:m="http://schemas.openxmlformats.org/officeDocument/2006/math">
                        <m:r>
                          <a:rPr lang="en-US" altLang="ko-KR" sz="1400" i="1">
                            <a:latin typeface="Cambria Math" panose="02040503050406030204" pitchFamily="18" charset="0"/>
                          </a:rPr>
                          <m:t>(</m:t>
                        </m:r>
                        <m:r>
                          <a:rPr lang="en-US" altLang="ko-KR" sz="1400" i="1">
                            <a:latin typeface="Cambria Math" panose="02040503050406030204" pitchFamily="18" charset="0"/>
                          </a:rPr>
                          <m:t>𝐻</m:t>
                        </m:r>
                        <m:r>
                          <a:rPr lang="en-US" altLang="ko-KR" sz="1400" i="1">
                            <a:latin typeface="Cambria Math" panose="02040503050406030204" pitchFamily="18" charset="0"/>
                          </a:rPr>
                          <m:t>,</m:t>
                        </m:r>
                        <m:r>
                          <a:rPr lang="en-US" altLang="ko-KR" sz="1400" i="1">
                            <a:latin typeface="Cambria Math" panose="02040503050406030204" pitchFamily="18" charset="0"/>
                          </a:rPr>
                          <m:t>𝑊</m:t>
                        </m:r>
                        <m:r>
                          <a:rPr lang="en-US" altLang="ko-KR" sz="1400" i="1">
                            <a:latin typeface="Cambria Math" panose="02040503050406030204" pitchFamily="18" charset="0"/>
                          </a:rPr>
                          <m:t>)</m:t>
                        </m:r>
                      </m:oMath>
                    </m:oMathPara>
                  </a14:m>
                  <a:endParaRPr lang="ko-KR" altLang="en-US" sz="1400" dirty="0"/>
                </a:p>
              </p:txBody>
            </p:sp>
          </mc:Choice>
          <mc:Fallback xmlns="">
            <p:sp>
              <p:nvSpPr>
                <p:cNvPr id="21" name="TextBox 20">
                  <a:extLst>
                    <a:ext uri="{FF2B5EF4-FFF2-40B4-BE49-F238E27FC236}">
                      <a16:creationId xmlns:a16="http://schemas.microsoft.com/office/drawing/2014/main" id="{AB0531C6-8473-4985-A9FB-6FB006377027}"/>
                    </a:ext>
                  </a:extLst>
                </p:cNvPr>
                <p:cNvSpPr txBox="1">
                  <a:spLocks noRot="1" noChangeAspect="1" noMove="1" noResize="1" noEditPoints="1" noAdjustHandles="1" noChangeArrowheads="1" noChangeShapeType="1" noTextEdit="1"/>
                </p:cNvSpPr>
                <p:nvPr/>
              </p:nvSpPr>
              <p:spPr>
                <a:xfrm>
                  <a:off x="8795138" y="5702120"/>
                  <a:ext cx="794411" cy="338554"/>
                </a:xfrm>
                <a:prstGeom prst="rect">
                  <a:avLst/>
                </a:prstGeom>
                <a:blipFill>
                  <a:blip r:embed="rId7"/>
                  <a:stretch>
                    <a:fillRect b="-125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6298D76D-004A-4CF2-BBA5-E55845C96EDA}"/>
                    </a:ext>
                  </a:extLst>
                </p:cNvPr>
                <p:cNvSpPr txBox="1"/>
                <p:nvPr/>
              </p:nvSpPr>
              <p:spPr>
                <a:xfrm>
                  <a:off x="2962490" y="5714954"/>
                  <a:ext cx="794411" cy="371049"/>
                </a:xfrm>
                <a:prstGeom prst="rect">
                  <a:avLst/>
                </a:prstGeom>
                <a:noFill/>
              </p:spPr>
              <p:txBody>
                <a:bodyPr wrap="square" rtlCol="0">
                  <a:spAutoFit/>
                  <a:scene3d>
                    <a:camera prst="orthographicFront"/>
                    <a:lightRig rig="threePt" dir="t"/>
                  </a:scene3d>
                  <a:sp3d>
                    <a:bevelT w="0" h="6350"/>
                  </a:sp3d>
                </a:bodyPr>
                <a:lstStyle/>
                <a:p>
                  <a:pPr/>
                  <a14:m>
                    <m:oMathPara xmlns:m="http://schemas.openxmlformats.org/officeDocument/2006/math">
                      <m:oMathParaPr>
                        <m:jc m:val="centerGroup"/>
                      </m:oMathParaPr>
                      <m:oMath xmlns:m="http://schemas.openxmlformats.org/officeDocument/2006/math">
                        <m:r>
                          <a:rPr lang="en-US" altLang="ko-KR" sz="1400" i="1">
                            <a:latin typeface="Cambria Math" panose="02040503050406030204" pitchFamily="18" charset="0"/>
                          </a:rPr>
                          <m:t>(</m:t>
                        </m:r>
                        <m:r>
                          <a:rPr lang="en-US" altLang="ko-KR" sz="1400" i="1">
                            <a:latin typeface="Cambria Math" panose="02040503050406030204" pitchFamily="18" charset="0"/>
                          </a:rPr>
                          <m:t>𝐻</m:t>
                        </m:r>
                        <m:r>
                          <a:rPr lang="en-US" altLang="ko-KR" sz="1400" i="1">
                            <a:latin typeface="Cambria Math" panose="02040503050406030204" pitchFamily="18" charset="0"/>
                          </a:rPr>
                          <m:t>,0)</m:t>
                        </m:r>
                      </m:oMath>
                    </m:oMathPara>
                  </a14:m>
                  <a:endParaRPr lang="ko-KR" altLang="en-US" sz="1400" dirty="0"/>
                </a:p>
              </p:txBody>
            </p:sp>
          </mc:Choice>
          <mc:Fallback xmlns="">
            <p:sp>
              <p:nvSpPr>
                <p:cNvPr id="22" name="TextBox 21">
                  <a:extLst>
                    <a:ext uri="{FF2B5EF4-FFF2-40B4-BE49-F238E27FC236}">
                      <a16:creationId xmlns:a16="http://schemas.microsoft.com/office/drawing/2014/main" id="{6298D76D-004A-4CF2-BBA5-E55845C96EDA}"/>
                    </a:ext>
                  </a:extLst>
                </p:cNvPr>
                <p:cNvSpPr txBox="1">
                  <a:spLocks noRot="1" noChangeAspect="1" noMove="1" noResize="1" noEditPoints="1" noAdjustHandles="1" noChangeArrowheads="1" noChangeShapeType="1" noTextEdit="1"/>
                </p:cNvSpPr>
                <p:nvPr/>
              </p:nvSpPr>
              <p:spPr>
                <a:xfrm>
                  <a:off x="2962490" y="5714954"/>
                  <a:ext cx="794411" cy="338554"/>
                </a:xfrm>
                <a:prstGeom prst="rect">
                  <a:avLst/>
                </a:prstGeom>
                <a:blipFill>
                  <a:blip r:embed="rId8"/>
                  <a:stretch>
                    <a:fillRect b="-12500"/>
                  </a:stretch>
                </a:blipFill>
              </p:spPr>
              <p:txBody>
                <a:bodyPr/>
                <a:lstStyle/>
                <a:p>
                  <a:r>
                    <a:rPr lang="ko-KR" altLang="en-US">
                      <a:noFill/>
                    </a:rPr>
                    <a:t> </a:t>
                  </a:r>
                </a:p>
              </p:txBody>
            </p:sp>
          </mc:Fallback>
        </mc:AlternateContent>
        <p:cxnSp>
          <p:nvCxnSpPr>
            <p:cNvPr id="24" name="직선 화살표 연결선 23">
              <a:extLst>
                <a:ext uri="{FF2B5EF4-FFF2-40B4-BE49-F238E27FC236}">
                  <a16:creationId xmlns:a16="http://schemas.microsoft.com/office/drawing/2014/main" id="{7A46B680-F9B1-47DC-940A-27907D362973}"/>
                </a:ext>
              </a:extLst>
            </p:cNvPr>
            <p:cNvCxnSpPr>
              <a:cxnSpLocks/>
              <a:stCxn id="13" idx="1"/>
            </p:cNvCxnSpPr>
            <p:nvPr/>
          </p:nvCxnSpPr>
          <p:spPr>
            <a:xfrm flipH="1" flipV="1">
              <a:off x="5651903" y="4205205"/>
              <a:ext cx="278486" cy="185520"/>
            </a:xfrm>
            <a:prstGeom prst="straightConnector1">
              <a:avLst/>
            </a:prstGeom>
            <a:ln>
              <a:solidFill>
                <a:schemeClr val="tx1">
                  <a:lumMod val="50000"/>
                  <a:lumOff val="50000"/>
                </a:schemeClr>
              </a:solidFill>
              <a:tailEnd type="stealth" w="med" len="lg"/>
            </a:ln>
          </p:spPr>
          <p:style>
            <a:lnRef idx="1">
              <a:schemeClr val="accent1"/>
            </a:lnRef>
            <a:fillRef idx="0">
              <a:schemeClr val="accent1"/>
            </a:fillRef>
            <a:effectRef idx="0">
              <a:schemeClr val="accent1"/>
            </a:effectRef>
            <a:fontRef idx="minor">
              <a:schemeClr val="tx1"/>
            </a:fontRef>
          </p:style>
        </p:cxnSp>
      </p:grpSp>
      <p:sp>
        <p:nvSpPr>
          <p:cNvPr id="23" name="직사각형 22"/>
          <p:cNvSpPr/>
          <p:nvPr/>
        </p:nvSpPr>
        <p:spPr>
          <a:xfrm>
            <a:off x="558800" y="525055"/>
            <a:ext cx="5824317"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600" dirty="0">
                <a:solidFill>
                  <a:schemeClr val="bg1">
                    <a:lumMod val="95000"/>
                  </a:schemeClr>
                </a:solidFill>
                <a:latin typeface="SamsungOne 700" panose="020B0803030303020204" pitchFamily="34" charset="0"/>
                <a:ea typeface="SamsungOne 700" panose="020B0803030303020204" pitchFamily="34" charset="0"/>
              </a:rPr>
              <a:t>UNIT 7. </a:t>
            </a:r>
            <a:br>
              <a:rPr lang="en-US" altLang="ko-KR" dirty="0">
                <a:solidFill>
                  <a:schemeClr val="bg1">
                    <a:lumMod val="95000"/>
                  </a:schemeClr>
                </a:solidFill>
                <a:latin typeface="SamsungOne 700" panose="020B0803030303020204" pitchFamily="34" charset="0"/>
                <a:ea typeface="SamsungOne 700" panose="020B0803030303020204" pitchFamily="34" charset="0"/>
              </a:rPr>
            </a:br>
            <a:r>
              <a:rPr lang="en-US" altLang="ko-KR" sz="2000" dirty="0">
                <a:solidFill>
                  <a:schemeClr val="bg1">
                    <a:lumMod val="95000"/>
                  </a:schemeClr>
                </a:solidFill>
                <a:latin typeface="SamsungOne 700" panose="020B0803030303020204" pitchFamily="34" charset="0"/>
                <a:ea typeface="SamsungOne 700" panose="020B0803030303020204" pitchFamily="34" charset="0"/>
              </a:rPr>
              <a:t>7.1. </a:t>
            </a:r>
            <a:r>
              <a:rPr lang="en-US" altLang="ko-KR" sz="2000" dirty="0">
                <a:solidFill>
                  <a:schemeClr val="bg1">
                    <a:lumMod val="95000"/>
                  </a:schemeClr>
                </a:solidFill>
                <a:latin typeface="SamsungOne 400" panose="020B0503030303020204" pitchFamily="34" charset="0"/>
                <a:ea typeface="SamsungOne 400" panose="020B0503030303020204" pitchFamily="34" charset="0"/>
              </a:rPr>
              <a:t>Image Data.</a:t>
            </a:r>
          </a:p>
        </p:txBody>
      </p:sp>
      <p:sp>
        <p:nvSpPr>
          <p:cNvPr id="25" name="직사각형 24"/>
          <p:cNvSpPr/>
          <p:nvPr/>
        </p:nvSpPr>
        <p:spPr>
          <a:xfrm>
            <a:off x="546895" y="1523719"/>
            <a:ext cx="8797130"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3200">
                <a:solidFill>
                  <a:schemeClr val="tx1">
                    <a:lumMod val="95000"/>
                    <a:lumOff val="5000"/>
                  </a:schemeClr>
                </a:solidFill>
                <a:latin typeface="Samsung Sharp Sans" pitchFamily="2" charset="0"/>
                <a:ea typeface="Samsung Sharp Sans" pitchFamily="2" charset="0"/>
                <a:cs typeface="Samsung Sharp Sans" pitchFamily="2" charset="0"/>
              </a:rPr>
              <a:t>Image Data (1/4)</a:t>
            </a:r>
            <a:endParaRPr lang="en-US" altLang="ko-KR" sz="3200" dirty="0">
              <a:solidFill>
                <a:schemeClr val="tx1">
                  <a:lumMod val="95000"/>
                  <a:lumOff val="5000"/>
                </a:schemeClr>
              </a:solidFill>
              <a:latin typeface="Samsung Sharp Sans" pitchFamily="2" charset="0"/>
              <a:ea typeface="Samsung Sharp Sans" pitchFamily="2" charset="0"/>
              <a:cs typeface="Samsung Sharp Sans" pitchFamily="2" charset="0"/>
            </a:endParaRPr>
          </a:p>
        </p:txBody>
      </p:sp>
      <p:grpSp>
        <p:nvGrpSpPr>
          <p:cNvPr id="26" name="그룹 25"/>
          <p:cNvGrpSpPr/>
          <p:nvPr/>
        </p:nvGrpSpPr>
        <p:grpSpPr>
          <a:xfrm>
            <a:off x="558800" y="2232686"/>
            <a:ext cx="8785225" cy="215444"/>
            <a:chOff x="1027113" y="2045625"/>
            <a:chExt cx="8785225" cy="215444"/>
          </a:xfrm>
        </p:grpSpPr>
        <p:sp>
          <p:nvSpPr>
            <p:cNvPr id="27" name="직사각형 26"/>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직사각형 27"/>
            <p:cNvSpPr/>
            <p:nvPr/>
          </p:nvSpPr>
          <p:spPr>
            <a:xfrm>
              <a:off x="1179514" y="2045625"/>
              <a:ext cx="8632824"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Understanding 2D coordinate system:</a:t>
              </a:r>
            </a:p>
          </p:txBody>
        </p:sp>
      </p:grpSp>
      <p:sp>
        <p:nvSpPr>
          <p:cNvPr id="29" name="직사각형 28"/>
          <p:cNvSpPr/>
          <p:nvPr/>
        </p:nvSpPr>
        <p:spPr>
          <a:xfrm>
            <a:off x="703263" y="2565400"/>
            <a:ext cx="8640762"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The position of a pixel is given by 2D coordinate (</a:t>
            </a:r>
            <a:r>
              <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rPr>
              <a:t>𝑦</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a:t>
            </a:r>
            <a:r>
              <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rPr>
              <a:t>𝑥</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a:t>
            </a:r>
          </a:p>
        </p:txBody>
      </p:sp>
    </p:spTree>
    <p:extLst>
      <p:ext uri="{BB962C8B-B14F-4D97-AF65-F5344CB8AC3E}">
        <p14:creationId xmlns:p14="http://schemas.microsoft.com/office/powerpoint/2010/main" val="11159835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직사각형 10">
            <a:extLst>
              <a:ext uri="{FF2B5EF4-FFF2-40B4-BE49-F238E27FC236}">
                <a16:creationId xmlns:a16="http://schemas.microsoft.com/office/drawing/2014/main" id="{6220F997-7959-40CD-AFC7-4E41F3CC5320}"/>
              </a:ext>
            </a:extLst>
          </p:cNvPr>
          <p:cNvSpPr/>
          <p:nvPr/>
        </p:nvSpPr>
        <p:spPr>
          <a:xfrm>
            <a:off x="558800" y="525055"/>
            <a:ext cx="5824317"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600" dirty="0">
                <a:solidFill>
                  <a:schemeClr val="bg1">
                    <a:lumMod val="95000"/>
                  </a:schemeClr>
                </a:solidFill>
                <a:latin typeface="SamsungOne 700" panose="020B0803030303020204" pitchFamily="34" charset="0"/>
                <a:ea typeface="SamsungOne 700" panose="020B0803030303020204" pitchFamily="34" charset="0"/>
              </a:rPr>
              <a:t>UNIT 6. </a:t>
            </a:r>
            <a:br>
              <a:rPr lang="en-US" altLang="ko-KR" dirty="0">
                <a:solidFill>
                  <a:schemeClr val="bg1">
                    <a:lumMod val="95000"/>
                  </a:schemeClr>
                </a:solidFill>
                <a:latin typeface="SamsungOne 700" panose="020B0803030303020204" pitchFamily="34" charset="0"/>
                <a:ea typeface="SamsungOne 700" panose="020B0803030303020204" pitchFamily="34" charset="0"/>
              </a:rPr>
            </a:br>
            <a:r>
              <a:rPr lang="en-US" altLang="ko-KR" sz="2000" dirty="0">
                <a:solidFill>
                  <a:schemeClr val="bg1">
                    <a:lumMod val="95000"/>
                  </a:schemeClr>
                </a:solidFill>
                <a:latin typeface="SamsungOne 700" panose="020B0803030303020204" pitchFamily="34" charset="0"/>
                <a:ea typeface="SamsungOne 700" panose="020B0803030303020204" pitchFamily="34" charset="0"/>
              </a:rPr>
              <a:t>6.1. </a:t>
            </a:r>
            <a:r>
              <a:rPr lang="en-US" altLang="ko-KR" sz="2000" dirty="0">
                <a:solidFill>
                  <a:schemeClr val="bg1">
                    <a:lumMod val="95000"/>
                  </a:schemeClr>
                </a:solidFill>
                <a:latin typeface="SamsungOne 400" panose="020B0503030303020204" pitchFamily="34" charset="0"/>
                <a:ea typeface="SamsungOne 400" panose="020B0503030303020204" pitchFamily="34" charset="0"/>
              </a:rPr>
              <a:t>String Manipulation</a:t>
            </a:r>
          </a:p>
        </p:txBody>
      </p:sp>
      <p:sp>
        <p:nvSpPr>
          <p:cNvPr id="12" name="직사각형 11">
            <a:extLst>
              <a:ext uri="{FF2B5EF4-FFF2-40B4-BE49-F238E27FC236}">
                <a16:creationId xmlns:a16="http://schemas.microsoft.com/office/drawing/2014/main" id="{DC2821F8-929D-4121-9DBF-CB97B2F45437}"/>
              </a:ext>
            </a:extLst>
          </p:cNvPr>
          <p:cNvSpPr/>
          <p:nvPr/>
        </p:nvSpPr>
        <p:spPr>
          <a:xfrm>
            <a:off x="546895" y="1528482"/>
            <a:ext cx="8797130"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3200" dirty="0">
                <a:solidFill>
                  <a:schemeClr val="tx1">
                    <a:lumMod val="95000"/>
                    <a:lumOff val="5000"/>
                  </a:schemeClr>
                </a:solidFill>
                <a:latin typeface="Samsung Sharp Sans" pitchFamily="2" charset="0"/>
                <a:ea typeface="Samsung Sharp Sans" pitchFamily="2" charset="0"/>
                <a:cs typeface="Samsung Sharp Sans" pitchFamily="2" charset="0"/>
              </a:rPr>
              <a:t>Regular Expression (3/16)</a:t>
            </a:r>
          </a:p>
        </p:txBody>
      </p:sp>
      <p:grpSp>
        <p:nvGrpSpPr>
          <p:cNvPr id="13" name="그룹 12">
            <a:extLst>
              <a:ext uri="{FF2B5EF4-FFF2-40B4-BE49-F238E27FC236}">
                <a16:creationId xmlns:a16="http://schemas.microsoft.com/office/drawing/2014/main" id="{0ECBFB7B-C68F-43D9-BD8E-32FE2CE865E1}"/>
              </a:ext>
            </a:extLst>
          </p:cNvPr>
          <p:cNvGrpSpPr/>
          <p:nvPr/>
        </p:nvGrpSpPr>
        <p:grpSpPr>
          <a:xfrm>
            <a:off x="558800" y="2232686"/>
            <a:ext cx="8785225" cy="215444"/>
            <a:chOff x="1027113" y="2045625"/>
            <a:chExt cx="8785225" cy="215444"/>
          </a:xfrm>
        </p:grpSpPr>
        <p:sp>
          <p:nvSpPr>
            <p:cNvPr id="14" name="직사각형 13">
              <a:extLst>
                <a:ext uri="{FF2B5EF4-FFF2-40B4-BE49-F238E27FC236}">
                  <a16:creationId xmlns:a16="http://schemas.microsoft.com/office/drawing/2014/main" id="{3384A09D-6803-43F2-B564-A2696A62F494}"/>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p>
          </p:txBody>
        </p:sp>
        <p:sp>
          <p:nvSpPr>
            <p:cNvPr id="17" name="직사각형 16">
              <a:extLst>
                <a:ext uri="{FF2B5EF4-FFF2-40B4-BE49-F238E27FC236}">
                  <a16:creationId xmlns:a16="http://schemas.microsoft.com/office/drawing/2014/main" id="{7C77DB7E-F1D1-4F54-A7A0-91B929D86366}"/>
                </a:ext>
              </a:extLst>
            </p:cNvPr>
            <p:cNvSpPr/>
            <p:nvPr/>
          </p:nvSpPr>
          <p:spPr>
            <a:xfrm>
              <a:off x="1179513" y="204562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Metacharacters: </a:t>
              </a:r>
              <a:r>
                <a:rPr lang="en-US" altLang="ko-KR" sz="1400" dirty="0">
                  <a:solidFill>
                    <a:srgbClr val="FF0000"/>
                  </a:solidFill>
                  <a:latin typeface="SamsungOne 400" panose="020B0503030303020204" pitchFamily="34" charset="0"/>
                  <a:ea typeface="SamsungOne 400" panose="020B0503030303020204" pitchFamily="34" charset="0"/>
                </a:rPr>
                <a:t>[ ]</a:t>
              </a:r>
            </a:p>
          </p:txBody>
        </p:sp>
      </p:grpSp>
      <p:sp>
        <p:nvSpPr>
          <p:cNvPr id="18" name="Rectangle 12">
            <a:extLst>
              <a:ext uri="{FF2B5EF4-FFF2-40B4-BE49-F238E27FC236}">
                <a16:creationId xmlns:a16="http://schemas.microsoft.com/office/drawing/2014/main" id="{13F0CEEB-4AA2-4540-B444-02806F22BC57}"/>
              </a:ext>
            </a:extLst>
          </p:cNvPr>
          <p:cNvSpPr/>
          <p:nvPr/>
        </p:nvSpPr>
        <p:spPr>
          <a:xfrm>
            <a:off x="711201" y="2563519"/>
            <a:ext cx="8632824"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We can use a hyphen “-” to indicate a range of characters.</a:t>
            </a:r>
          </a:p>
        </p:txBody>
      </p:sp>
      <p:grpSp>
        <p:nvGrpSpPr>
          <p:cNvPr id="2" name="그룹 1">
            <a:extLst>
              <a:ext uri="{FF2B5EF4-FFF2-40B4-BE49-F238E27FC236}">
                <a16:creationId xmlns:a16="http://schemas.microsoft.com/office/drawing/2014/main" id="{DEA3854B-E57B-4750-87E3-AE16CC60F36C}"/>
              </a:ext>
            </a:extLst>
          </p:cNvPr>
          <p:cNvGrpSpPr/>
          <p:nvPr/>
        </p:nvGrpSpPr>
        <p:grpSpPr>
          <a:xfrm>
            <a:off x="909948" y="2954821"/>
            <a:ext cx="8294377" cy="1478121"/>
            <a:chOff x="1049647" y="2954821"/>
            <a:chExt cx="8294377" cy="1478121"/>
          </a:xfrm>
        </p:grpSpPr>
        <p:sp>
          <p:nvSpPr>
            <p:cNvPr id="20" name="직사각형 19">
              <a:extLst>
                <a:ext uri="{FF2B5EF4-FFF2-40B4-BE49-F238E27FC236}">
                  <a16:creationId xmlns:a16="http://schemas.microsoft.com/office/drawing/2014/main" id="{E9AF9241-B920-4F47-9FD1-A68CC29D409C}"/>
                </a:ext>
              </a:extLst>
            </p:cNvPr>
            <p:cNvSpPr/>
            <p:nvPr/>
          </p:nvSpPr>
          <p:spPr>
            <a:xfrm>
              <a:off x="1049648" y="2954821"/>
              <a:ext cx="5706752" cy="2462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600" dirty="0">
                  <a:solidFill>
                    <a:srgbClr val="FF0000"/>
                  </a:solidFill>
                  <a:latin typeface="SamsungOne 700" panose="020B0803030303020204" pitchFamily="34" charset="0"/>
                  <a:ea typeface="SamsungOne 700" panose="020B0803030303020204" pitchFamily="34" charset="0"/>
                </a:rPr>
                <a:t>Ex</a:t>
              </a:r>
              <a:r>
                <a:rPr lang="en-US" altLang="ko-KR" sz="1600" dirty="0">
                  <a:solidFill>
                    <a:schemeClr val="tx1">
                      <a:lumMod val="85000"/>
                      <a:lumOff val="15000"/>
                    </a:schemeClr>
                  </a:solidFill>
                  <a:latin typeface="SamsungOne 400" panose="020B0503030303020204" pitchFamily="34" charset="0"/>
                  <a:ea typeface="SamsungOne 400" panose="020B0503030303020204" pitchFamily="34" charset="0"/>
                </a:rPr>
                <a:t>) </a:t>
              </a: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a:t>
              </a:r>
              <a:r>
                <a:rPr lang="en-US" altLang="ko-KR" sz="1400" dirty="0">
                  <a:solidFill>
                    <a:srgbClr val="FF0000"/>
                  </a:solidFill>
                  <a:latin typeface="SamsungOne 400" panose="020B0503030303020204" pitchFamily="34" charset="0"/>
                  <a:ea typeface="SamsungOne 400" panose="020B0503030303020204" pitchFamily="34" charset="0"/>
                </a:rPr>
                <a:t>[</a:t>
              </a: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0-5</a:t>
              </a:r>
              <a:r>
                <a:rPr lang="en-US" altLang="ko-KR" sz="1400" dirty="0">
                  <a:solidFill>
                    <a:srgbClr val="FF0000"/>
                  </a:solidFill>
                  <a:latin typeface="SamsungOne 400" panose="020B0503030303020204" pitchFamily="34" charset="0"/>
                  <a:ea typeface="SamsungOne 400" panose="020B0503030303020204" pitchFamily="34" charset="0"/>
                </a:rPr>
                <a:t>]</a:t>
              </a: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 is the same as “</a:t>
              </a:r>
              <a:r>
                <a:rPr lang="en-US" altLang="ko-KR" sz="1400" dirty="0">
                  <a:solidFill>
                    <a:srgbClr val="FF0000"/>
                  </a:solidFill>
                  <a:latin typeface="SamsungOne 400" panose="020B0503030303020204" pitchFamily="34" charset="0"/>
                  <a:ea typeface="SamsungOne 400" panose="020B0503030303020204" pitchFamily="34" charset="0"/>
                </a:rPr>
                <a:t>[</a:t>
              </a: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012345</a:t>
              </a:r>
              <a:r>
                <a:rPr lang="en-US" altLang="ko-KR" sz="1400" dirty="0">
                  <a:solidFill>
                    <a:srgbClr val="FF0000"/>
                  </a:solidFill>
                  <a:latin typeface="SamsungOne 400" panose="020B0503030303020204" pitchFamily="34" charset="0"/>
                  <a:ea typeface="SamsungOne 400" panose="020B0503030303020204" pitchFamily="34" charset="0"/>
                </a:rPr>
                <a:t>]</a:t>
              </a: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 </a:t>
              </a:r>
            </a:p>
          </p:txBody>
        </p:sp>
        <p:sp>
          <p:nvSpPr>
            <p:cNvPr id="22" name="직사각형 21">
              <a:extLst>
                <a:ext uri="{FF2B5EF4-FFF2-40B4-BE49-F238E27FC236}">
                  <a16:creationId xmlns:a16="http://schemas.microsoft.com/office/drawing/2014/main" id="{7F369950-40B7-4B6A-91AE-D1F7B9ED9494}"/>
                </a:ext>
              </a:extLst>
            </p:cNvPr>
            <p:cNvSpPr/>
            <p:nvPr/>
          </p:nvSpPr>
          <p:spPr>
            <a:xfrm>
              <a:off x="1049648" y="3365454"/>
              <a:ext cx="5706752" cy="2462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600" dirty="0">
                  <a:solidFill>
                    <a:srgbClr val="FF0000"/>
                  </a:solidFill>
                  <a:latin typeface="SamsungOne 700" panose="020B0803030303020204" pitchFamily="34" charset="0"/>
                  <a:ea typeface="SamsungOne 700" panose="020B0803030303020204" pitchFamily="34" charset="0"/>
                </a:rPr>
                <a:t>Ex</a:t>
              </a:r>
              <a:r>
                <a:rPr lang="en-US" altLang="ko-KR" sz="1600" dirty="0">
                  <a:solidFill>
                    <a:schemeClr val="tx1">
                      <a:lumMod val="85000"/>
                      <a:lumOff val="15000"/>
                    </a:schemeClr>
                  </a:solidFill>
                  <a:latin typeface="SamsungOne 400" panose="020B0503030303020204" pitchFamily="34" charset="0"/>
                  <a:ea typeface="SamsungOne 400" panose="020B0503030303020204" pitchFamily="34" charset="0"/>
                </a:rPr>
                <a:t>) </a:t>
              </a: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a:t>
              </a:r>
              <a:r>
                <a:rPr lang="en-US" altLang="ko-KR" sz="1400" dirty="0">
                  <a:solidFill>
                    <a:srgbClr val="FF0000"/>
                  </a:solidFill>
                  <a:latin typeface="SamsungOne 400" panose="020B0503030303020204" pitchFamily="34" charset="0"/>
                  <a:ea typeface="SamsungOne 400" panose="020B0503030303020204" pitchFamily="34" charset="0"/>
                </a:rPr>
                <a:t>[</a:t>
              </a: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0-9</a:t>
              </a:r>
              <a:r>
                <a:rPr lang="en-US" altLang="ko-KR" sz="1400" dirty="0">
                  <a:solidFill>
                    <a:srgbClr val="FF0000"/>
                  </a:solidFill>
                  <a:latin typeface="SamsungOne 400" panose="020B0503030303020204" pitchFamily="34" charset="0"/>
                  <a:ea typeface="SamsungOne 400" panose="020B0503030303020204" pitchFamily="34" charset="0"/>
                </a:rPr>
                <a:t>]</a:t>
              </a: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 means the entire set of number digits. </a:t>
              </a:r>
            </a:p>
          </p:txBody>
        </p:sp>
        <p:sp>
          <p:nvSpPr>
            <p:cNvPr id="23" name="직사각형 22">
              <a:extLst>
                <a:ext uri="{FF2B5EF4-FFF2-40B4-BE49-F238E27FC236}">
                  <a16:creationId xmlns:a16="http://schemas.microsoft.com/office/drawing/2014/main" id="{C05DF72E-BFDC-40F6-8A71-EEDE56557E83}"/>
                </a:ext>
              </a:extLst>
            </p:cNvPr>
            <p:cNvSpPr/>
            <p:nvPr/>
          </p:nvSpPr>
          <p:spPr>
            <a:xfrm>
              <a:off x="1049648" y="3776087"/>
              <a:ext cx="5706752" cy="2462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600" dirty="0">
                  <a:solidFill>
                    <a:srgbClr val="FF0000"/>
                  </a:solidFill>
                  <a:latin typeface="SamsungOne 700" panose="020B0803030303020204" pitchFamily="34" charset="0"/>
                  <a:ea typeface="SamsungOne 700" panose="020B0803030303020204" pitchFamily="34" charset="0"/>
                </a:rPr>
                <a:t>Ex</a:t>
              </a:r>
              <a:r>
                <a:rPr lang="en-US" altLang="ko-KR" sz="1600" dirty="0">
                  <a:solidFill>
                    <a:schemeClr val="tx1">
                      <a:lumMod val="85000"/>
                      <a:lumOff val="15000"/>
                    </a:schemeClr>
                  </a:solidFill>
                  <a:latin typeface="SamsungOne 400" panose="020B0503030303020204" pitchFamily="34" charset="0"/>
                  <a:ea typeface="SamsungOne 400" panose="020B0503030303020204" pitchFamily="34" charset="0"/>
                </a:rPr>
                <a:t>) </a:t>
              </a: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a:t>
              </a:r>
              <a:r>
                <a:rPr lang="en-US" altLang="ko-KR" sz="1400" dirty="0">
                  <a:solidFill>
                    <a:srgbClr val="FF0000"/>
                  </a:solidFill>
                  <a:latin typeface="SamsungOne 400" panose="020B0503030303020204" pitchFamily="34" charset="0"/>
                  <a:ea typeface="SamsungOne 400" panose="020B0503030303020204" pitchFamily="34" charset="0"/>
                </a:rPr>
                <a:t>[</a:t>
              </a: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a-d</a:t>
              </a:r>
              <a:r>
                <a:rPr lang="en-US" altLang="ko-KR" sz="1400" dirty="0">
                  <a:solidFill>
                    <a:srgbClr val="FF0000"/>
                  </a:solidFill>
                  <a:latin typeface="SamsungOne 400" panose="020B0503030303020204" pitchFamily="34" charset="0"/>
                  <a:ea typeface="SamsungOne 400" panose="020B0503030303020204" pitchFamily="34" charset="0"/>
                </a:rPr>
                <a:t>]</a:t>
              </a: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 is the same as “</a:t>
              </a:r>
              <a:r>
                <a:rPr lang="en-US" altLang="ko-KR" sz="1400" dirty="0">
                  <a:solidFill>
                    <a:srgbClr val="FF0000"/>
                  </a:solidFill>
                  <a:latin typeface="SamsungOne 400" panose="020B0503030303020204" pitchFamily="34" charset="0"/>
                  <a:ea typeface="SamsungOne 400" panose="020B0503030303020204" pitchFamily="34" charset="0"/>
                </a:rPr>
                <a:t>[</a:t>
              </a:r>
              <a:r>
                <a:rPr lang="en-US" altLang="ko-KR" sz="1400" dirty="0" err="1">
                  <a:solidFill>
                    <a:schemeClr val="tx1">
                      <a:lumMod val="85000"/>
                      <a:lumOff val="15000"/>
                    </a:schemeClr>
                  </a:solidFill>
                  <a:latin typeface="SamsungOne 400" panose="020B0503030303020204" pitchFamily="34" charset="0"/>
                  <a:ea typeface="SamsungOne 400" panose="020B0503030303020204" pitchFamily="34" charset="0"/>
                </a:rPr>
                <a:t>abcd</a:t>
              </a:r>
              <a:r>
                <a:rPr lang="en-US" altLang="ko-KR" sz="1400" dirty="0">
                  <a:solidFill>
                    <a:srgbClr val="FF0000"/>
                  </a:solidFill>
                  <a:latin typeface="SamsungOne 400" panose="020B0503030303020204" pitchFamily="34" charset="0"/>
                  <a:ea typeface="SamsungOne 400" panose="020B0503030303020204" pitchFamily="34" charset="0"/>
                </a:rPr>
                <a:t>]</a:t>
              </a: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a:t>
              </a:r>
            </a:p>
          </p:txBody>
        </p:sp>
        <p:sp>
          <p:nvSpPr>
            <p:cNvPr id="24" name="직사각형 23">
              <a:extLst>
                <a:ext uri="{FF2B5EF4-FFF2-40B4-BE49-F238E27FC236}">
                  <a16:creationId xmlns:a16="http://schemas.microsoft.com/office/drawing/2014/main" id="{92EF903E-5452-4F52-8053-846C643AC3DD}"/>
                </a:ext>
              </a:extLst>
            </p:cNvPr>
            <p:cNvSpPr/>
            <p:nvPr/>
          </p:nvSpPr>
          <p:spPr>
            <a:xfrm>
              <a:off x="1049647" y="4186721"/>
              <a:ext cx="8294377" cy="2462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600" dirty="0">
                  <a:solidFill>
                    <a:srgbClr val="FF0000"/>
                  </a:solidFill>
                  <a:latin typeface="SamsungOne 700" panose="020B0803030303020204" pitchFamily="34" charset="0"/>
                  <a:ea typeface="SamsungOne 700" panose="020B0803030303020204" pitchFamily="34" charset="0"/>
                </a:rPr>
                <a:t>Ex</a:t>
              </a:r>
              <a:r>
                <a:rPr lang="en-US" altLang="ko-KR" sz="1600" dirty="0">
                  <a:solidFill>
                    <a:schemeClr val="tx1">
                      <a:lumMod val="85000"/>
                      <a:lumOff val="15000"/>
                    </a:schemeClr>
                  </a:solidFill>
                  <a:latin typeface="SamsungOne 400" panose="020B0503030303020204" pitchFamily="34" charset="0"/>
                  <a:ea typeface="SamsungOne 400" panose="020B0503030303020204" pitchFamily="34" charset="0"/>
                </a:rPr>
                <a:t>) </a:t>
              </a: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a:t>
              </a:r>
              <a:r>
                <a:rPr lang="en-US" altLang="ko-KR" sz="1400" dirty="0">
                  <a:solidFill>
                    <a:srgbClr val="FF0000"/>
                  </a:solidFill>
                  <a:latin typeface="SamsungOne 400" panose="020B0503030303020204" pitchFamily="34" charset="0"/>
                  <a:ea typeface="SamsungOne 400" panose="020B0503030303020204" pitchFamily="34" charset="0"/>
                </a:rPr>
                <a:t>[</a:t>
              </a: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a-</a:t>
              </a:r>
              <a:r>
                <a:rPr lang="en-US" altLang="ko-KR" sz="1400" dirty="0" err="1">
                  <a:solidFill>
                    <a:schemeClr val="tx1">
                      <a:lumMod val="85000"/>
                      <a:lumOff val="15000"/>
                    </a:schemeClr>
                  </a:solidFill>
                  <a:latin typeface="SamsungOne 400" panose="020B0503030303020204" pitchFamily="34" charset="0"/>
                  <a:ea typeface="SamsungOne 400" panose="020B0503030303020204" pitchFamily="34" charset="0"/>
                </a:rPr>
                <a:t>zA</a:t>
              </a: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-Z</a:t>
              </a:r>
              <a:r>
                <a:rPr lang="en-US" altLang="ko-KR" sz="1400" dirty="0">
                  <a:solidFill>
                    <a:srgbClr val="FF0000"/>
                  </a:solidFill>
                  <a:latin typeface="SamsungOne 400" panose="020B0503030303020204" pitchFamily="34" charset="0"/>
                  <a:ea typeface="SamsungOne 400" panose="020B0503030303020204" pitchFamily="34" charset="0"/>
                </a:rPr>
                <a:t>]</a:t>
              </a: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 means the entire set of alphabet letters both uppercase and lowercase.</a:t>
              </a:r>
            </a:p>
          </p:txBody>
        </p:sp>
      </p:grpSp>
    </p:spTree>
    <p:extLst>
      <p:ext uri="{BB962C8B-B14F-4D97-AF65-F5344CB8AC3E}">
        <p14:creationId xmlns:p14="http://schemas.microsoft.com/office/powerpoint/2010/main" val="266636028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직사각형 16"/>
          <p:cNvSpPr/>
          <p:nvPr/>
        </p:nvSpPr>
        <p:spPr>
          <a:xfrm>
            <a:off x="558800" y="525055"/>
            <a:ext cx="5824317"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600" dirty="0">
                <a:solidFill>
                  <a:schemeClr val="bg1">
                    <a:lumMod val="95000"/>
                  </a:schemeClr>
                </a:solidFill>
                <a:latin typeface="SamsungOne 700" panose="020B0803030303020204" pitchFamily="34" charset="0"/>
                <a:ea typeface="SamsungOne 700" panose="020B0803030303020204" pitchFamily="34" charset="0"/>
              </a:rPr>
              <a:t>UNIT 7. </a:t>
            </a:r>
            <a:br>
              <a:rPr lang="en-US" altLang="ko-KR" dirty="0">
                <a:solidFill>
                  <a:schemeClr val="bg1">
                    <a:lumMod val="95000"/>
                  </a:schemeClr>
                </a:solidFill>
                <a:latin typeface="SamsungOne 700" panose="020B0803030303020204" pitchFamily="34" charset="0"/>
                <a:ea typeface="SamsungOne 700" panose="020B0803030303020204" pitchFamily="34" charset="0"/>
              </a:rPr>
            </a:br>
            <a:r>
              <a:rPr lang="en-US" altLang="ko-KR" sz="2000" dirty="0">
                <a:solidFill>
                  <a:schemeClr val="bg1">
                    <a:lumMod val="95000"/>
                  </a:schemeClr>
                </a:solidFill>
                <a:latin typeface="SamsungOne 700" panose="020B0803030303020204" pitchFamily="34" charset="0"/>
                <a:ea typeface="SamsungOne 700" panose="020B0803030303020204" pitchFamily="34" charset="0"/>
              </a:rPr>
              <a:t>7.1. </a:t>
            </a:r>
            <a:r>
              <a:rPr lang="en-US" altLang="ko-KR" sz="2000" dirty="0">
                <a:solidFill>
                  <a:schemeClr val="bg1">
                    <a:lumMod val="95000"/>
                  </a:schemeClr>
                </a:solidFill>
                <a:latin typeface="SamsungOne 400" panose="020B0503030303020204" pitchFamily="34" charset="0"/>
                <a:ea typeface="SamsungOne 400" panose="020B0503030303020204" pitchFamily="34" charset="0"/>
              </a:rPr>
              <a:t>Image Data.</a:t>
            </a:r>
          </a:p>
        </p:txBody>
      </p:sp>
      <p:sp>
        <p:nvSpPr>
          <p:cNvPr id="18" name="직사각형 17"/>
          <p:cNvSpPr/>
          <p:nvPr/>
        </p:nvSpPr>
        <p:spPr>
          <a:xfrm>
            <a:off x="546895" y="1523719"/>
            <a:ext cx="8797130"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3200" dirty="0">
                <a:solidFill>
                  <a:schemeClr val="tx1">
                    <a:lumMod val="95000"/>
                    <a:lumOff val="5000"/>
                  </a:schemeClr>
                </a:solidFill>
                <a:latin typeface="Samsung Sharp Sans" pitchFamily="2" charset="0"/>
                <a:ea typeface="Samsung Sharp Sans" pitchFamily="2" charset="0"/>
                <a:cs typeface="Samsung Sharp Sans" pitchFamily="2" charset="0"/>
              </a:rPr>
              <a:t>Image Data (2/4)</a:t>
            </a:r>
          </a:p>
        </p:txBody>
      </p:sp>
      <p:grpSp>
        <p:nvGrpSpPr>
          <p:cNvPr id="19" name="그룹 18"/>
          <p:cNvGrpSpPr/>
          <p:nvPr/>
        </p:nvGrpSpPr>
        <p:grpSpPr>
          <a:xfrm>
            <a:off x="558800" y="2232686"/>
            <a:ext cx="8785225" cy="215444"/>
            <a:chOff x="1027113" y="2045625"/>
            <a:chExt cx="8785225" cy="215444"/>
          </a:xfrm>
        </p:grpSpPr>
        <p:sp>
          <p:nvSpPr>
            <p:cNvPr id="20" name="직사각형 19"/>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직사각형 20"/>
            <p:cNvSpPr/>
            <p:nvPr/>
          </p:nvSpPr>
          <p:spPr>
            <a:xfrm>
              <a:off x="1179514" y="2045625"/>
              <a:ext cx="8632824"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Understanding pixel depth:</a:t>
              </a:r>
            </a:p>
          </p:txBody>
        </p:sp>
      </p:grpSp>
      <p:sp>
        <p:nvSpPr>
          <p:cNvPr id="22" name="직사각형 21"/>
          <p:cNvSpPr/>
          <p:nvPr/>
        </p:nvSpPr>
        <p:spPr>
          <a:xfrm>
            <a:off x="703263" y="2565400"/>
            <a:ext cx="8640762"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An image is an array of </a:t>
            </a:r>
            <a:r>
              <a:rPr lang="en-US" altLang="ko-KR" sz="1300" dirty="0">
                <a:solidFill>
                  <a:srgbClr val="193EB0"/>
                </a:solidFill>
                <a:latin typeface="SamsungOne 700" panose="020B0803030303020204" pitchFamily="34" charset="0"/>
                <a:ea typeface="SamsungOne 700" panose="020B0803030303020204" pitchFamily="34" charset="0"/>
              </a:rPr>
              <a:t>unsigned</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integers and pixel depth is the range of values for a pixel.</a:t>
            </a:r>
          </a:p>
        </p:txBody>
      </p:sp>
      <p:pic>
        <p:nvPicPr>
          <p:cNvPr id="24" name="그림 23">
            <a:extLst>
              <a:ext uri="{FF2B5EF4-FFF2-40B4-BE49-F238E27FC236}">
                <a16:creationId xmlns:a16="http://schemas.microsoft.com/office/drawing/2014/main" id="{1350A35A-0A49-44D9-80C1-F885365F01E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89512" y="3015800"/>
            <a:ext cx="2623573" cy="1967680"/>
          </a:xfrm>
          <a:prstGeom prst="rect">
            <a:avLst/>
          </a:prstGeom>
          <a:noFill/>
          <a:ln>
            <a:noFill/>
          </a:ln>
          <a:scene3d>
            <a:camera prst="orthographicFront"/>
            <a:lightRig rig="threePt" dir="t"/>
          </a:scene3d>
          <a:sp3d>
            <a:bevelT w="0" h="6350"/>
          </a:sp3d>
        </p:spPr>
      </p:pic>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5EBFB7F3-84CC-405C-A9CB-B0CE313F263B}"/>
                  </a:ext>
                </a:extLst>
              </p:cNvPr>
              <p:cNvSpPr txBox="1"/>
              <p:nvPr/>
            </p:nvSpPr>
            <p:spPr>
              <a:xfrm>
                <a:off x="5292297" y="3410292"/>
                <a:ext cx="3301771" cy="1573188"/>
              </a:xfrm>
              <a:prstGeom prst="rect">
                <a:avLst/>
              </a:prstGeom>
              <a:noFill/>
              <a:scene3d>
                <a:camera prst="orthographicFront"/>
                <a:lightRig rig="threePt" dir="t"/>
              </a:scene3d>
              <a:sp3d>
                <a:bevelT w="0" h="6350"/>
              </a:sp3d>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ko-KR" i="1">
                              <a:latin typeface="Cambria Math" panose="02040503050406030204" pitchFamily="18" charset="0"/>
                            </a:rPr>
                          </m:ctrlPr>
                        </m:dPr>
                        <m:e>
                          <m:m>
                            <m:mPr>
                              <m:mcs>
                                <m:mc>
                                  <m:mcPr>
                                    <m:count m:val="3"/>
                                    <m:mcJc m:val="center"/>
                                  </m:mcPr>
                                </m:mc>
                              </m:mcs>
                              <m:ctrlPr>
                                <a:rPr lang="en-US" altLang="ko-KR" i="1">
                                  <a:latin typeface="Cambria Math" panose="02040503050406030204" pitchFamily="18" charset="0"/>
                                </a:rPr>
                              </m:ctrlPr>
                            </m:mPr>
                            <m:mr>
                              <m:e>
                                <m:m>
                                  <m:mPr>
                                    <m:mcs>
                                      <m:mc>
                                        <m:mcPr>
                                          <m:count m:val="2"/>
                                          <m:mcJc m:val="center"/>
                                        </m:mcPr>
                                      </m:mc>
                                    </m:mcs>
                                    <m:ctrlPr>
                                      <a:rPr lang="en-US" altLang="ko-KR" i="1">
                                        <a:latin typeface="Cambria Math" panose="02040503050406030204" pitchFamily="18" charset="0"/>
                                      </a:rPr>
                                    </m:ctrlPr>
                                  </m:mPr>
                                  <m:mr>
                                    <m:e>
                                      <m:r>
                                        <m:rPr>
                                          <m:brk m:alnAt="7"/>
                                        </m:rPr>
                                        <a:rPr lang="en-US" altLang="ko-KR" i="1">
                                          <a:latin typeface="Cambria Math" panose="02040503050406030204" pitchFamily="18" charset="0"/>
                                        </a:rPr>
                                        <m:t>1</m:t>
                                      </m:r>
                                      <m:r>
                                        <a:rPr lang="en-US" altLang="ko-KR" i="1">
                                          <a:latin typeface="Cambria Math" panose="02040503050406030204" pitchFamily="18" charset="0"/>
                                        </a:rPr>
                                        <m:t>14</m:t>
                                      </m:r>
                                    </m:e>
                                    <m:e>
                                      <m:r>
                                        <a:rPr lang="en-US" altLang="ko-KR" i="1">
                                          <a:latin typeface="Cambria Math" panose="02040503050406030204" pitchFamily="18" charset="0"/>
                                        </a:rPr>
                                        <m:t>110</m:t>
                                      </m:r>
                                    </m:e>
                                  </m:mr>
                                  <m:mr>
                                    <m:e>
                                      <m:r>
                                        <a:rPr lang="en-US" altLang="ko-KR" i="1">
                                          <a:latin typeface="Cambria Math" panose="02040503050406030204" pitchFamily="18" charset="0"/>
                                        </a:rPr>
                                        <m:t>116</m:t>
                                      </m:r>
                                    </m:e>
                                    <m:e>
                                      <m:r>
                                        <a:rPr lang="en-US" altLang="ko-KR" i="1">
                                          <a:latin typeface="Cambria Math" panose="02040503050406030204" pitchFamily="18" charset="0"/>
                                        </a:rPr>
                                        <m:t>113</m:t>
                                      </m:r>
                                    </m:e>
                                  </m:mr>
                                </m:m>
                              </m:e>
                              <m:e>
                                <m:m>
                                  <m:mPr>
                                    <m:mcs>
                                      <m:mc>
                                        <m:mcPr>
                                          <m:count m:val="2"/>
                                          <m:mcJc m:val="center"/>
                                        </m:mcPr>
                                      </m:mc>
                                    </m:mcs>
                                    <m:ctrlPr>
                                      <a:rPr lang="en-US" altLang="ko-KR" i="1">
                                        <a:latin typeface="Cambria Math" panose="02040503050406030204" pitchFamily="18" charset="0"/>
                                      </a:rPr>
                                    </m:ctrlPr>
                                  </m:mPr>
                                  <m:mr>
                                    <m:e>
                                      <m:r>
                                        <m:rPr>
                                          <m:brk m:alnAt="7"/>
                                        </m:rPr>
                                        <a:rPr lang="en-US" altLang="ko-KR" i="1">
                                          <a:latin typeface="Cambria Math" panose="02040503050406030204" pitchFamily="18" charset="0"/>
                                          <a:ea typeface="Cambria Math" panose="02040503050406030204" pitchFamily="18" charset="0"/>
                                        </a:rPr>
                                        <m:t>⋯</m:t>
                                      </m:r>
                                    </m:e>
                                    <m:e>
                                      <m:r>
                                        <a:rPr lang="en-US" altLang="ko-KR" i="1">
                                          <a:latin typeface="Cambria Math" panose="02040503050406030204" pitchFamily="18" charset="0"/>
                                          <a:ea typeface="Cambria Math" panose="02040503050406030204" pitchFamily="18" charset="0"/>
                                        </a:rPr>
                                        <m:t>⋯</m:t>
                                      </m:r>
                                    </m:e>
                                  </m:mr>
                                  <m:mr>
                                    <m:e>
                                      <m:r>
                                        <a:rPr lang="en-US" altLang="ko-KR" i="1">
                                          <a:latin typeface="Cambria Math" panose="02040503050406030204" pitchFamily="18" charset="0"/>
                                          <a:ea typeface="Cambria Math" panose="02040503050406030204" pitchFamily="18" charset="0"/>
                                        </a:rPr>
                                        <m:t>⋯</m:t>
                                      </m:r>
                                    </m:e>
                                    <m:e>
                                      <m:r>
                                        <a:rPr lang="en-US" altLang="ko-KR" i="1">
                                          <a:latin typeface="Cambria Math" panose="02040503050406030204" pitchFamily="18" charset="0"/>
                                          <a:ea typeface="Cambria Math" panose="02040503050406030204" pitchFamily="18" charset="0"/>
                                        </a:rPr>
                                        <m:t>⋯</m:t>
                                      </m:r>
                                    </m:e>
                                  </m:mr>
                                </m:m>
                              </m:e>
                              <m:e>
                                <m:m>
                                  <m:mPr>
                                    <m:mcs>
                                      <m:mc>
                                        <m:mcPr>
                                          <m:count m:val="2"/>
                                          <m:mcJc m:val="center"/>
                                        </m:mcPr>
                                      </m:mc>
                                    </m:mcs>
                                    <m:ctrlPr>
                                      <a:rPr lang="en-US" altLang="ko-KR" i="1">
                                        <a:latin typeface="Cambria Math" panose="02040503050406030204" pitchFamily="18" charset="0"/>
                                      </a:rPr>
                                    </m:ctrlPr>
                                  </m:mPr>
                                  <m:mr>
                                    <m:e>
                                      <m:r>
                                        <m:rPr>
                                          <m:brk m:alnAt="7"/>
                                        </m:rPr>
                                        <a:rPr lang="en-US" altLang="ko-KR" i="1">
                                          <a:latin typeface="Cambria Math" panose="02040503050406030204" pitchFamily="18" charset="0"/>
                                        </a:rPr>
                                        <m:t>1</m:t>
                                      </m:r>
                                      <m:r>
                                        <a:rPr lang="en-US" altLang="ko-KR" i="1">
                                          <a:latin typeface="Cambria Math" panose="02040503050406030204" pitchFamily="18" charset="0"/>
                                        </a:rPr>
                                        <m:t>1</m:t>
                                      </m:r>
                                    </m:e>
                                    <m:e>
                                      <m:r>
                                        <a:rPr lang="en-US" altLang="ko-KR" i="1">
                                          <a:latin typeface="Cambria Math" panose="02040503050406030204" pitchFamily="18" charset="0"/>
                                        </a:rPr>
                                        <m:t>9</m:t>
                                      </m:r>
                                    </m:e>
                                  </m:mr>
                                  <m:mr>
                                    <m:e>
                                      <m:r>
                                        <a:rPr lang="en-US" altLang="ko-KR" i="1">
                                          <a:latin typeface="Cambria Math" panose="02040503050406030204" pitchFamily="18" charset="0"/>
                                          <a:ea typeface="Cambria Math" panose="02040503050406030204" pitchFamily="18" charset="0"/>
                                        </a:rPr>
                                        <m:t>⋯</m:t>
                                      </m:r>
                                    </m:e>
                                    <m:e>
                                      <m:r>
                                        <a:rPr lang="en-US" altLang="ko-KR" i="1">
                                          <a:latin typeface="Cambria Math" panose="02040503050406030204" pitchFamily="18" charset="0"/>
                                        </a:rPr>
                                        <m:t>11</m:t>
                                      </m:r>
                                    </m:e>
                                  </m:mr>
                                </m:m>
                              </m:e>
                            </m:mr>
                            <m:mr>
                              <m:e>
                                <m:m>
                                  <m:mPr>
                                    <m:mcs>
                                      <m:mc>
                                        <m:mcPr>
                                          <m:count m:val="2"/>
                                          <m:mcJc m:val="center"/>
                                        </m:mcPr>
                                      </m:mc>
                                    </m:mcs>
                                    <m:ctrlPr>
                                      <a:rPr lang="en-US" altLang="ko-KR" i="1">
                                        <a:latin typeface="Cambria Math" panose="02040503050406030204" pitchFamily="18" charset="0"/>
                                      </a:rPr>
                                    </m:ctrlPr>
                                  </m:mPr>
                                  <m:mr>
                                    <m:e>
                                      <m:r>
                                        <m:rPr>
                                          <m:brk m:alnAt="7"/>
                                        </m:rPr>
                                        <a:rPr lang="en-US" altLang="ko-KR" i="1">
                                          <a:latin typeface="Cambria Math" panose="02040503050406030204" pitchFamily="18" charset="0"/>
                                          <a:ea typeface="Cambria Math" panose="02040503050406030204" pitchFamily="18" charset="0"/>
                                        </a:rPr>
                                        <m:t>⋮</m:t>
                                      </m:r>
                                    </m:e>
                                    <m:e>
                                      <m:r>
                                        <m:rPr>
                                          <m:brk m:alnAt="7"/>
                                        </m:rPr>
                                        <a:rPr lang="en-US" altLang="ko-KR" i="1">
                                          <a:latin typeface="Cambria Math" panose="02040503050406030204" pitchFamily="18" charset="0"/>
                                          <a:ea typeface="Cambria Math" panose="02040503050406030204" pitchFamily="18" charset="0"/>
                                        </a:rPr>
                                        <m:t>⋮</m:t>
                                      </m:r>
                                    </m:e>
                                  </m:mr>
                                  <m:mr>
                                    <m:e>
                                      <m:r>
                                        <m:rPr>
                                          <m:brk m:alnAt="7"/>
                                        </m:rPr>
                                        <a:rPr lang="en-US" altLang="ko-KR" i="1">
                                          <a:latin typeface="Cambria Math" panose="02040503050406030204" pitchFamily="18" charset="0"/>
                                          <a:ea typeface="Cambria Math" panose="02040503050406030204" pitchFamily="18" charset="0"/>
                                        </a:rPr>
                                        <m:t>⋮</m:t>
                                      </m:r>
                                    </m:e>
                                    <m:e>
                                      <m:r>
                                        <m:rPr>
                                          <m:brk m:alnAt="7"/>
                                        </m:rPr>
                                        <a:rPr lang="en-US" altLang="ko-KR" i="1">
                                          <a:latin typeface="Cambria Math" panose="02040503050406030204" pitchFamily="18" charset="0"/>
                                          <a:ea typeface="Cambria Math" panose="02040503050406030204" pitchFamily="18" charset="0"/>
                                        </a:rPr>
                                        <m:t>⋮</m:t>
                                      </m:r>
                                    </m:e>
                                  </m:mr>
                                </m:m>
                              </m:e>
                              <m:e>
                                <m:m>
                                  <m:mPr>
                                    <m:mcs>
                                      <m:mc>
                                        <m:mcPr>
                                          <m:count m:val="2"/>
                                          <m:mcJc m:val="center"/>
                                        </m:mcPr>
                                      </m:mc>
                                    </m:mcs>
                                    <m:ctrlPr>
                                      <a:rPr lang="en-US" altLang="ko-KR" i="1">
                                        <a:latin typeface="Cambria Math" panose="02040503050406030204" pitchFamily="18" charset="0"/>
                                      </a:rPr>
                                    </m:ctrlPr>
                                  </m:mPr>
                                  <m:mr>
                                    <m:e>
                                      <m:r>
                                        <m:rPr>
                                          <m:brk m:alnAt="7"/>
                                        </m:rPr>
                                        <a:rPr lang="en-US" altLang="ko-KR" i="1">
                                          <a:latin typeface="Cambria Math" panose="02040503050406030204" pitchFamily="18" charset="0"/>
                                          <a:ea typeface="Cambria Math" panose="02040503050406030204" pitchFamily="18" charset="0"/>
                                        </a:rPr>
                                        <m:t>⋱</m:t>
                                      </m:r>
                                    </m:e>
                                    <m:e>
                                      <m:r>
                                        <a:rPr lang="en-US" altLang="ko-KR" i="1">
                                          <a:latin typeface="Cambria Math" panose="02040503050406030204" pitchFamily="18" charset="0"/>
                                          <a:ea typeface="Cambria Math" panose="02040503050406030204" pitchFamily="18" charset="0"/>
                                        </a:rPr>
                                        <m:t>⋱</m:t>
                                      </m:r>
                                    </m:e>
                                  </m:mr>
                                  <m:mr>
                                    <m:e>
                                      <m:r>
                                        <a:rPr lang="en-US" altLang="ko-KR" i="1">
                                          <a:latin typeface="Cambria Math" panose="02040503050406030204" pitchFamily="18" charset="0"/>
                                          <a:ea typeface="Cambria Math" panose="02040503050406030204" pitchFamily="18" charset="0"/>
                                        </a:rPr>
                                        <m:t>⋱</m:t>
                                      </m:r>
                                    </m:e>
                                    <m:e>
                                      <m:r>
                                        <a:rPr lang="en-US" altLang="ko-KR" i="1">
                                          <a:latin typeface="Cambria Math" panose="02040503050406030204" pitchFamily="18" charset="0"/>
                                          <a:ea typeface="Cambria Math" panose="02040503050406030204" pitchFamily="18" charset="0"/>
                                        </a:rPr>
                                        <m:t>⋱</m:t>
                                      </m:r>
                                    </m:e>
                                  </m:mr>
                                </m:m>
                              </m:e>
                              <m:e>
                                <m:m>
                                  <m:mPr>
                                    <m:mcs>
                                      <m:mc>
                                        <m:mcPr>
                                          <m:count m:val="2"/>
                                          <m:mcJc m:val="center"/>
                                        </m:mcPr>
                                      </m:mc>
                                    </m:mcs>
                                    <m:ctrlPr>
                                      <a:rPr lang="en-US" altLang="ko-KR" i="1">
                                        <a:latin typeface="Cambria Math" panose="02040503050406030204" pitchFamily="18" charset="0"/>
                                      </a:rPr>
                                    </m:ctrlPr>
                                  </m:mPr>
                                  <m:mr>
                                    <m:e>
                                      <m:r>
                                        <m:rPr>
                                          <m:brk m:alnAt="7"/>
                                        </m:rPr>
                                        <a:rPr lang="en-US" altLang="ko-KR" i="1">
                                          <a:latin typeface="Cambria Math" panose="02040503050406030204" pitchFamily="18" charset="0"/>
                                          <a:ea typeface="Cambria Math" panose="02040503050406030204" pitchFamily="18" charset="0"/>
                                        </a:rPr>
                                        <m:t>⋮</m:t>
                                      </m:r>
                                    </m:e>
                                    <m:e>
                                      <m:r>
                                        <a:rPr lang="en-US" altLang="ko-KR" i="1">
                                          <a:latin typeface="Cambria Math" panose="02040503050406030204" pitchFamily="18" charset="0"/>
                                          <a:ea typeface="Cambria Math" panose="02040503050406030204" pitchFamily="18" charset="0"/>
                                        </a:rPr>
                                        <m:t>⋮</m:t>
                                      </m:r>
                                    </m:e>
                                  </m:mr>
                                  <m:mr>
                                    <m:e>
                                      <m:r>
                                        <a:rPr lang="en-US" altLang="ko-KR" i="1">
                                          <a:latin typeface="Cambria Math" panose="02040503050406030204" pitchFamily="18" charset="0"/>
                                          <a:ea typeface="Cambria Math" panose="02040503050406030204" pitchFamily="18" charset="0"/>
                                        </a:rPr>
                                        <m:t>⋮</m:t>
                                      </m:r>
                                    </m:e>
                                    <m:e>
                                      <m:r>
                                        <a:rPr lang="en-US" altLang="ko-KR" i="1">
                                          <a:latin typeface="Cambria Math" panose="02040503050406030204" pitchFamily="18" charset="0"/>
                                          <a:ea typeface="Cambria Math" panose="02040503050406030204" pitchFamily="18" charset="0"/>
                                        </a:rPr>
                                        <m:t>⋮</m:t>
                                      </m:r>
                                    </m:e>
                                  </m:mr>
                                </m:m>
                              </m:e>
                            </m:mr>
                            <m:mr>
                              <m:e>
                                <m:m>
                                  <m:mPr>
                                    <m:mcs>
                                      <m:mc>
                                        <m:mcPr>
                                          <m:count m:val="2"/>
                                          <m:mcJc m:val="center"/>
                                        </m:mcPr>
                                      </m:mc>
                                    </m:mcs>
                                    <m:ctrlPr>
                                      <a:rPr lang="en-US" altLang="ko-KR" i="1">
                                        <a:latin typeface="Cambria Math" panose="02040503050406030204" pitchFamily="18" charset="0"/>
                                      </a:rPr>
                                    </m:ctrlPr>
                                  </m:mPr>
                                  <m:mr>
                                    <m:e>
                                      <m:r>
                                        <m:rPr>
                                          <m:brk m:alnAt="7"/>
                                        </m:rPr>
                                        <a:rPr lang="en-US" altLang="ko-KR" i="1">
                                          <a:latin typeface="Cambria Math" panose="02040503050406030204" pitchFamily="18" charset="0"/>
                                          <a:ea typeface="Cambria Math" panose="02040503050406030204" pitchFamily="18" charset="0"/>
                                        </a:rPr>
                                        <m:t>⋮</m:t>
                                      </m:r>
                                    </m:e>
                                    <m:e>
                                      <m:r>
                                        <m:rPr>
                                          <m:brk m:alnAt="7"/>
                                        </m:rPr>
                                        <a:rPr lang="en-US" altLang="ko-KR" i="1">
                                          <a:latin typeface="Cambria Math" panose="02040503050406030204" pitchFamily="18" charset="0"/>
                                          <a:ea typeface="Cambria Math" panose="02040503050406030204" pitchFamily="18" charset="0"/>
                                        </a:rPr>
                                        <m:t>⋮</m:t>
                                      </m:r>
                                    </m:e>
                                  </m:mr>
                                  <m:mr>
                                    <m:e>
                                      <m:r>
                                        <a:rPr lang="en-US" altLang="ko-KR" i="1">
                                          <a:latin typeface="Cambria Math" panose="02040503050406030204" pitchFamily="18" charset="0"/>
                                        </a:rPr>
                                        <m:t>95</m:t>
                                      </m:r>
                                    </m:e>
                                    <m:e>
                                      <m:r>
                                        <a:rPr lang="en-US" altLang="ko-KR" i="1">
                                          <a:latin typeface="Cambria Math" panose="02040503050406030204" pitchFamily="18" charset="0"/>
                                        </a:rPr>
                                        <m:t>105</m:t>
                                      </m:r>
                                    </m:e>
                                  </m:mr>
                                </m:m>
                              </m:e>
                              <m:e>
                                <m:m>
                                  <m:mPr>
                                    <m:mcs>
                                      <m:mc>
                                        <m:mcPr>
                                          <m:count m:val="2"/>
                                          <m:mcJc m:val="center"/>
                                        </m:mcPr>
                                      </m:mc>
                                    </m:mcs>
                                    <m:ctrlPr>
                                      <a:rPr lang="en-US" altLang="ko-KR" i="1">
                                        <a:latin typeface="Cambria Math" panose="02040503050406030204" pitchFamily="18" charset="0"/>
                                      </a:rPr>
                                    </m:ctrlPr>
                                  </m:mPr>
                                  <m:mr>
                                    <m:e>
                                      <m:r>
                                        <m:rPr>
                                          <m:brk m:alnAt="7"/>
                                        </m:rPr>
                                        <a:rPr lang="en-US" altLang="ko-KR" i="1">
                                          <a:latin typeface="Cambria Math" panose="02040503050406030204" pitchFamily="18" charset="0"/>
                                          <a:ea typeface="Cambria Math" panose="02040503050406030204" pitchFamily="18" charset="0"/>
                                        </a:rPr>
                                        <m:t>⋯</m:t>
                                      </m:r>
                                    </m:e>
                                    <m:e>
                                      <m:r>
                                        <a:rPr lang="en-US" altLang="ko-KR" i="1">
                                          <a:latin typeface="Cambria Math" panose="02040503050406030204" pitchFamily="18" charset="0"/>
                                          <a:ea typeface="Cambria Math" panose="02040503050406030204" pitchFamily="18" charset="0"/>
                                        </a:rPr>
                                        <m:t>⋯</m:t>
                                      </m:r>
                                    </m:e>
                                  </m:mr>
                                  <m:mr>
                                    <m:e>
                                      <m:r>
                                        <a:rPr lang="en-US" altLang="ko-KR" i="1">
                                          <a:latin typeface="Cambria Math" panose="02040503050406030204" pitchFamily="18" charset="0"/>
                                          <a:ea typeface="Cambria Math" panose="02040503050406030204" pitchFamily="18" charset="0"/>
                                        </a:rPr>
                                        <m:t>⋯</m:t>
                                      </m:r>
                                    </m:e>
                                    <m:e>
                                      <m:r>
                                        <a:rPr lang="en-US" altLang="ko-KR" i="1">
                                          <a:latin typeface="Cambria Math" panose="02040503050406030204" pitchFamily="18" charset="0"/>
                                          <a:ea typeface="Cambria Math" panose="02040503050406030204" pitchFamily="18" charset="0"/>
                                        </a:rPr>
                                        <m:t>⋯</m:t>
                                      </m:r>
                                    </m:e>
                                  </m:mr>
                                </m:m>
                              </m:e>
                              <m:e>
                                <m:m>
                                  <m:mPr>
                                    <m:mcs>
                                      <m:mc>
                                        <m:mcPr>
                                          <m:count m:val="2"/>
                                          <m:mcJc m:val="center"/>
                                        </m:mcPr>
                                      </m:mc>
                                    </m:mcs>
                                    <m:ctrlPr>
                                      <a:rPr lang="en-US" altLang="ko-KR" i="1">
                                        <a:latin typeface="Cambria Math" panose="02040503050406030204" pitchFamily="18" charset="0"/>
                                      </a:rPr>
                                    </m:ctrlPr>
                                  </m:mPr>
                                  <m:mr>
                                    <m:e>
                                      <m:r>
                                        <m:rPr>
                                          <m:brk m:alnAt="7"/>
                                        </m:rPr>
                                        <a:rPr lang="en-US" altLang="ko-KR" i="1">
                                          <a:latin typeface="Cambria Math" panose="02040503050406030204" pitchFamily="18" charset="0"/>
                                          <a:ea typeface="Cambria Math" panose="02040503050406030204" pitchFamily="18" charset="0"/>
                                        </a:rPr>
                                        <m:t>⋱</m:t>
                                      </m:r>
                                    </m:e>
                                    <m:e>
                                      <m:r>
                                        <a:rPr lang="en-US" altLang="ko-KR" i="1">
                                          <a:latin typeface="Cambria Math" panose="02040503050406030204" pitchFamily="18" charset="0"/>
                                        </a:rPr>
                                        <m:t>127</m:t>
                                      </m:r>
                                    </m:e>
                                  </m:mr>
                                  <m:mr>
                                    <m:e>
                                      <m:r>
                                        <a:rPr lang="en-US" altLang="ko-KR" i="1">
                                          <a:latin typeface="Cambria Math" panose="02040503050406030204" pitchFamily="18" charset="0"/>
                                        </a:rPr>
                                        <m:t>127</m:t>
                                      </m:r>
                                    </m:e>
                                    <m:e>
                                      <m:r>
                                        <a:rPr lang="en-US" altLang="ko-KR" i="1">
                                          <a:latin typeface="Cambria Math" panose="02040503050406030204" pitchFamily="18" charset="0"/>
                                        </a:rPr>
                                        <m:t>126</m:t>
                                      </m:r>
                                    </m:e>
                                  </m:mr>
                                </m:m>
                              </m:e>
                            </m:mr>
                          </m:m>
                        </m:e>
                      </m:d>
                    </m:oMath>
                  </m:oMathPara>
                </a14:m>
                <a:endParaRPr lang="ko-KR" altLang="en-US" dirty="0"/>
              </a:p>
            </p:txBody>
          </p:sp>
        </mc:Choice>
        <mc:Fallback xmlns="">
          <p:sp>
            <p:nvSpPr>
              <p:cNvPr id="28" name="TextBox 27">
                <a:extLst>
                  <a:ext uri="{FF2B5EF4-FFF2-40B4-BE49-F238E27FC236}">
                    <a16:creationId xmlns:a16="http://schemas.microsoft.com/office/drawing/2014/main" xmlns:a14="http://schemas.microsoft.com/office/drawing/2010/main" xmlns="" id="{5EBFB7F3-84CC-405C-A9CB-B0CE313F263B}"/>
                  </a:ext>
                </a:extLst>
              </p:cNvPr>
              <p:cNvSpPr txBox="1">
                <a:spLocks noRot="1" noChangeAspect="1" noMove="1" noResize="1" noEditPoints="1" noAdjustHandles="1" noChangeArrowheads="1" noChangeShapeType="1" noTextEdit="1"/>
              </p:cNvSpPr>
              <p:nvPr/>
            </p:nvSpPr>
            <p:spPr>
              <a:xfrm>
                <a:off x="5292297" y="3410292"/>
                <a:ext cx="3301771" cy="1573188"/>
              </a:xfrm>
              <a:prstGeom prst="rect">
                <a:avLst/>
              </a:prstGeom>
              <a:blipFill rotWithShape="0">
                <a:blip r:embed="rId4"/>
                <a:stretch>
                  <a:fillRect/>
                </a:stretch>
              </a:blipFill>
            </p:spPr>
            <p:txBody>
              <a:bodyPr/>
              <a:lstStyle/>
              <a:p>
                <a:r>
                  <a:rPr lang="ko-KR" altLang="en-US">
                    <a:noFill/>
                  </a:rPr>
                  <a:t> </a:t>
                </a:r>
              </a:p>
            </p:txBody>
          </p:sp>
        </mc:Fallback>
      </mc:AlternateContent>
      <p:sp>
        <p:nvSpPr>
          <p:cNvPr id="29" name="화살표: 왼쪽/오른쪽 26">
            <a:extLst>
              <a:ext uri="{FF2B5EF4-FFF2-40B4-BE49-F238E27FC236}">
                <a16:creationId xmlns:a16="http://schemas.microsoft.com/office/drawing/2014/main" id="{60ABECE3-620F-4BF1-895A-A100AC764918}"/>
              </a:ext>
            </a:extLst>
          </p:cNvPr>
          <p:cNvSpPr/>
          <p:nvPr/>
        </p:nvSpPr>
        <p:spPr>
          <a:xfrm>
            <a:off x="4464409" y="3819640"/>
            <a:ext cx="720000" cy="360000"/>
          </a:xfrm>
          <a:prstGeom prst="leftRightArrow">
            <a:avLst/>
          </a:prstGeom>
          <a:gradFill>
            <a:gsLst>
              <a:gs pos="2000">
                <a:srgbClr val="193EB0"/>
              </a:gs>
              <a:gs pos="50000">
                <a:srgbClr val="193EB0">
                  <a:alpha val="40000"/>
                </a:srgbClr>
              </a:gs>
              <a:gs pos="99000">
                <a:srgbClr val="193EB0"/>
              </a:gs>
            </a:gsLst>
            <a:lin ang="0" scaled="0"/>
          </a:gradFill>
          <a:ln>
            <a:noFill/>
          </a:ln>
          <a:scene3d>
            <a:camera prst="orthographicFront"/>
            <a:lightRig rig="threePt" dir="t"/>
          </a:scene3d>
          <a:sp3d>
            <a:bevelT w="0" h="6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TextBox 29">
            <a:extLst>
              <a:ext uri="{FF2B5EF4-FFF2-40B4-BE49-F238E27FC236}">
                <a16:creationId xmlns:a16="http://schemas.microsoft.com/office/drawing/2014/main" id="{9A064A1A-D617-41E9-92BA-7B39A7AA0DEF}"/>
              </a:ext>
            </a:extLst>
          </p:cNvPr>
          <p:cNvSpPr txBox="1"/>
          <p:nvPr/>
        </p:nvSpPr>
        <p:spPr>
          <a:xfrm>
            <a:off x="6001159" y="2986551"/>
            <a:ext cx="1884047" cy="369332"/>
          </a:xfrm>
          <a:prstGeom prst="rect">
            <a:avLst/>
          </a:prstGeom>
          <a:noFill/>
          <a:scene3d>
            <a:camera prst="orthographicFront"/>
            <a:lightRig rig="threePt" dir="t"/>
          </a:scene3d>
          <a:sp3d>
            <a:bevelT w="0" h="6350"/>
          </a:sp3d>
        </p:spPr>
        <p:txBody>
          <a:bodyPr wrap="square" rtlCol="0">
            <a:spAutoFit/>
          </a:bodyPr>
          <a:lstStyle/>
          <a:p>
            <a:pPr algn="ctr"/>
            <a:r>
              <a:rPr lang="en-US" altLang="ko-KR" dirty="0" err="1">
                <a:latin typeface="SamsungOne 400" panose="020B0503030303020204" pitchFamily="34" charset="0"/>
                <a:ea typeface="SamsungOne 400" panose="020B0503030303020204" pitchFamily="34" charset="0"/>
                <a:cs typeface="Times New Roman" panose="02020603050405020304" pitchFamily="18" charset="0"/>
              </a:rPr>
              <a:t>dtype</a:t>
            </a:r>
            <a:r>
              <a:rPr lang="en-US" altLang="ko-KR" dirty="0">
                <a:latin typeface="SamsungOne 400" panose="020B0503030303020204" pitchFamily="34" charset="0"/>
                <a:ea typeface="SamsungOne 400" panose="020B0503030303020204" pitchFamily="34" charset="0"/>
                <a:cs typeface="Times New Roman" panose="02020603050405020304" pitchFamily="18" charset="0"/>
              </a:rPr>
              <a:t> =</a:t>
            </a:r>
            <a:r>
              <a:rPr lang="en-US" altLang="ko-KR" dirty="0">
                <a:solidFill>
                  <a:srgbClr val="FF0000"/>
                </a:solidFill>
                <a:latin typeface="SamsungOne 400" panose="020B0503030303020204" pitchFamily="34" charset="0"/>
                <a:ea typeface="SamsungOne 400" panose="020B0503030303020204" pitchFamily="34" charset="0"/>
                <a:cs typeface="Times New Roman" panose="02020603050405020304" pitchFamily="18" charset="0"/>
              </a:rPr>
              <a:t> ‘unint8’</a:t>
            </a:r>
            <a:endParaRPr lang="ko-KR" altLang="en-US" dirty="0">
              <a:solidFill>
                <a:srgbClr val="FF0000"/>
              </a:solidFill>
              <a:latin typeface="SamsungOne 400" panose="020B0503030303020204" pitchFamily="34" charset="0"/>
              <a:cs typeface="Times New Roman" panose="02020603050405020304" pitchFamily="18" charset="0"/>
            </a:endParaRPr>
          </a:p>
        </p:txBody>
      </p:sp>
      <mc:AlternateContent xmlns:mc="http://schemas.openxmlformats.org/markup-compatibility/2006" xmlns:a14="http://schemas.microsoft.com/office/drawing/2010/main">
        <mc:Choice Requires="a14">
          <p:graphicFrame>
            <p:nvGraphicFramePr>
              <p:cNvPr id="31" name="표 30">
                <a:extLst>
                  <a:ext uri="{FF2B5EF4-FFF2-40B4-BE49-F238E27FC236}">
                    <a16:creationId xmlns:a16="http://schemas.microsoft.com/office/drawing/2014/main" id="{DFC39B24-4B90-4054-8CA9-477A51C4338B}"/>
                  </a:ext>
                </a:extLst>
              </p:cNvPr>
              <p:cNvGraphicFramePr>
                <a:graphicFrameLocks noGrp="1"/>
              </p:cNvGraphicFramePr>
              <p:nvPr>
                <p:extLst>
                  <p:ext uri="{D42A27DB-BD31-4B8C-83A1-F6EECF244321}">
                    <p14:modId xmlns:p14="http://schemas.microsoft.com/office/powerpoint/2010/main" val="1016621588"/>
                  </p:ext>
                </p:extLst>
              </p:nvPr>
            </p:nvGraphicFramePr>
            <p:xfrm>
              <a:off x="594799" y="5131355"/>
              <a:ext cx="8749224" cy="883920"/>
            </p:xfrm>
            <a:graphic>
              <a:graphicData uri="http://schemas.openxmlformats.org/drawingml/2006/table">
                <a:tbl>
                  <a:tblPr firstRow="1" bandRow="1">
                    <a:tableStyleId>{5940675A-B579-460E-94D1-54222C63F5DA}</a:tableStyleId>
                  </a:tblPr>
                  <a:tblGrid>
                    <a:gridCol w="2916408">
                      <a:extLst>
                        <a:ext uri="{9D8B030D-6E8A-4147-A177-3AD203B41FA5}">
                          <a16:colId xmlns:a16="http://schemas.microsoft.com/office/drawing/2014/main" val="3346893514"/>
                        </a:ext>
                      </a:extLst>
                    </a:gridCol>
                    <a:gridCol w="2916408">
                      <a:extLst>
                        <a:ext uri="{9D8B030D-6E8A-4147-A177-3AD203B41FA5}">
                          <a16:colId xmlns:a16="http://schemas.microsoft.com/office/drawing/2014/main" val="20001"/>
                        </a:ext>
                      </a:extLst>
                    </a:gridCol>
                    <a:gridCol w="2916408">
                      <a:extLst>
                        <a:ext uri="{9D8B030D-6E8A-4147-A177-3AD203B41FA5}">
                          <a16:colId xmlns:a16="http://schemas.microsoft.com/office/drawing/2014/main" val="177230131"/>
                        </a:ext>
                      </a:extLst>
                    </a:gridCol>
                  </a:tblGrid>
                  <a:tr h="215312">
                    <a:tc>
                      <a:txBody>
                        <a:bodyPr/>
                        <a:lstStyle/>
                        <a:p>
                          <a:pPr marL="0" algn="ctr" defTabSz="914400" rtl="0" eaLnBrk="1" latinLnBrk="1" hangingPunct="1"/>
                          <a:r>
                            <a:rPr lang="en-US" altLang="ko-KR" sz="14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Data Type</a:t>
                          </a:r>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endParaRP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marL="0" algn="ctr" defTabSz="914400" rtl="0" eaLnBrk="1" latinLnBrk="1" hangingPunct="1"/>
                          <a:r>
                            <a:rPr lang="en-US" altLang="ko-KR" sz="14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Depth</a:t>
                          </a:r>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marL="0" algn="ctr" defTabSz="914400" rtl="0" eaLnBrk="1" latinLnBrk="1" hangingPunct="1"/>
                          <a:r>
                            <a:rPr lang="en-US" altLang="ko-KR" sz="1400" b="0" kern="1200" dirty="0" err="1">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Min~Max</a:t>
                          </a:r>
                          <a:r>
                            <a:rPr lang="en-US" altLang="ko-KR" sz="14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 </a:t>
                          </a:r>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4118465536"/>
                      </a:ext>
                    </a:extLst>
                  </a:tr>
                  <a:tr h="240813">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uint8</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lang="en-US" altLang="ko-KR" sz="1300" b="0" i="1" kern="1200" dirty="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SamsungOne 400" panose="020B0503030303020204" pitchFamily="34" charset="0"/>
                                        <a:cs typeface="Times New Roman" panose="02020603050405020304" pitchFamily="18" charset="0"/>
                                      </a:rPr>
                                    </m:ctrlPr>
                                  </m:sSupPr>
                                  <m:e>
                                    <m:r>
                                      <a:rPr lang="en-US" altLang="ko-KR" sz="1300" b="0" kern="1200" dirty="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SamsungOne 400" panose="020B0503030303020204" pitchFamily="34" charset="0"/>
                                        <a:cs typeface="Times New Roman" panose="02020603050405020304" pitchFamily="18" charset="0"/>
                                      </a:rPr>
                                      <m:t>2</m:t>
                                    </m:r>
                                  </m:e>
                                  <m:sup>
                                    <m:r>
                                      <a:rPr lang="en-US" altLang="ko-KR" sz="1300" b="0" kern="1200" dirty="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SamsungOne 400" panose="020B0503030303020204" pitchFamily="34" charset="0"/>
                                        <a:cs typeface="Times New Roman" panose="02020603050405020304" pitchFamily="18" charset="0"/>
                                      </a:rPr>
                                      <m:t>8</m:t>
                                    </m:r>
                                  </m:sup>
                                </m:sSup>
                                <m:r>
                                  <a:rPr lang="en-US" altLang="ko-KR" sz="1300" b="0" kern="1200" dirty="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SamsungOne 400" panose="020B0503030303020204" pitchFamily="34" charset="0"/>
                                    <a:cs typeface="Times New Roman" panose="02020603050405020304" pitchFamily="18" charset="0"/>
                                  </a:rPr>
                                  <m:t>=256</m:t>
                                </m:r>
                              </m:oMath>
                            </m:oMathPara>
                          </a14:m>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0~255</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2006870125"/>
                      </a:ext>
                    </a:extLst>
                  </a:tr>
                  <a:tr h="240813">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uint16</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lang="en-US" altLang="ko-KR" sz="1300" b="0" i="1" kern="1200" dirty="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SamsungOne 400" panose="020B0503030303020204" pitchFamily="34" charset="0"/>
                                        <a:cs typeface="Times New Roman" panose="02020603050405020304" pitchFamily="18" charset="0"/>
                                      </a:rPr>
                                    </m:ctrlPr>
                                  </m:sSupPr>
                                  <m:e>
                                    <m:r>
                                      <a:rPr lang="en-US" altLang="ko-KR" sz="1300" b="0" kern="1200" dirty="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SamsungOne 400" panose="020B0503030303020204" pitchFamily="34" charset="0"/>
                                        <a:cs typeface="Times New Roman" panose="02020603050405020304" pitchFamily="18" charset="0"/>
                                      </a:rPr>
                                      <m:t>2</m:t>
                                    </m:r>
                                  </m:e>
                                  <m:sup>
                                    <m:r>
                                      <a:rPr lang="en-US" altLang="ko-KR" sz="1300" b="0" kern="1200" dirty="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SamsungOne 400" panose="020B0503030303020204" pitchFamily="34" charset="0"/>
                                        <a:cs typeface="Times New Roman" panose="02020603050405020304" pitchFamily="18" charset="0"/>
                                      </a:rPr>
                                      <m:t>16</m:t>
                                    </m:r>
                                  </m:sup>
                                </m:sSup>
                                <m:r>
                                  <a:rPr lang="en-US" altLang="ko-KR" sz="1300" b="0" kern="1200" dirty="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SamsungOne 400" panose="020B0503030303020204" pitchFamily="34" charset="0"/>
                                    <a:cs typeface="Times New Roman" panose="02020603050405020304" pitchFamily="18" charset="0"/>
                                  </a:rPr>
                                  <m:t>=65536</m:t>
                                </m:r>
                              </m:oMath>
                            </m:oMathPara>
                          </a14:m>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0~65535</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205859921"/>
                      </a:ext>
                    </a:extLst>
                  </a:tr>
                </a:tbl>
              </a:graphicData>
            </a:graphic>
          </p:graphicFrame>
        </mc:Choice>
        <mc:Fallback xmlns="">
          <p:graphicFrame>
            <p:nvGraphicFramePr>
              <p:cNvPr id="31" name="표 30">
                <a:extLst>
                  <a:ext uri="{FF2B5EF4-FFF2-40B4-BE49-F238E27FC236}">
                    <a16:creationId xmlns:a16="http://schemas.microsoft.com/office/drawing/2014/main" xmlns="" id="{DFC39B24-4B90-4054-8CA9-477A51C4338B}"/>
                  </a:ext>
                </a:extLst>
              </p:cNvPr>
              <p:cNvGraphicFramePr>
                <a:graphicFrameLocks noGrp="1"/>
              </p:cNvGraphicFramePr>
              <p:nvPr>
                <p:extLst>
                  <p:ext uri="{D42A27DB-BD31-4B8C-83A1-F6EECF244321}">
                    <p14:modId xmlns:p14="http://schemas.microsoft.com/office/powerpoint/2010/main" val="1016621588"/>
                  </p:ext>
                </p:extLst>
              </p:nvPr>
            </p:nvGraphicFramePr>
            <p:xfrm>
              <a:off x="594799" y="5131355"/>
              <a:ext cx="8749224" cy="920496"/>
            </p:xfrm>
            <a:graphic>
              <a:graphicData uri="http://schemas.openxmlformats.org/drawingml/2006/table">
                <a:tbl>
                  <a:tblPr firstRow="1" bandRow="1">
                    <a:tableStyleId>{5940675A-B579-460E-94D1-54222C63F5DA}</a:tableStyleId>
                  </a:tblPr>
                  <a:tblGrid>
                    <a:gridCol w="2916408">
                      <a:extLst>
                        <a:ext uri="{9D8B030D-6E8A-4147-A177-3AD203B41FA5}">
                          <a16:colId xmlns:a16="http://schemas.microsoft.com/office/drawing/2014/main" xmlns="" val="3346893514"/>
                        </a:ext>
                      </a:extLst>
                    </a:gridCol>
                    <a:gridCol w="2916408"/>
                    <a:gridCol w="2916408">
                      <a:extLst>
                        <a:ext uri="{9D8B030D-6E8A-4147-A177-3AD203B41FA5}">
                          <a16:colId xmlns:a16="http://schemas.microsoft.com/office/drawing/2014/main" xmlns="" val="177230131"/>
                        </a:ext>
                      </a:extLst>
                    </a:gridCol>
                  </a:tblGrid>
                  <a:tr h="304800">
                    <a:tc>
                      <a:txBody>
                        <a:bodyPr/>
                        <a:lstStyle/>
                        <a:p>
                          <a:pPr marL="0" algn="ctr" defTabSz="914400" rtl="0" eaLnBrk="1" latinLnBrk="1" hangingPunct="1"/>
                          <a:r>
                            <a:rPr lang="en-US" altLang="ko-KR" sz="14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Data Type</a:t>
                          </a:r>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endParaRP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marL="0" algn="ctr" defTabSz="914400" rtl="0" eaLnBrk="1" latinLnBrk="1" hangingPunct="1"/>
                          <a:r>
                            <a:rPr lang="en-US" altLang="ko-KR" sz="14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Depth</a:t>
                          </a:r>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marL="0" algn="ctr" defTabSz="914400" rtl="0" eaLnBrk="1" latinLnBrk="1" hangingPunct="1"/>
                          <a:r>
                            <a:rPr lang="en-US" altLang="ko-KR" sz="1400" b="0" kern="1200" dirty="0" err="1">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Min~Max</a:t>
                          </a:r>
                          <a:r>
                            <a:rPr lang="en-US" altLang="ko-KR" sz="14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 </a:t>
                          </a:r>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xmlns="" val="4118465536"/>
                      </a:ext>
                    </a:extLst>
                  </a:tr>
                  <a:tr h="307848">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uint8</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endParaRPr lang="ko-K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blipFill rotWithShape="0">
                          <a:blip r:embed="rId5"/>
                          <a:stretch>
                            <a:fillRect l="-100209" t="-100000" r="-100418" b="-101961"/>
                          </a:stretch>
                        </a:blip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0~255</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xmlns="" val="2006870125"/>
                      </a:ext>
                    </a:extLst>
                  </a:tr>
                  <a:tr h="307848">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uint16</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endParaRPr lang="ko-K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blipFill rotWithShape="0">
                          <a:blip r:embed="rId5"/>
                          <a:stretch>
                            <a:fillRect l="-100209" t="-200000" r="-100418" b="-1961"/>
                          </a:stretch>
                        </a:blip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0~65535</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xmlns="" val="205859921"/>
                      </a:ext>
                    </a:extLst>
                  </a:tr>
                </a:tbl>
              </a:graphicData>
            </a:graphic>
          </p:graphicFrame>
        </mc:Fallback>
      </mc:AlternateContent>
    </p:spTree>
    <p:extLst>
      <p:ext uri="{BB962C8B-B14F-4D97-AF65-F5344CB8AC3E}">
        <p14:creationId xmlns:p14="http://schemas.microsoft.com/office/powerpoint/2010/main" val="265251881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직사각형 21"/>
          <p:cNvSpPr/>
          <p:nvPr/>
        </p:nvSpPr>
        <p:spPr>
          <a:xfrm>
            <a:off x="558800" y="525055"/>
            <a:ext cx="5824317"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600" dirty="0">
                <a:solidFill>
                  <a:schemeClr val="bg1">
                    <a:lumMod val="95000"/>
                  </a:schemeClr>
                </a:solidFill>
                <a:latin typeface="SamsungOne 700" panose="020B0803030303020204" pitchFamily="34" charset="0"/>
                <a:ea typeface="SamsungOne 700" panose="020B0803030303020204" pitchFamily="34" charset="0"/>
              </a:rPr>
              <a:t>UNIT 7. </a:t>
            </a:r>
            <a:br>
              <a:rPr lang="en-US" altLang="ko-KR" dirty="0">
                <a:solidFill>
                  <a:schemeClr val="bg1">
                    <a:lumMod val="95000"/>
                  </a:schemeClr>
                </a:solidFill>
                <a:latin typeface="SamsungOne 700" panose="020B0803030303020204" pitchFamily="34" charset="0"/>
                <a:ea typeface="SamsungOne 700" panose="020B0803030303020204" pitchFamily="34" charset="0"/>
              </a:rPr>
            </a:br>
            <a:r>
              <a:rPr lang="en-US" altLang="ko-KR" sz="2000" dirty="0">
                <a:solidFill>
                  <a:schemeClr val="bg1">
                    <a:lumMod val="95000"/>
                  </a:schemeClr>
                </a:solidFill>
                <a:latin typeface="SamsungOne 700" panose="020B0803030303020204" pitchFamily="34" charset="0"/>
                <a:ea typeface="SamsungOne 700" panose="020B0803030303020204" pitchFamily="34" charset="0"/>
              </a:rPr>
              <a:t>7.1. </a:t>
            </a:r>
            <a:r>
              <a:rPr lang="en-US" altLang="ko-KR" sz="2000" dirty="0">
                <a:solidFill>
                  <a:schemeClr val="bg1">
                    <a:lumMod val="95000"/>
                  </a:schemeClr>
                </a:solidFill>
                <a:latin typeface="SamsungOne 400" panose="020B0503030303020204" pitchFamily="34" charset="0"/>
                <a:ea typeface="SamsungOne 400" panose="020B0503030303020204" pitchFamily="34" charset="0"/>
              </a:rPr>
              <a:t>Image Data.</a:t>
            </a:r>
          </a:p>
        </p:txBody>
      </p:sp>
      <p:sp>
        <p:nvSpPr>
          <p:cNvPr id="23" name="직사각형 22"/>
          <p:cNvSpPr/>
          <p:nvPr/>
        </p:nvSpPr>
        <p:spPr>
          <a:xfrm>
            <a:off x="546895" y="1523719"/>
            <a:ext cx="8797130"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3200" dirty="0">
                <a:solidFill>
                  <a:schemeClr val="tx1">
                    <a:lumMod val="95000"/>
                    <a:lumOff val="5000"/>
                  </a:schemeClr>
                </a:solidFill>
                <a:latin typeface="Samsung Sharp Sans" pitchFamily="2" charset="0"/>
                <a:ea typeface="Samsung Sharp Sans" pitchFamily="2" charset="0"/>
                <a:cs typeface="Samsung Sharp Sans" pitchFamily="2" charset="0"/>
              </a:rPr>
              <a:t>Image Data (3/4)</a:t>
            </a:r>
          </a:p>
        </p:txBody>
      </p:sp>
      <p:grpSp>
        <p:nvGrpSpPr>
          <p:cNvPr id="28" name="그룹 27"/>
          <p:cNvGrpSpPr/>
          <p:nvPr/>
        </p:nvGrpSpPr>
        <p:grpSpPr>
          <a:xfrm>
            <a:off x="558800" y="2232686"/>
            <a:ext cx="8785225" cy="215444"/>
            <a:chOff x="1027113" y="2045625"/>
            <a:chExt cx="8785225" cy="215444"/>
          </a:xfrm>
        </p:grpSpPr>
        <p:sp>
          <p:nvSpPr>
            <p:cNvPr id="31" name="직사각형 30"/>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 name="직사각형 31"/>
            <p:cNvSpPr/>
            <p:nvPr/>
          </p:nvSpPr>
          <p:spPr>
            <a:xfrm>
              <a:off x="1179514" y="2045625"/>
              <a:ext cx="8632824"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Color (Blue, Green, Red) </a:t>
              </a:r>
              <a:r>
                <a:rPr lang="en-US" altLang="ko-KR" sz="1400" dirty="0" err="1">
                  <a:solidFill>
                    <a:schemeClr val="tx1">
                      <a:lumMod val="85000"/>
                      <a:lumOff val="15000"/>
                    </a:schemeClr>
                  </a:solidFill>
                  <a:latin typeface="SamsungOne 400" panose="020B0503030303020204" pitchFamily="34" charset="0"/>
                  <a:ea typeface="SamsungOne 400" panose="020B0503030303020204" pitchFamily="34" charset="0"/>
                </a:rPr>
                <a:t>vs</a:t>
              </a: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 B/W (Gray Scale):</a:t>
              </a:r>
            </a:p>
          </p:txBody>
        </p:sp>
      </p:grpSp>
      <p:sp>
        <p:nvSpPr>
          <p:cNvPr id="33" name="직사각형 32"/>
          <p:cNvSpPr/>
          <p:nvPr/>
        </p:nvSpPr>
        <p:spPr>
          <a:xfrm>
            <a:off x="703263" y="5828815"/>
            <a:ext cx="8640762"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A 2D matrix of </a:t>
            </a:r>
            <a:r>
              <a:rPr lang="en-US" altLang="ko-KR" sz="1300" dirty="0" err="1">
                <a:solidFill>
                  <a:schemeClr val="tx1">
                    <a:lumMod val="85000"/>
                    <a:lumOff val="15000"/>
                  </a:schemeClr>
                </a:solidFill>
                <a:latin typeface="SamsungOne 400" panose="020B0503030303020204" pitchFamily="34" charset="0"/>
                <a:ea typeface="SamsungOne 400" panose="020B0503030303020204" pitchFamily="34" charset="0"/>
              </a:rPr>
              <a:t>sisze</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a:t>
            </a:r>
            <a:r>
              <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rPr>
              <a:t>𝐻</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a:t>
            </a:r>
            <a:r>
              <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rPr>
              <a:t>𝑊 </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per each channel. A color image requires three channels.</a:t>
            </a:r>
          </a:p>
        </p:txBody>
      </p:sp>
      <p:grpSp>
        <p:nvGrpSpPr>
          <p:cNvPr id="2" name="그룹 1"/>
          <p:cNvGrpSpPr/>
          <p:nvPr/>
        </p:nvGrpSpPr>
        <p:grpSpPr>
          <a:xfrm>
            <a:off x="655238" y="2651954"/>
            <a:ext cx="8410920" cy="3144369"/>
            <a:chOff x="572844" y="2610861"/>
            <a:chExt cx="10592662" cy="3960000"/>
          </a:xfrm>
        </p:grpSpPr>
        <p:pic>
          <p:nvPicPr>
            <p:cNvPr id="35" name="그림 34">
              <a:extLst>
                <a:ext uri="{FF2B5EF4-FFF2-40B4-BE49-F238E27FC236}">
                  <a16:creationId xmlns:a16="http://schemas.microsoft.com/office/drawing/2014/main" id="{440E1D9E-6FBF-4123-B5BA-22D1E6DECE4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41578" y="3494959"/>
              <a:ext cx="2880000" cy="2160000"/>
            </a:xfrm>
            <a:prstGeom prst="rect">
              <a:avLst/>
            </a:prstGeom>
            <a:ln w="6350">
              <a:solidFill>
                <a:schemeClr val="tx1"/>
              </a:solidFill>
            </a:ln>
          </p:spPr>
        </p:pic>
        <p:pic>
          <p:nvPicPr>
            <p:cNvPr id="36" name="그림 35">
              <a:extLst>
                <a:ext uri="{FF2B5EF4-FFF2-40B4-BE49-F238E27FC236}">
                  <a16:creationId xmlns:a16="http://schemas.microsoft.com/office/drawing/2014/main" id="{9D559C44-1CBB-45D7-99FC-3CDDC8BB073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27881" y="3854960"/>
              <a:ext cx="1920000" cy="1440000"/>
            </a:xfrm>
            <a:prstGeom prst="rect">
              <a:avLst/>
            </a:prstGeom>
            <a:ln w="6350">
              <a:solidFill>
                <a:schemeClr val="tx1"/>
              </a:solidFill>
            </a:ln>
          </p:spPr>
        </p:pic>
        <p:pic>
          <p:nvPicPr>
            <p:cNvPr id="37" name="그림 36">
              <a:extLst>
                <a:ext uri="{FF2B5EF4-FFF2-40B4-BE49-F238E27FC236}">
                  <a16:creationId xmlns:a16="http://schemas.microsoft.com/office/drawing/2014/main" id="{2848C03F-B82F-4D4E-B0BF-5AA06CEA0D6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635441" y="2646506"/>
              <a:ext cx="1440000" cy="1080000"/>
            </a:xfrm>
            <a:prstGeom prst="rect">
              <a:avLst/>
            </a:prstGeom>
          </p:spPr>
        </p:pic>
        <p:pic>
          <p:nvPicPr>
            <p:cNvPr id="38" name="그림 37">
              <a:extLst>
                <a:ext uri="{FF2B5EF4-FFF2-40B4-BE49-F238E27FC236}">
                  <a16:creationId xmlns:a16="http://schemas.microsoft.com/office/drawing/2014/main" id="{C67A794F-5F49-49EF-ABBB-7898508A700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635441" y="5423412"/>
              <a:ext cx="1440000" cy="1080000"/>
            </a:xfrm>
            <a:prstGeom prst="rect">
              <a:avLst/>
            </a:prstGeom>
            <a:ln w="6350">
              <a:solidFill>
                <a:schemeClr val="tx1"/>
              </a:solidFill>
            </a:ln>
          </p:spPr>
        </p:pic>
        <p:pic>
          <p:nvPicPr>
            <p:cNvPr id="39" name="그림 38">
              <a:extLst>
                <a:ext uri="{FF2B5EF4-FFF2-40B4-BE49-F238E27FC236}">
                  <a16:creationId xmlns:a16="http://schemas.microsoft.com/office/drawing/2014/main" id="{10DC48F7-CC78-46AD-BB5E-67B8B08384F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635441" y="4034960"/>
              <a:ext cx="1440000" cy="1080000"/>
            </a:xfrm>
            <a:prstGeom prst="rect">
              <a:avLst/>
            </a:prstGeom>
            <a:ln w="6350">
              <a:solidFill>
                <a:schemeClr val="tx1"/>
              </a:solidFill>
            </a:ln>
          </p:spPr>
        </p:pic>
        <p:sp>
          <p:nvSpPr>
            <p:cNvPr id="40" name="화살표: 왼쪽/오른쪽 20">
              <a:extLst>
                <a:ext uri="{FF2B5EF4-FFF2-40B4-BE49-F238E27FC236}">
                  <a16:creationId xmlns:a16="http://schemas.microsoft.com/office/drawing/2014/main" id="{95BD81F3-6DBE-4DFA-882B-3FCC310ADB22}"/>
                </a:ext>
              </a:extLst>
            </p:cNvPr>
            <p:cNvSpPr/>
            <p:nvPr/>
          </p:nvSpPr>
          <p:spPr>
            <a:xfrm>
              <a:off x="3566115" y="4410860"/>
              <a:ext cx="642311" cy="360000"/>
            </a:xfrm>
            <a:prstGeom prst="leftRightArrow">
              <a:avLst/>
            </a:prstGeom>
            <a:gradFill>
              <a:gsLst>
                <a:gs pos="2000">
                  <a:srgbClr val="193EB0"/>
                </a:gs>
                <a:gs pos="50000">
                  <a:srgbClr val="193EB0">
                    <a:alpha val="40000"/>
                  </a:srgbClr>
                </a:gs>
                <a:gs pos="99000">
                  <a:srgbClr val="193EB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p>
          </p:txBody>
        </p:sp>
        <p:sp>
          <p:nvSpPr>
            <p:cNvPr id="41" name="TextBox 40">
              <a:extLst>
                <a:ext uri="{FF2B5EF4-FFF2-40B4-BE49-F238E27FC236}">
                  <a16:creationId xmlns:a16="http://schemas.microsoft.com/office/drawing/2014/main" id="{C72D9FEF-BACB-48DE-8D73-01D2D71C09D7}"/>
                </a:ext>
              </a:extLst>
            </p:cNvPr>
            <p:cNvSpPr txBox="1"/>
            <p:nvPr/>
          </p:nvSpPr>
          <p:spPr>
            <a:xfrm>
              <a:off x="622712" y="2973318"/>
              <a:ext cx="932551" cy="426373"/>
            </a:xfrm>
            <a:prstGeom prst="rect">
              <a:avLst/>
            </a:prstGeom>
            <a:noFill/>
          </p:spPr>
          <p:txBody>
            <a:bodyPr wrap="square" rtlCol="0">
              <a:spAutoFit/>
              <a:scene3d>
                <a:camera prst="orthographicFront"/>
                <a:lightRig rig="threePt" dir="t"/>
              </a:scene3d>
              <a:sp3d>
                <a:bevelT w="0" h="6350"/>
              </a:sp3d>
            </a:bodyPr>
            <a:lstStyle/>
            <a:p>
              <a:pPr algn="r"/>
              <a:r>
                <a:rPr lang="en-US" altLang="ko-KR" sz="1600" dirty="0">
                  <a:solidFill>
                    <a:srgbClr val="0070C0"/>
                  </a:solidFill>
                  <a:latin typeface="SamsungOne 400" panose="020B0503030303020204" pitchFamily="34" charset="0"/>
                  <a:ea typeface="SamsungOne 400" panose="020B0503030303020204" pitchFamily="34" charset="0"/>
                  <a:cs typeface="Times New Roman" panose="02020603050405020304" pitchFamily="18" charset="0"/>
                </a:rPr>
                <a:t>Blue</a:t>
              </a:r>
              <a:endParaRPr lang="ko-KR" altLang="en-US" sz="1600" dirty="0">
                <a:solidFill>
                  <a:srgbClr val="0070C0"/>
                </a:solidFill>
                <a:latin typeface="SamsungOne 400" panose="020B0503030303020204" pitchFamily="34" charset="0"/>
                <a:cs typeface="Times New Roman" panose="02020603050405020304" pitchFamily="18" charset="0"/>
              </a:endParaRPr>
            </a:p>
          </p:txBody>
        </p:sp>
        <p:sp>
          <p:nvSpPr>
            <p:cNvPr id="42" name="TextBox 41">
              <a:extLst>
                <a:ext uri="{FF2B5EF4-FFF2-40B4-BE49-F238E27FC236}">
                  <a16:creationId xmlns:a16="http://schemas.microsoft.com/office/drawing/2014/main" id="{48EA5BA0-FA00-4310-8212-1E7A860D7386}"/>
                </a:ext>
              </a:extLst>
            </p:cNvPr>
            <p:cNvSpPr txBox="1"/>
            <p:nvPr/>
          </p:nvSpPr>
          <p:spPr>
            <a:xfrm>
              <a:off x="572844" y="4361773"/>
              <a:ext cx="1032287" cy="426373"/>
            </a:xfrm>
            <a:prstGeom prst="rect">
              <a:avLst/>
            </a:prstGeom>
            <a:noFill/>
          </p:spPr>
          <p:txBody>
            <a:bodyPr wrap="square" rtlCol="0">
              <a:spAutoFit/>
              <a:scene3d>
                <a:camera prst="orthographicFront"/>
                <a:lightRig rig="threePt" dir="t"/>
              </a:scene3d>
              <a:sp3d>
                <a:bevelT w="0" h="6350"/>
              </a:sp3d>
            </a:bodyPr>
            <a:lstStyle/>
            <a:p>
              <a:pPr algn="r"/>
              <a:r>
                <a:rPr lang="en-US" altLang="ko-KR" sz="1600" dirty="0">
                  <a:solidFill>
                    <a:srgbClr val="00B050"/>
                  </a:solidFill>
                  <a:latin typeface="SamsungOne 400" panose="020B0503030303020204" pitchFamily="34" charset="0"/>
                  <a:ea typeface="SamsungOne 400" panose="020B0503030303020204" pitchFamily="34" charset="0"/>
                  <a:cs typeface="Times New Roman" panose="02020603050405020304" pitchFamily="18" charset="0"/>
                </a:rPr>
                <a:t>Green</a:t>
              </a:r>
              <a:endParaRPr lang="ko-KR" altLang="en-US" sz="1600" dirty="0">
                <a:solidFill>
                  <a:srgbClr val="00B050"/>
                </a:solidFill>
                <a:latin typeface="SamsungOne 400" panose="020B0503030303020204" pitchFamily="34" charset="0"/>
                <a:cs typeface="Times New Roman" panose="02020603050405020304" pitchFamily="18" charset="0"/>
              </a:endParaRPr>
            </a:p>
          </p:txBody>
        </p:sp>
        <p:sp>
          <p:nvSpPr>
            <p:cNvPr id="43" name="TextBox 42">
              <a:extLst>
                <a:ext uri="{FF2B5EF4-FFF2-40B4-BE49-F238E27FC236}">
                  <a16:creationId xmlns:a16="http://schemas.microsoft.com/office/drawing/2014/main" id="{2B75F80B-B0F4-409B-8D35-385255444988}"/>
                </a:ext>
              </a:extLst>
            </p:cNvPr>
            <p:cNvSpPr txBox="1"/>
            <p:nvPr/>
          </p:nvSpPr>
          <p:spPr>
            <a:xfrm>
              <a:off x="572844" y="5750225"/>
              <a:ext cx="1032287" cy="426373"/>
            </a:xfrm>
            <a:prstGeom prst="rect">
              <a:avLst/>
            </a:prstGeom>
            <a:noFill/>
          </p:spPr>
          <p:txBody>
            <a:bodyPr wrap="square" rtlCol="0">
              <a:spAutoFit/>
              <a:scene3d>
                <a:camera prst="orthographicFront"/>
                <a:lightRig rig="threePt" dir="t"/>
              </a:scene3d>
              <a:sp3d>
                <a:bevelT w="0" h="6350"/>
              </a:sp3d>
            </a:bodyPr>
            <a:lstStyle/>
            <a:p>
              <a:pPr algn="r"/>
              <a:r>
                <a:rPr lang="en-US" altLang="ko-KR" sz="1600" dirty="0">
                  <a:solidFill>
                    <a:srgbClr val="FF0000"/>
                  </a:solidFill>
                  <a:latin typeface="SamsungOne 400" panose="020B0503030303020204" pitchFamily="34" charset="0"/>
                  <a:ea typeface="SamsungOne 400" panose="020B0503030303020204" pitchFamily="34" charset="0"/>
                  <a:cs typeface="Times New Roman" panose="02020603050405020304" pitchFamily="18" charset="0"/>
                </a:rPr>
                <a:t>Red</a:t>
              </a:r>
              <a:endParaRPr lang="ko-KR" altLang="en-US" sz="1600" dirty="0">
                <a:solidFill>
                  <a:srgbClr val="FF0000"/>
                </a:solidFill>
                <a:latin typeface="SamsungOne 400" panose="020B0503030303020204" pitchFamily="34" charset="0"/>
                <a:cs typeface="Times New Roman" panose="02020603050405020304" pitchFamily="18" charset="0"/>
              </a:endParaRPr>
            </a:p>
          </p:txBody>
        </p:sp>
        <p:sp>
          <p:nvSpPr>
            <p:cNvPr id="44" name="TextBox 43">
              <a:extLst>
                <a:ext uri="{FF2B5EF4-FFF2-40B4-BE49-F238E27FC236}">
                  <a16:creationId xmlns:a16="http://schemas.microsoft.com/office/drawing/2014/main" id="{2699A500-D5E6-493D-BD40-66C2526AF37C}"/>
                </a:ext>
              </a:extLst>
            </p:cNvPr>
            <p:cNvSpPr txBox="1"/>
            <p:nvPr/>
          </p:nvSpPr>
          <p:spPr>
            <a:xfrm>
              <a:off x="10309032" y="4338912"/>
              <a:ext cx="856474" cy="503896"/>
            </a:xfrm>
            <a:prstGeom prst="rect">
              <a:avLst/>
            </a:prstGeom>
            <a:noFill/>
          </p:spPr>
          <p:txBody>
            <a:bodyPr wrap="square" rtlCol="0">
              <a:spAutoFit/>
              <a:scene3d>
                <a:camera prst="orthographicFront"/>
                <a:lightRig rig="threePt" dir="t"/>
              </a:scene3d>
              <a:sp3d>
                <a:bevelT w="0" h="6350"/>
              </a:sp3d>
            </a:bodyPr>
            <a:lstStyle/>
            <a:p>
              <a:pPr algn="ctr"/>
              <a:r>
                <a:rPr lang="en-US" altLang="ko-KR" sz="2000" dirty="0">
                  <a:latin typeface="SamsungOne 400" panose="020B0503030303020204" pitchFamily="34" charset="0"/>
                  <a:ea typeface="SamsungOne 400" panose="020B0503030303020204" pitchFamily="34" charset="0"/>
                  <a:cs typeface="Times New Roman" panose="02020603050405020304" pitchFamily="18" charset="0"/>
                </a:rPr>
                <a:t>B/W</a:t>
              </a:r>
              <a:endParaRPr lang="ko-KR" altLang="en-US" sz="2000" dirty="0">
                <a:latin typeface="SamsungOne 400" panose="020B0503030303020204" pitchFamily="34" charset="0"/>
                <a:cs typeface="Times New Roman" panose="02020603050405020304" pitchFamily="18" charset="0"/>
              </a:endParaRPr>
            </a:p>
          </p:txBody>
        </p:sp>
        <p:sp>
          <p:nvSpPr>
            <p:cNvPr id="45" name="화살표: 오른쪽 28">
              <a:extLst>
                <a:ext uri="{FF2B5EF4-FFF2-40B4-BE49-F238E27FC236}">
                  <a16:creationId xmlns:a16="http://schemas.microsoft.com/office/drawing/2014/main" id="{473AEB15-1067-4500-BB8B-B9B606A3465A}"/>
                </a:ext>
              </a:extLst>
            </p:cNvPr>
            <p:cNvSpPr/>
            <p:nvPr/>
          </p:nvSpPr>
          <p:spPr>
            <a:xfrm>
              <a:off x="7554729" y="4410860"/>
              <a:ext cx="540000" cy="360000"/>
            </a:xfrm>
            <a:prstGeom prst="rightArrow">
              <a:avLst/>
            </a:prstGeom>
            <a:gradFill>
              <a:gsLst>
                <a:gs pos="0">
                  <a:srgbClr val="193EB0">
                    <a:alpha val="40000"/>
                  </a:srgbClr>
                </a:gs>
                <a:gs pos="99000">
                  <a:srgbClr val="193EB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p>
          </p:txBody>
        </p:sp>
        <p:sp>
          <p:nvSpPr>
            <p:cNvPr id="46" name="왼쪽 중괄호 45">
              <a:extLst>
                <a:ext uri="{FF2B5EF4-FFF2-40B4-BE49-F238E27FC236}">
                  <a16:creationId xmlns:a16="http://schemas.microsoft.com/office/drawing/2014/main" id="{2ACD9D17-D7AD-430E-85D1-0D374E440698}"/>
                </a:ext>
              </a:extLst>
            </p:cNvPr>
            <p:cNvSpPr/>
            <p:nvPr/>
          </p:nvSpPr>
          <p:spPr>
            <a:xfrm rot="10800000">
              <a:off x="3152963" y="2610861"/>
              <a:ext cx="180000" cy="3960000"/>
            </a:xfrm>
            <a:prstGeom prst="leftBrace">
              <a:avLst>
                <a:gd name="adj1" fmla="val 59426"/>
                <a:gd name="adj2" fmla="val 50000"/>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scene3d>
                <a:camera prst="orthographicFront"/>
                <a:lightRig rig="threePt" dir="t"/>
              </a:scene3d>
              <a:sp3d>
                <a:bevelT w="0" h="6350"/>
              </a:sp3d>
            </a:bodyPr>
            <a:lstStyle/>
            <a:p>
              <a:pPr algn="ctr"/>
              <a:endParaRPr lang="ko-KR" altLang="en-US"/>
            </a:p>
          </p:txBody>
        </p:sp>
      </p:grpSp>
    </p:spTree>
    <p:extLst>
      <p:ext uri="{BB962C8B-B14F-4D97-AF65-F5344CB8AC3E}">
        <p14:creationId xmlns:p14="http://schemas.microsoft.com/office/powerpoint/2010/main" val="17972630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직사각형 31"/>
          <p:cNvSpPr/>
          <p:nvPr/>
        </p:nvSpPr>
        <p:spPr>
          <a:xfrm>
            <a:off x="558800" y="525055"/>
            <a:ext cx="5824317"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600" dirty="0">
                <a:solidFill>
                  <a:schemeClr val="bg1">
                    <a:lumMod val="95000"/>
                  </a:schemeClr>
                </a:solidFill>
                <a:latin typeface="SamsungOne 700" panose="020B0803030303020204" pitchFamily="34" charset="0"/>
                <a:ea typeface="SamsungOne 700" panose="020B0803030303020204" pitchFamily="34" charset="0"/>
              </a:rPr>
              <a:t>UNIT 7. </a:t>
            </a:r>
            <a:br>
              <a:rPr lang="en-US" altLang="ko-KR" dirty="0">
                <a:solidFill>
                  <a:schemeClr val="bg1">
                    <a:lumMod val="95000"/>
                  </a:schemeClr>
                </a:solidFill>
                <a:latin typeface="SamsungOne 700" panose="020B0803030303020204" pitchFamily="34" charset="0"/>
                <a:ea typeface="SamsungOne 700" panose="020B0803030303020204" pitchFamily="34" charset="0"/>
              </a:rPr>
            </a:br>
            <a:r>
              <a:rPr lang="en-US" altLang="ko-KR" sz="2000" dirty="0">
                <a:solidFill>
                  <a:schemeClr val="bg1">
                    <a:lumMod val="95000"/>
                  </a:schemeClr>
                </a:solidFill>
                <a:latin typeface="SamsungOne 700" panose="020B0803030303020204" pitchFamily="34" charset="0"/>
                <a:ea typeface="SamsungOne 700" panose="020B0803030303020204" pitchFamily="34" charset="0"/>
              </a:rPr>
              <a:t>7.1. </a:t>
            </a:r>
            <a:r>
              <a:rPr lang="en-US" altLang="ko-KR" sz="2000" dirty="0">
                <a:solidFill>
                  <a:schemeClr val="bg1">
                    <a:lumMod val="95000"/>
                  </a:schemeClr>
                </a:solidFill>
                <a:latin typeface="SamsungOne 400" panose="020B0503030303020204" pitchFamily="34" charset="0"/>
                <a:ea typeface="SamsungOne 400" panose="020B0503030303020204" pitchFamily="34" charset="0"/>
              </a:rPr>
              <a:t>Image Data.</a:t>
            </a:r>
          </a:p>
        </p:txBody>
      </p:sp>
      <p:sp>
        <p:nvSpPr>
          <p:cNvPr id="33" name="직사각형 32"/>
          <p:cNvSpPr/>
          <p:nvPr/>
        </p:nvSpPr>
        <p:spPr>
          <a:xfrm>
            <a:off x="546895" y="1523719"/>
            <a:ext cx="8797130"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3200">
                <a:solidFill>
                  <a:schemeClr val="tx1">
                    <a:lumMod val="95000"/>
                    <a:lumOff val="5000"/>
                  </a:schemeClr>
                </a:solidFill>
                <a:latin typeface="Samsung Sharp Sans" pitchFamily="2" charset="0"/>
                <a:ea typeface="Samsung Sharp Sans" pitchFamily="2" charset="0"/>
                <a:cs typeface="Samsung Sharp Sans" pitchFamily="2" charset="0"/>
              </a:rPr>
              <a:t>Image Data (4/4)</a:t>
            </a:r>
            <a:endParaRPr lang="en-US" altLang="ko-KR" sz="3200" dirty="0">
              <a:solidFill>
                <a:schemeClr val="tx1">
                  <a:lumMod val="95000"/>
                  <a:lumOff val="5000"/>
                </a:schemeClr>
              </a:solidFill>
              <a:latin typeface="Samsung Sharp Sans" pitchFamily="2" charset="0"/>
              <a:ea typeface="Samsung Sharp Sans" pitchFamily="2" charset="0"/>
              <a:cs typeface="Samsung Sharp Sans" pitchFamily="2" charset="0"/>
            </a:endParaRPr>
          </a:p>
        </p:txBody>
      </p:sp>
      <p:grpSp>
        <p:nvGrpSpPr>
          <p:cNvPr id="34" name="그룹 33"/>
          <p:cNvGrpSpPr/>
          <p:nvPr/>
        </p:nvGrpSpPr>
        <p:grpSpPr>
          <a:xfrm>
            <a:off x="558800" y="2232686"/>
            <a:ext cx="8785225" cy="215444"/>
            <a:chOff x="1027113" y="2045625"/>
            <a:chExt cx="8785225" cy="215444"/>
          </a:xfrm>
        </p:grpSpPr>
        <p:sp>
          <p:nvSpPr>
            <p:cNvPr id="38" name="직사각형 37"/>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9" name="직사각형 38"/>
            <p:cNvSpPr/>
            <p:nvPr/>
          </p:nvSpPr>
          <p:spPr>
            <a:xfrm>
              <a:off x="1179514" y="2045625"/>
              <a:ext cx="8632824"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Color (Blue, Green, Red) </a:t>
              </a:r>
              <a:r>
                <a:rPr lang="en-US" altLang="ko-KR" sz="1400" dirty="0" err="1">
                  <a:solidFill>
                    <a:schemeClr val="tx1">
                      <a:lumMod val="85000"/>
                      <a:lumOff val="15000"/>
                    </a:schemeClr>
                  </a:solidFill>
                  <a:latin typeface="SamsungOne 400" panose="020B0503030303020204" pitchFamily="34" charset="0"/>
                  <a:ea typeface="SamsungOne 400" panose="020B0503030303020204" pitchFamily="34" charset="0"/>
                </a:rPr>
                <a:t>vs</a:t>
              </a: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 Color (Hue, Saturation, Value):</a:t>
              </a:r>
            </a:p>
          </p:txBody>
        </p:sp>
      </p:grpSp>
      <p:sp>
        <p:nvSpPr>
          <p:cNvPr id="44" name="직사각형 43"/>
          <p:cNvSpPr/>
          <p:nvPr/>
        </p:nvSpPr>
        <p:spPr>
          <a:xfrm>
            <a:off x="703263" y="5828815"/>
            <a:ext cx="8640762"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BGR and HSV are alternative ways of representing color images. </a:t>
            </a:r>
          </a:p>
        </p:txBody>
      </p:sp>
      <p:grpSp>
        <p:nvGrpSpPr>
          <p:cNvPr id="12" name="그룹 11"/>
          <p:cNvGrpSpPr/>
          <p:nvPr/>
        </p:nvGrpSpPr>
        <p:grpSpPr>
          <a:xfrm>
            <a:off x="655238" y="2651954"/>
            <a:ext cx="8949894" cy="3144369"/>
            <a:chOff x="655238" y="2651954"/>
            <a:chExt cx="8949894" cy="3144369"/>
          </a:xfrm>
        </p:grpSpPr>
        <p:pic>
          <p:nvPicPr>
            <p:cNvPr id="46" name="그림 45">
              <a:extLst>
                <a:ext uri="{FF2B5EF4-FFF2-40B4-BE49-F238E27FC236}">
                  <a16:creationId xmlns:a16="http://schemas.microsoft.com/office/drawing/2014/main" id="{440E1D9E-6FBF-4123-B5BA-22D1E6DECE4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27139" y="3353957"/>
              <a:ext cx="2286814" cy="1715110"/>
            </a:xfrm>
            <a:prstGeom prst="rect">
              <a:avLst/>
            </a:prstGeom>
            <a:ln w="6350">
              <a:solidFill>
                <a:schemeClr val="tx1"/>
              </a:solidFill>
            </a:ln>
          </p:spPr>
        </p:pic>
        <p:pic>
          <p:nvPicPr>
            <p:cNvPr id="48" name="그림 47">
              <a:extLst>
                <a:ext uri="{FF2B5EF4-FFF2-40B4-BE49-F238E27FC236}">
                  <a16:creationId xmlns:a16="http://schemas.microsoft.com/office/drawing/2014/main" id="{2848C03F-B82F-4D4E-B0BF-5AA06CEA0D6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98975" y="2680257"/>
              <a:ext cx="1143407" cy="857555"/>
            </a:xfrm>
            <a:prstGeom prst="rect">
              <a:avLst/>
            </a:prstGeom>
          </p:spPr>
        </p:pic>
        <p:pic>
          <p:nvPicPr>
            <p:cNvPr id="49" name="그림 48">
              <a:extLst>
                <a:ext uri="{FF2B5EF4-FFF2-40B4-BE49-F238E27FC236}">
                  <a16:creationId xmlns:a16="http://schemas.microsoft.com/office/drawing/2014/main" id="{C67A794F-5F49-49EF-ABBB-7898508A700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498975" y="4885211"/>
              <a:ext cx="1143407" cy="857555"/>
            </a:xfrm>
            <a:prstGeom prst="rect">
              <a:avLst/>
            </a:prstGeom>
            <a:ln w="6350">
              <a:solidFill>
                <a:schemeClr val="tx1"/>
              </a:solidFill>
            </a:ln>
          </p:spPr>
        </p:pic>
        <p:pic>
          <p:nvPicPr>
            <p:cNvPr id="50" name="그림 49">
              <a:extLst>
                <a:ext uri="{FF2B5EF4-FFF2-40B4-BE49-F238E27FC236}">
                  <a16:creationId xmlns:a16="http://schemas.microsoft.com/office/drawing/2014/main" id="{10DC48F7-CC78-46AD-BB5E-67B8B08384F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498975" y="3782735"/>
              <a:ext cx="1143407" cy="857555"/>
            </a:xfrm>
            <a:prstGeom prst="rect">
              <a:avLst/>
            </a:prstGeom>
            <a:ln w="6350">
              <a:solidFill>
                <a:schemeClr val="tx1"/>
              </a:solidFill>
            </a:ln>
          </p:spPr>
        </p:pic>
        <p:sp>
          <p:nvSpPr>
            <p:cNvPr id="51" name="화살표: 왼쪽/오른쪽 20">
              <a:extLst>
                <a:ext uri="{FF2B5EF4-FFF2-40B4-BE49-F238E27FC236}">
                  <a16:creationId xmlns:a16="http://schemas.microsoft.com/office/drawing/2014/main" id="{95BD81F3-6DBE-4DFA-882B-3FCC310ADB22}"/>
                </a:ext>
              </a:extLst>
            </p:cNvPr>
            <p:cNvSpPr/>
            <p:nvPr/>
          </p:nvSpPr>
          <p:spPr>
            <a:xfrm>
              <a:off x="3031993" y="4081212"/>
              <a:ext cx="510016" cy="285852"/>
            </a:xfrm>
            <a:prstGeom prst="leftRightArrow">
              <a:avLst/>
            </a:prstGeom>
            <a:gradFill>
              <a:gsLst>
                <a:gs pos="2000">
                  <a:srgbClr val="193EB0"/>
                </a:gs>
                <a:gs pos="50000">
                  <a:srgbClr val="193EB0">
                    <a:alpha val="40000"/>
                  </a:srgbClr>
                </a:gs>
                <a:gs pos="99000">
                  <a:srgbClr val="193EB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p>
          </p:txBody>
        </p:sp>
        <p:sp>
          <p:nvSpPr>
            <p:cNvPr id="52" name="TextBox 51">
              <a:extLst>
                <a:ext uri="{FF2B5EF4-FFF2-40B4-BE49-F238E27FC236}">
                  <a16:creationId xmlns:a16="http://schemas.microsoft.com/office/drawing/2014/main" id="{C72D9FEF-BACB-48DE-8D73-01D2D71C09D7}"/>
                </a:ext>
              </a:extLst>
            </p:cNvPr>
            <p:cNvSpPr txBox="1"/>
            <p:nvPr/>
          </p:nvSpPr>
          <p:spPr>
            <a:xfrm>
              <a:off x="694835" y="2939757"/>
              <a:ext cx="740476" cy="338554"/>
            </a:xfrm>
            <a:prstGeom prst="rect">
              <a:avLst/>
            </a:prstGeom>
            <a:noFill/>
          </p:spPr>
          <p:txBody>
            <a:bodyPr wrap="square" rtlCol="0">
              <a:spAutoFit/>
              <a:scene3d>
                <a:camera prst="orthographicFront"/>
                <a:lightRig rig="threePt" dir="t"/>
              </a:scene3d>
              <a:sp3d>
                <a:bevelT w="0" h="6350"/>
              </a:sp3d>
            </a:bodyPr>
            <a:lstStyle/>
            <a:p>
              <a:pPr algn="r"/>
              <a:r>
                <a:rPr lang="en-US" altLang="ko-KR" sz="1600" dirty="0">
                  <a:solidFill>
                    <a:srgbClr val="0070C0"/>
                  </a:solidFill>
                  <a:latin typeface="SamsungOne 400" panose="020B0503030303020204" pitchFamily="34" charset="0"/>
                  <a:ea typeface="SamsungOne 400" panose="020B0503030303020204" pitchFamily="34" charset="0"/>
                  <a:cs typeface="Times New Roman" panose="02020603050405020304" pitchFamily="18" charset="0"/>
                </a:rPr>
                <a:t>Blue</a:t>
              </a:r>
              <a:endParaRPr lang="ko-KR" altLang="en-US" sz="1600" dirty="0">
                <a:solidFill>
                  <a:srgbClr val="0070C0"/>
                </a:solidFill>
                <a:latin typeface="SamsungOne 400" panose="020B0503030303020204" pitchFamily="34" charset="0"/>
                <a:cs typeface="Times New Roman" panose="02020603050405020304" pitchFamily="18" charset="0"/>
              </a:endParaRPr>
            </a:p>
          </p:txBody>
        </p:sp>
        <p:sp>
          <p:nvSpPr>
            <p:cNvPr id="53" name="TextBox 52">
              <a:extLst>
                <a:ext uri="{FF2B5EF4-FFF2-40B4-BE49-F238E27FC236}">
                  <a16:creationId xmlns:a16="http://schemas.microsoft.com/office/drawing/2014/main" id="{48EA5BA0-FA00-4310-8212-1E7A860D7386}"/>
                </a:ext>
              </a:extLst>
            </p:cNvPr>
            <p:cNvSpPr txBox="1"/>
            <p:nvPr/>
          </p:nvSpPr>
          <p:spPr>
            <a:xfrm>
              <a:off x="655238" y="4042235"/>
              <a:ext cx="819670" cy="338554"/>
            </a:xfrm>
            <a:prstGeom prst="rect">
              <a:avLst/>
            </a:prstGeom>
            <a:noFill/>
          </p:spPr>
          <p:txBody>
            <a:bodyPr wrap="square" rtlCol="0">
              <a:spAutoFit/>
              <a:scene3d>
                <a:camera prst="orthographicFront"/>
                <a:lightRig rig="threePt" dir="t"/>
              </a:scene3d>
              <a:sp3d>
                <a:bevelT w="0" h="6350"/>
              </a:sp3d>
            </a:bodyPr>
            <a:lstStyle/>
            <a:p>
              <a:pPr algn="r"/>
              <a:r>
                <a:rPr lang="en-US" altLang="ko-KR" sz="1600" dirty="0">
                  <a:solidFill>
                    <a:srgbClr val="00B050"/>
                  </a:solidFill>
                  <a:latin typeface="SamsungOne 400" panose="020B0503030303020204" pitchFamily="34" charset="0"/>
                  <a:ea typeface="SamsungOne 400" panose="020B0503030303020204" pitchFamily="34" charset="0"/>
                  <a:cs typeface="Times New Roman" panose="02020603050405020304" pitchFamily="18" charset="0"/>
                </a:rPr>
                <a:t>Green</a:t>
              </a:r>
              <a:endParaRPr lang="ko-KR" altLang="en-US" sz="1600" dirty="0">
                <a:solidFill>
                  <a:srgbClr val="00B050"/>
                </a:solidFill>
                <a:latin typeface="SamsungOne 400" panose="020B0503030303020204" pitchFamily="34" charset="0"/>
                <a:cs typeface="Times New Roman" panose="02020603050405020304" pitchFamily="18" charset="0"/>
              </a:endParaRPr>
            </a:p>
          </p:txBody>
        </p:sp>
        <p:sp>
          <p:nvSpPr>
            <p:cNvPr id="54" name="TextBox 53">
              <a:extLst>
                <a:ext uri="{FF2B5EF4-FFF2-40B4-BE49-F238E27FC236}">
                  <a16:creationId xmlns:a16="http://schemas.microsoft.com/office/drawing/2014/main" id="{2B75F80B-B0F4-409B-8D35-385255444988}"/>
                </a:ext>
              </a:extLst>
            </p:cNvPr>
            <p:cNvSpPr txBox="1"/>
            <p:nvPr/>
          </p:nvSpPr>
          <p:spPr>
            <a:xfrm>
              <a:off x="655238" y="5144711"/>
              <a:ext cx="819670" cy="338554"/>
            </a:xfrm>
            <a:prstGeom prst="rect">
              <a:avLst/>
            </a:prstGeom>
            <a:noFill/>
          </p:spPr>
          <p:txBody>
            <a:bodyPr wrap="square" rtlCol="0">
              <a:spAutoFit/>
              <a:scene3d>
                <a:camera prst="orthographicFront"/>
                <a:lightRig rig="threePt" dir="t"/>
              </a:scene3d>
              <a:sp3d>
                <a:bevelT w="0" h="6350"/>
              </a:sp3d>
            </a:bodyPr>
            <a:lstStyle/>
            <a:p>
              <a:pPr algn="r"/>
              <a:r>
                <a:rPr lang="en-US" altLang="ko-KR" sz="1600" dirty="0">
                  <a:solidFill>
                    <a:srgbClr val="FF0000"/>
                  </a:solidFill>
                  <a:latin typeface="SamsungOne 400" panose="020B0503030303020204" pitchFamily="34" charset="0"/>
                  <a:ea typeface="SamsungOne 400" panose="020B0503030303020204" pitchFamily="34" charset="0"/>
                  <a:cs typeface="Times New Roman" panose="02020603050405020304" pitchFamily="18" charset="0"/>
                </a:rPr>
                <a:t>Red</a:t>
              </a:r>
              <a:endParaRPr lang="ko-KR" altLang="en-US" sz="1600" dirty="0">
                <a:solidFill>
                  <a:srgbClr val="FF0000"/>
                </a:solidFill>
                <a:latin typeface="SamsungOne 400" panose="020B0503030303020204" pitchFamily="34" charset="0"/>
                <a:cs typeface="Times New Roman" panose="02020603050405020304" pitchFamily="18" charset="0"/>
              </a:endParaRPr>
            </a:p>
          </p:txBody>
        </p:sp>
        <p:sp>
          <p:nvSpPr>
            <p:cNvPr id="57" name="왼쪽 중괄호 56">
              <a:extLst>
                <a:ext uri="{FF2B5EF4-FFF2-40B4-BE49-F238E27FC236}">
                  <a16:creationId xmlns:a16="http://schemas.microsoft.com/office/drawing/2014/main" id="{2ACD9D17-D7AD-430E-85D1-0D374E440698}"/>
                </a:ext>
              </a:extLst>
            </p:cNvPr>
            <p:cNvSpPr/>
            <p:nvPr/>
          </p:nvSpPr>
          <p:spPr>
            <a:xfrm rot="10800000">
              <a:off x="2703937" y="2651954"/>
              <a:ext cx="142926" cy="3144369"/>
            </a:xfrm>
            <a:prstGeom prst="leftBrace">
              <a:avLst>
                <a:gd name="adj1" fmla="val 59426"/>
                <a:gd name="adj2" fmla="val 50000"/>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scene3d>
                <a:camera prst="orthographicFront"/>
                <a:lightRig rig="threePt" dir="t"/>
              </a:scene3d>
              <a:sp3d>
                <a:bevelT w="0" h="6350"/>
              </a:sp3d>
            </a:bodyPr>
            <a:lstStyle/>
            <a:p>
              <a:pPr algn="ctr"/>
              <a:endParaRPr lang="ko-KR" altLang="en-US"/>
            </a:p>
          </p:txBody>
        </p:sp>
        <p:sp>
          <p:nvSpPr>
            <p:cNvPr id="61" name="화살표: 왼쪽/오른쪽 20">
              <a:extLst>
                <a:ext uri="{FF2B5EF4-FFF2-40B4-BE49-F238E27FC236}">
                  <a16:creationId xmlns:a16="http://schemas.microsoft.com/office/drawing/2014/main" id="{95BD81F3-6DBE-4DFA-882B-3FCC310ADB22}"/>
                </a:ext>
              </a:extLst>
            </p:cNvPr>
            <p:cNvSpPr/>
            <p:nvPr/>
          </p:nvSpPr>
          <p:spPr>
            <a:xfrm>
              <a:off x="6215770" y="4081212"/>
              <a:ext cx="510016" cy="285852"/>
            </a:xfrm>
            <a:prstGeom prst="leftRightArrow">
              <a:avLst/>
            </a:prstGeom>
            <a:gradFill>
              <a:gsLst>
                <a:gs pos="2000">
                  <a:srgbClr val="193EB0"/>
                </a:gs>
                <a:gs pos="50000">
                  <a:srgbClr val="193EB0">
                    <a:alpha val="40000"/>
                  </a:srgbClr>
                </a:gs>
                <a:gs pos="99000">
                  <a:srgbClr val="193EB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p>
          </p:txBody>
        </p:sp>
        <p:sp>
          <p:nvSpPr>
            <p:cNvPr id="62" name="왼쪽 중괄호 61">
              <a:extLst>
                <a:ext uri="{FF2B5EF4-FFF2-40B4-BE49-F238E27FC236}">
                  <a16:creationId xmlns:a16="http://schemas.microsoft.com/office/drawing/2014/main" id="{2ACD9D17-D7AD-430E-85D1-0D374E440698}"/>
                </a:ext>
              </a:extLst>
            </p:cNvPr>
            <p:cNvSpPr/>
            <p:nvPr/>
          </p:nvSpPr>
          <p:spPr>
            <a:xfrm rot="10800000" flipH="1">
              <a:off x="6907221" y="2651954"/>
              <a:ext cx="142926" cy="3144369"/>
            </a:xfrm>
            <a:prstGeom prst="leftBrace">
              <a:avLst>
                <a:gd name="adj1" fmla="val 59426"/>
                <a:gd name="adj2" fmla="val 50000"/>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scene3d>
                <a:camera prst="orthographicFront"/>
                <a:lightRig rig="threePt" dir="t"/>
              </a:scene3d>
              <a:sp3d>
                <a:bevelT w="0" h="6350"/>
              </a:sp3d>
            </a:bodyPr>
            <a:lstStyle/>
            <a:p>
              <a:pPr algn="ctr"/>
              <a:endParaRPr lang="ko-KR" altLang="en-US"/>
            </a:p>
          </p:txBody>
        </p:sp>
        <p:pic>
          <p:nvPicPr>
            <p:cNvPr id="63" name="그림 62">
              <a:extLst>
                <a:ext uri="{FF2B5EF4-FFF2-40B4-BE49-F238E27FC236}">
                  <a16:creationId xmlns:a16="http://schemas.microsoft.com/office/drawing/2014/main" id="{6AEEBAFF-1FE9-4DDD-95DF-9A2E8EF890B6}"/>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110258" y="2680257"/>
              <a:ext cx="1144846" cy="858634"/>
            </a:xfrm>
            <a:prstGeom prst="rect">
              <a:avLst/>
            </a:prstGeom>
            <a:ln w="6350">
              <a:solidFill>
                <a:schemeClr val="tx1"/>
              </a:solidFill>
            </a:ln>
          </p:spPr>
        </p:pic>
        <p:pic>
          <p:nvPicPr>
            <p:cNvPr id="64" name="그림 63">
              <a:extLst>
                <a:ext uri="{FF2B5EF4-FFF2-40B4-BE49-F238E27FC236}">
                  <a16:creationId xmlns:a16="http://schemas.microsoft.com/office/drawing/2014/main" id="{E2D49960-51EC-4114-AB49-BC4BB78BC031}"/>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110258" y="3780268"/>
              <a:ext cx="1144846" cy="858634"/>
            </a:xfrm>
            <a:prstGeom prst="rect">
              <a:avLst/>
            </a:prstGeom>
            <a:ln w="6350">
              <a:solidFill>
                <a:schemeClr val="tx1"/>
              </a:solidFill>
            </a:ln>
          </p:spPr>
        </p:pic>
        <p:pic>
          <p:nvPicPr>
            <p:cNvPr id="65" name="그림 64">
              <a:extLst>
                <a:ext uri="{FF2B5EF4-FFF2-40B4-BE49-F238E27FC236}">
                  <a16:creationId xmlns:a16="http://schemas.microsoft.com/office/drawing/2014/main" id="{86DF1B7E-B65C-45E8-9363-1E921E2337B3}"/>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110258" y="4884132"/>
              <a:ext cx="1144846" cy="858634"/>
            </a:xfrm>
            <a:prstGeom prst="rect">
              <a:avLst/>
            </a:prstGeom>
            <a:ln w="6350">
              <a:solidFill>
                <a:schemeClr val="tx1"/>
              </a:solidFill>
            </a:ln>
          </p:spPr>
        </p:pic>
        <p:sp>
          <p:nvSpPr>
            <p:cNvPr id="69" name="TextBox 68">
              <a:extLst>
                <a:ext uri="{FF2B5EF4-FFF2-40B4-BE49-F238E27FC236}">
                  <a16:creationId xmlns:a16="http://schemas.microsoft.com/office/drawing/2014/main" id="{C72D9FEF-BACB-48DE-8D73-01D2D71C09D7}"/>
                </a:ext>
              </a:extLst>
            </p:cNvPr>
            <p:cNvSpPr txBox="1"/>
            <p:nvPr/>
          </p:nvSpPr>
          <p:spPr>
            <a:xfrm>
              <a:off x="8353423" y="2939757"/>
              <a:ext cx="740476" cy="338554"/>
            </a:xfrm>
            <a:prstGeom prst="rect">
              <a:avLst/>
            </a:prstGeom>
            <a:noFill/>
          </p:spPr>
          <p:txBody>
            <a:bodyPr wrap="square" rtlCol="0">
              <a:spAutoFit/>
              <a:scene3d>
                <a:camera prst="orthographicFront"/>
                <a:lightRig rig="threePt" dir="t"/>
              </a:scene3d>
              <a:sp3d>
                <a:bevelT w="0" h="6350"/>
              </a:sp3d>
            </a:bodyPr>
            <a:lstStyle/>
            <a:p>
              <a:r>
                <a:rPr lang="en-US" altLang="ko-KR" sz="1600" dirty="0">
                  <a:latin typeface="SamsungOne 400" panose="020B0503030303020204" pitchFamily="34" charset="0"/>
                  <a:ea typeface="SamsungOne 400" panose="020B0503030303020204" pitchFamily="34" charset="0"/>
                  <a:cs typeface="Times New Roman" panose="02020603050405020304" pitchFamily="18" charset="0"/>
                </a:rPr>
                <a:t>Hue</a:t>
              </a:r>
            </a:p>
          </p:txBody>
        </p:sp>
        <p:sp>
          <p:nvSpPr>
            <p:cNvPr id="70" name="TextBox 69">
              <a:extLst>
                <a:ext uri="{FF2B5EF4-FFF2-40B4-BE49-F238E27FC236}">
                  <a16:creationId xmlns:a16="http://schemas.microsoft.com/office/drawing/2014/main" id="{48EA5BA0-FA00-4310-8212-1E7A860D7386}"/>
                </a:ext>
              </a:extLst>
            </p:cNvPr>
            <p:cNvSpPr txBox="1"/>
            <p:nvPr/>
          </p:nvSpPr>
          <p:spPr>
            <a:xfrm>
              <a:off x="8313825" y="4042235"/>
              <a:ext cx="1291307" cy="338554"/>
            </a:xfrm>
            <a:prstGeom prst="rect">
              <a:avLst/>
            </a:prstGeom>
            <a:noFill/>
          </p:spPr>
          <p:txBody>
            <a:bodyPr wrap="square" rtlCol="0">
              <a:spAutoFit/>
              <a:scene3d>
                <a:camera prst="orthographicFront"/>
                <a:lightRig rig="threePt" dir="t"/>
              </a:scene3d>
              <a:sp3d>
                <a:bevelT w="0" h="6350"/>
              </a:sp3d>
            </a:bodyPr>
            <a:lstStyle/>
            <a:p>
              <a:r>
                <a:rPr lang="en-US" altLang="ko-KR" sz="1600" dirty="0">
                  <a:latin typeface="SamsungOne 400" panose="020B0503030303020204" pitchFamily="34" charset="0"/>
                  <a:ea typeface="SamsungOne 400" panose="020B0503030303020204" pitchFamily="34" charset="0"/>
                  <a:cs typeface="Times New Roman" panose="02020603050405020304" pitchFamily="18" charset="0"/>
                </a:rPr>
                <a:t>Saturation</a:t>
              </a:r>
            </a:p>
          </p:txBody>
        </p:sp>
        <p:sp>
          <p:nvSpPr>
            <p:cNvPr id="71" name="TextBox 70">
              <a:extLst>
                <a:ext uri="{FF2B5EF4-FFF2-40B4-BE49-F238E27FC236}">
                  <a16:creationId xmlns:a16="http://schemas.microsoft.com/office/drawing/2014/main" id="{2B75F80B-B0F4-409B-8D35-385255444988}"/>
                </a:ext>
              </a:extLst>
            </p:cNvPr>
            <p:cNvSpPr txBox="1"/>
            <p:nvPr/>
          </p:nvSpPr>
          <p:spPr>
            <a:xfrm>
              <a:off x="8313826" y="5144711"/>
              <a:ext cx="819670" cy="338554"/>
            </a:xfrm>
            <a:prstGeom prst="rect">
              <a:avLst/>
            </a:prstGeom>
            <a:noFill/>
          </p:spPr>
          <p:txBody>
            <a:bodyPr wrap="square" rtlCol="0">
              <a:spAutoFit/>
              <a:scene3d>
                <a:camera prst="orthographicFront"/>
                <a:lightRig rig="threePt" dir="t"/>
              </a:scene3d>
              <a:sp3d>
                <a:bevelT w="0" h="6350"/>
              </a:sp3d>
            </a:bodyPr>
            <a:lstStyle/>
            <a:p>
              <a:r>
                <a:rPr lang="en-US" altLang="ko-KR" sz="1600" dirty="0">
                  <a:latin typeface="SamsungOne 400" panose="020B0503030303020204" pitchFamily="34" charset="0"/>
                  <a:ea typeface="SamsungOne 400" panose="020B0503030303020204" pitchFamily="34" charset="0"/>
                  <a:cs typeface="Times New Roman" panose="02020603050405020304" pitchFamily="18" charset="0"/>
                </a:rPr>
                <a:t>Value</a:t>
              </a:r>
            </a:p>
          </p:txBody>
        </p:sp>
      </p:grpSp>
    </p:spTree>
    <p:extLst>
      <p:ext uri="{BB962C8B-B14F-4D97-AF65-F5344CB8AC3E}">
        <p14:creationId xmlns:p14="http://schemas.microsoft.com/office/powerpoint/2010/main" val="272937033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그룹 9"/>
          <p:cNvGrpSpPr/>
          <p:nvPr/>
        </p:nvGrpSpPr>
        <p:grpSpPr>
          <a:xfrm>
            <a:off x="349102" y="1528482"/>
            <a:ext cx="9259718" cy="4680231"/>
            <a:chOff x="349102" y="1523719"/>
            <a:chExt cx="9259718" cy="4680231"/>
          </a:xfrm>
        </p:grpSpPr>
        <p:pic>
          <p:nvPicPr>
            <p:cNvPr id="12" name="그림 11"/>
            <p:cNvPicPr>
              <a:picLocks noChangeAspect="1"/>
            </p:cNvPicPr>
            <p:nvPr/>
          </p:nvPicPr>
          <p:blipFill rotWithShape="1">
            <a:blip r:embed="rId3" cstate="print">
              <a:extLst>
                <a:ext uri="{28A0092B-C50C-407E-A947-70E740481C1C}">
                  <a14:useLocalDpi xmlns:a14="http://schemas.microsoft.com/office/drawing/2010/main" val="0"/>
                </a:ext>
              </a:extLst>
            </a:blip>
            <a:srcRect l="5537" t="17743" r="5537" b="41581"/>
            <a:stretch/>
          </p:blipFill>
          <p:spPr>
            <a:xfrm>
              <a:off x="349102" y="1968501"/>
              <a:ext cx="9259718" cy="4235449"/>
            </a:xfrm>
            <a:prstGeom prst="rect">
              <a:avLst/>
            </a:prstGeom>
            <a:noFill/>
            <a:ln>
              <a:noFill/>
            </a:ln>
          </p:spPr>
        </p:pic>
        <p:grpSp>
          <p:nvGrpSpPr>
            <p:cNvPr id="13" name="그룹 12"/>
            <p:cNvGrpSpPr/>
            <p:nvPr/>
          </p:nvGrpSpPr>
          <p:grpSpPr>
            <a:xfrm>
              <a:off x="1749423" y="3934249"/>
              <a:ext cx="6403977" cy="584200"/>
              <a:chOff x="4778069" y="4391025"/>
              <a:chExt cx="2349160" cy="431802"/>
            </a:xfrm>
          </p:grpSpPr>
          <p:sp>
            <p:nvSpPr>
              <p:cNvPr id="17" name="직사각형 16"/>
              <p:cNvSpPr/>
              <p:nvPr/>
            </p:nvSpPr>
            <p:spPr>
              <a:xfrm>
                <a:off x="4778069" y="4391025"/>
                <a:ext cx="2349160" cy="431802"/>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sz="2000"/>
              </a:p>
            </p:txBody>
          </p:sp>
          <p:sp>
            <p:nvSpPr>
              <p:cNvPr id="18" name="직사각형 133">
                <a:extLst>
                  <a:ext uri="{FF2B5EF4-FFF2-40B4-BE49-F238E27FC236}">
                    <a16:creationId xmlns:a16="http://schemas.microsoft.com/office/drawing/2014/main" id="{A14E28ED-9373-4950-9AA4-B9CBE68EE6E3}"/>
                  </a:ext>
                </a:extLst>
              </p:cNvPr>
              <p:cNvSpPr/>
              <p:nvPr/>
            </p:nvSpPr>
            <p:spPr>
              <a:xfrm>
                <a:off x="4852511" y="4493182"/>
                <a:ext cx="2200275" cy="2274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lgn="ctr"/>
                <a:r>
                  <a:rPr lang="en-US" altLang="ko-KR" sz="2000" dirty="0">
                    <a:solidFill>
                      <a:schemeClr val="bg1"/>
                    </a:solidFill>
                    <a:latin typeface="SamsungOne 700" panose="020B0803030303020204" pitchFamily="34" charset="0"/>
                    <a:ea typeface="SamsungOne 700" panose="020B0803030303020204" pitchFamily="34" charset="0"/>
                    <a:cs typeface="Samsung Sharp Sans" pitchFamily="2" charset="0"/>
                  </a:rPr>
                  <a:t>Follow practice steps on ‘ex_0614.ipynb’ file.</a:t>
                </a:r>
                <a:endParaRPr lang="ko-KR" altLang="en-US" sz="2000" dirty="0">
                  <a:solidFill>
                    <a:schemeClr val="bg1"/>
                  </a:solidFill>
                  <a:latin typeface="SamsungOne 700" panose="020B0803030303020204" pitchFamily="34" charset="0"/>
                  <a:ea typeface="Samsung Sharp Sans" pitchFamily="2" charset="0"/>
                  <a:cs typeface="Samsung Sharp Sans" pitchFamily="2" charset="0"/>
                </a:endParaRPr>
              </a:p>
            </p:txBody>
          </p:sp>
        </p:grpSp>
        <p:sp>
          <p:nvSpPr>
            <p:cNvPr id="14" name="직사각형 13"/>
            <p:cNvSpPr/>
            <p:nvPr/>
          </p:nvSpPr>
          <p:spPr>
            <a:xfrm>
              <a:off x="546895" y="1523719"/>
              <a:ext cx="8797130"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3200" dirty="0">
                  <a:solidFill>
                    <a:schemeClr val="tx1">
                      <a:lumMod val="95000"/>
                      <a:lumOff val="5000"/>
                    </a:schemeClr>
                  </a:solidFill>
                  <a:latin typeface="Samsung Sharp Sans" pitchFamily="2" charset="0"/>
                  <a:ea typeface="Samsung Sharp Sans" pitchFamily="2" charset="0"/>
                  <a:cs typeface="Samsung Sharp Sans" pitchFamily="2" charset="0"/>
                </a:rPr>
                <a:t>Coding Exercise #0614</a:t>
              </a:r>
            </a:p>
          </p:txBody>
        </p:sp>
      </p:grpSp>
      <p:sp>
        <p:nvSpPr>
          <p:cNvPr id="20" name="직사각형 19"/>
          <p:cNvSpPr/>
          <p:nvPr/>
        </p:nvSpPr>
        <p:spPr>
          <a:xfrm>
            <a:off x="558800" y="525055"/>
            <a:ext cx="5824317"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600" dirty="0">
                <a:solidFill>
                  <a:schemeClr val="bg1">
                    <a:lumMod val="95000"/>
                  </a:schemeClr>
                </a:solidFill>
                <a:latin typeface="SamsungOne 700" panose="020B0803030303020204" pitchFamily="34" charset="0"/>
                <a:ea typeface="SamsungOne 700" panose="020B0803030303020204" pitchFamily="34" charset="0"/>
              </a:rPr>
              <a:t>UNIT 7. </a:t>
            </a:r>
            <a:br>
              <a:rPr lang="en-US" altLang="ko-KR" dirty="0">
                <a:solidFill>
                  <a:schemeClr val="bg1">
                    <a:lumMod val="95000"/>
                  </a:schemeClr>
                </a:solidFill>
                <a:latin typeface="SamsungOne 700" panose="020B0803030303020204" pitchFamily="34" charset="0"/>
                <a:ea typeface="SamsungOne 700" panose="020B0803030303020204" pitchFamily="34" charset="0"/>
              </a:rPr>
            </a:br>
            <a:r>
              <a:rPr lang="en-US" altLang="ko-KR" sz="2000" dirty="0">
                <a:solidFill>
                  <a:schemeClr val="bg1">
                    <a:lumMod val="95000"/>
                  </a:schemeClr>
                </a:solidFill>
                <a:latin typeface="SamsungOne 700" panose="020B0803030303020204" pitchFamily="34" charset="0"/>
                <a:ea typeface="SamsungOne 700" panose="020B0803030303020204" pitchFamily="34" charset="0"/>
              </a:rPr>
              <a:t>7.1. </a:t>
            </a:r>
            <a:r>
              <a:rPr lang="en-US" altLang="ko-KR" sz="2000" dirty="0">
                <a:solidFill>
                  <a:schemeClr val="bg1">
                    <a:lumMod val="95000"/>
                  </a:schemeClr>
                </a:solidFill>
                <a:latin typeface="SamsungOne 400" panose="020B0503030303020204" pitchFamily="34" charset="0"/>
                <a:ea typeface="SamsungOne 400" panose="020B0503030303020204" pitchFamily="34" charset="0"/>
              </a:rPr>
              <a:t>Image Data.</a:t>
            </a:r>
          </a:p>
        </p:txBody>
      </p:sp>
    </p:spTree>
    <p:extLst>
      <p:ext uri="{BB962C8B-B14F-4D97-AF65-F5344CB8AC3E}">
        <p14:creationId xmlns:p14="http://schemas.microsoft.com/office/powerpoint/2010/main" val="52176873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그룹 9"/>
          <p:cNvGrpSpPr/>
          <p:nvPr/>
        </p:nvGrpSpPr>
        <p:grpSpPr>
          <a:xfrm>
            <a:off x="349102" y="1528482"/>
            <a:ext cx="9259718" cy="4680231"/>
            <a:chOff x="349102" y="1523719"/>
            <a:chExt cx="9259718" cy="4680231"/>
          </a:xfrm>
        </p:grpSpPr>
        <p:pic>
          <p:nvPicPr>
            <p:cNvPr id="12" name="그림 11"/>
            <p:cNvPicPr>
              <a:picLocks noChangeAspect="1"/>
            </p:cNvPicPr>
            <p:nvPr/>
          </p:nvPicPr>
          <p:blipFill rotWithShape="1">
            <a:blip r:embed="rId3" cstate="print">
              <a:extLst>
                <a:ext uri="{28A0092B-C50C-407E-A947-70E740481C1C}">
                  <a14:useLocalDpi xmlns:a14="http://schemas.microsoft.com/office/drawing/2010/main" val="0"/>
                </a:ext>
              </a:extLst>
            </a:blip>
            <a:srcRect l="5537" t="17743" r="5537" b="41581"/>
            <a:stretch/>
          </p:blipFill>
          <p:spPr>
            <a:xfrm>
              <a:off x="349102" y="1968501"/>
              <a:ext cx="9259718" cy="4235449"/>
            </a:xfrm>
            <a:prstGeom prst="rect">
              <a:avLst/>
            </a:prstGeom>
            <a:noFill/>
            <a:ln>
              <a:noFill/>
            </a:ln>
          </p:spPr>
        </p:pic>
        <p:grpSp>
          <p:nvGrpSpPr>
            <p:cNvPr id="13" name="그룹 12"/>
            <p:cNvGrpSpPr/>
            <p:nvPr/>
          </p:nvGrpSpPr>
          <p:grpSpPr>
            <a:xfrm>
              <a:off x="1749423" y="3934249"/>
              <a:ext cx="6403977" cy="584200"/>
              <a:chOff x="4778069" y="4391025"/>
              <a:chExt cx="2349160" cy="431802"/>
            </a:xfrm>
          </p:grpSpPr>
          <p:sp>
            <p:nvSpPr>
              <p:cNvPr id="17" name="직사각형 16"/>
              <p:cNvSpPr/>
              <p:nvPr/>
            </p:nvSpPr>
            <p:spPr>
              <a:xfrm>
                <a:off x="4778069" y="4391025"/>
                <a:ext cx="2349160" cy="431802"/>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sz="2000"/>
              </a:p>
            </p:txBody>
          </p:sp>
          <p:sp>
            <p:nvSpPr>
              <p:cNvPr id="18" name="직사각형 133">
                <a:extLst>
                  <a:ext uri="{FF2B5EF4-FFF2-40B4-BE49-F238E27FC236}">
                    <a16:creationId xmlns:a16="http://schemas.microsoft.com/office/drawing/2014/main" id="{A14E28ED-9373-4950-9AA4-B9CBE68EE6E3}"/>
                  </a:ext>
                </a:extLst>
              </p:cNvPr>
              <p:cNvSpPr/>
              <p:nvPr/>
            </p:nvSpPr>
            <p:spPr>
              <a:xfrm>
                <a:off x="4852511" y="4493182"/>
                <a:ext cx="2200275" cy="2274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lgn="ctr"/>
                <a:r>
                  <a:rPr lang="en-US" altLang="ko-KR" sz="2000" dirty="0">
                    <a:solidFill>
                      <a:schemeClr val="bg1"/>
                    </a:solidFill>
                    <a:latin typeface="SamsungOne 700" panose="020B0803030303020204" pitchFamily="34" charset="0"/>
                    <a:ea typeface="SamsungOne 700" panose="020B0803030303020204" pitchFamily="34" charset="0"/>
                    <a:cs typeface="Samsung Sharp Sans" pitchFamily="2" charset="0"/>
                  </a:rPr>
                  <a:t>Follow practice steps on ‘ex_0615.ipynb’ file.</a:t>
                </a:r>
                <a:endParaRPr lang="ko-KR" altLang="en-US" sz="2000" dirty="0">
                  <a:solidFill>
                    <a:schemeClr val="bg1"/>
                  </a:solidFill>
                  <a:latin typeface="SamsungOne 700" panose="020B0803030303020204" pitchFamily="34" charset="0"/>
                  <a:ea typeface="Samsung Sharp Sans" pitchFamily="2" charset="0"/>
                  <a:cs typeface="Samsung Sharp Sans" pitchFamily="2" charset="0"/>
                </a:endParaRPr>
              </a:p>
            </p:txBody>
          </p:sp>
        </p:grpSp>
        <p:sp>
          <p:nvSpPr>
            <p:cNvPr id="14" name="직사각형 13"/>
            <p:cNvSpPr/>
            <p:nvPr/>
          </p:nvSpPr>
          <p:spPr>
            <a:xfrm>
              <a:off x="546895" y="1523719"/>
              <a:ext cx="8797130"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3200" dirty="0">
                  <a:solidFill>
                    <a:schemeClr val="tx1">
                      <a:lumMod val="95000"/>
                      <a:lumOff val="5000"/>
                    </a:schemeClr>
                  </a:solidFill>
                  <a:latin typeface="Samsung Sharp Sans" pitchFamily="2" charset="0"/>
                  <a:ea typeface="Samsung Sharp Sans" pitchFamily="2" charset="0"/>
                  <a:cs typeface="Samsung Sharp Sans" pitchFamily="2" charset="0"/>
                </a:rPr>
                <a:t>Coding Exercise #0615</a:t>
              </a:r>
            </a:p>
          </p:txBody>
        </p:sp>
      </p:grpSp>
      <p:sp>
        <p:nvSpPr>
          <p:cNvPr id="19" name="직사각형 18"/>
          <p:cNvSpPr/>
          <p:nvPr/>
        </p:nvSpPr>
        <p:spPr>
          <a:xfrm>
            <a:off x="558800" y="525055"/>
            <a:ext cx="5824317"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600" dirty="0">
                <a:solidFill>
                  <a:schemeClr val="bg1">
                    <a:lumMod val="95000"/>
                  </a:schemeClr>
                </a:solidFill>
                <a:latin typeface="SamsungOne 700" panose="020B0803030303020204" pitchFamily="34" charset="0"/>
                <a:ea typeface="SamsungOne 700" panose="020B0803030303020204" pitchFamily="34" charset="0"/>
              </a:rPr>
              <a:t>UNIT 7. </a:t>
            </a:r>
            <a:br>
              <a:rPr lang="en-US" altLang="ko-KR" dirty="0">
                <a:solidFill>
                  <a:schemeClr val="bg1">
                    <a:lumMod val="95000"/>
                  </a:schemeClr>
                </a:solidFill>
                <a:latin typeface="SamsungOne 700" panose="020B0803030303020204" pitchFamily="34" charset="0"/>
                <a:ea typeface="SamsungOne 700" panose="020B0803030303020204" pitchFamily="34" charset="0"/>
              </a:rPr>
            </a:br>
            <a:r>
              <a:rPr lang="en-US" altLang="ko-KR" sz="2000" dirty="0">
                <a:solidFill>
                  <a:schemeClr val="bg1">
                    <a:lumMod val="95000"/>
                  </a:schemeClr>
                </a:solidFill>
                <a:latin typeface="SamsungOne 700" panose="020B0803030303020204" pitchFamily="34" charset="0"/>
                <a:ea typeface="SamsungOne 700" panose="020B0803030303020204" pitchFamily="34" charset="0"/>
              </a:rPr>
              <a:t>7.1. </a:t>
            </a:r>
            <a:r>
              <a:rPr lang="en-US" altLang="ko-KR" sz="2000" dirty="0">
                <a:solidFill>
                  <a:schemeClr val="bg1">
                    <a:lumMod val="95000"/>
                  </a:schemeClr>
                </a:solidFill>
                <a:latin typeface="SamsungOne 400" panose="020B0503030303020204" pitchFamily="34" charset="0"/>
                <a:ea typeface="SamsungOne 400" panose="020B0503030303020204" pitchFamily="34" charset="0"/>
              </a:rPr>
              <a:t>Image Data.</a:t>
            </a:r>
          </a:p>
        </p:txBody>
      </p:sp>
    </p:spTree>
    <p:extLst>
      <p:ext uri="{BB962C8B-B14F-4D97-AF65-F5344CB8AC3E}">
        <p14:creationId xmlns:p14="http://schemas.microsoft.com/office/powerpoint/2010/main" val="181492380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8">
            <a:extLst>
              <a:ext uri="{FF2B5EF4-FFF2-40B4-BE49-F238E27FC236}">
                <a16:creationId xmlns:a16="http://schemas.microsoft.com/office/drawing/2014/main" id="{C28ED3EF-6A4B-4140-875F-6A436FD3463D}"/>
              </a:ext>
            </a:extLst>
          </p:cNvPr>
          <p:cNvGrpSpPr/>
          <p:nvPr/>
        </p:nvGrpSpPr>
        <p:grpSpPr>
          <a:xfrm>
            <a:off x="558799" y="525055"/>
            <a:ext cx="5016501" cy="834793"/>
            <a:chOff x="558799" y="525055"/>
            <a:chExt cx="5016501" cy="834793"/>
          </a:xfrm>
        </p:grpSpPr>
        <p:sp>
          <p:nvSpPr>
            <p:cNvPr id="15" name="직사각형 133">
              <a:extLst>
                <a:ext uri="{FF2B5EF4-FFF2-40B4-BE49-F238E27FC236}">
                  <a16:creationId xmlns:a16="http://schemas.microsoft.com/office/drawing/2014/main" id="{B4CCC751-E401-45D1-9790-0ED9B68DC5BE}"/>
                </a:ext>
              </a:extLst>
            </p:cNvPr>
            <p:cNvSpPr/>
            <p:nvPr/>
          </p:nvSpPr>
          <p:spPr>
            <a:xfrm>
              <a:off x="558799" y="928961"/>
              <a:ext cx="5016501" cy="4308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800" dirty="0">
                  <a:solidFill>
                    <a:schemeClr val="bg1"/>
                  </a:solidFill>
                  <a:latin typeface="Samsung Sharp Sans" pitchFamily="2" charset="0"/>
                  <a:ea typeface="Samsung Sharp Sans" pitchFamily="2" charset="0"/>
                  <a:cs typeface="Samsung Sharp Sans" pitchFamily="2" charset="0"/>
                </a:rPr>
                <a:t>Machine Learning - Part III</a:t>
              </a:r>
            </a:p>
          </p:txBody>
        </p:sp>
        <p:sp>
          <p:nvSpPr>
            <p:cNvPr id="16" name="Rectangle 4">
              <a:extLst>
                <a:ext uri="{FF2B5EF4-FFF2-40B4-BE49-F238E27FC236}">
                  <a16:creationId xmlns:a16="http://schemas.microsoft.com/office/drawing/2014/main" id="{0FE23D60-5861-4FD7-85F1-FA6CCA56154A}"/>
                </a:ext>
              </a:extLst>
            </p:cNvPr>
            <p:cNvSpPr/>
            <p:nvPr/>
          </p:nvSpPr>
          <p:spPr>
            <a:xfrm>
              <a:off x="558800" y="525055"/>
              <a:ext cx="1075615" cy="246221"/>
            </a:xfrm>
            <a:prstGeom prst="rect">
              <a:avLst/>
            </a:prstGeom>
          </p:spPr>
          <p:txBody>
            <a:bodyPr wrap="none" lIns="0" tIns="0" rIns="0" bIns="0">
              <a:spAutoFit/>
              <a:scene3d>
                <a:camera prst="orthographicFront"/>
                <a:lightRig rig="threePt" dir="t"/>
              </a:scene3d>
              <a:sp3d>
                <a:bevelT w="0" h="6350"/>
              </a:sp3d>
            </a:bodyPr>
            <a:lstStyle/>
            <a:p>
              <a:r>
                <a:rPr lang="en-US" altLang="ko-KR" sz="1600" dirty="0">
                  <a:solidFill>
                    <a:schemeClr val="bg1"/>
                  </a:solidFill>
                  <a:latin typeface="Samsung Sharp Sans" pitchFamily="2" charset="0"/>
                  <a:ea typeface="Samsung Sharp Sans" pitchFamily="2" charset="0"/>
                  <a:cs typeface="Samsung Sharp Sans" pitchFamily="2" charset="0"/>
                </a:rPr>
                <a:t>Chapter 7.</a:t>
              </a:r>
              <a:endParaRPr lang="ko-KR" altLang="en-US" sz="1600" dirty="0"/>
            </a:p>
          </p:txBody>
        </p:sp>
      </p:grpSp>
      <p:grpSp>
        <p:nvGrpSpPr>
          <p:cNvPr id="17" name="Group 1">
            <a:extLst>
              <a:ext uri="{FF2B5EF4-FFF2-40B4-BE49-F238E27FC236}">
                <a16:creationId xmlns:a16="http://schemas.microsoft.com/office/drawing/2014/main" id="{DC4040F4-6138-4227-9043-B29B7E13E98C}"/>
              </a:ext>
            </a:extLst>
          </p:cNvPr>
          <p:cNvGrpSpPr/>
          <p:nvPr/>
        </p:nvGrpSpPr>
        <p:grpSpPr>
          <a:xfrm>
            <a:off x="571500" y="2460000"/>
            <a:ext cx="5702300" cy="2386533"/>
            <a:chOff x="4181256" y="3224809"/>
            <a:chExt cx="5702300" cy="2386533"/>
          </a:xfrm>
        </p:grpSpPr>
        <p:sp>
          <p:nvSpPr>
            <p:cNvPr id="18" name="직사각형 17">
              <a:extLst>
                <a:ext uri="{FF2B5EF4-FFF2-40B4-BE49-F238E27FC236}">
                  <a16:creationId xmlns:a16="http://schemas.microsoft.com/office/drawing/2014/main" id="{526A706A-13FC-4402-811D-D0F339296A25}"/>
                </a:ext>
              </a:extLst>
            </p:cNvPr>
            <p:cNvSpPr/>
            <p:nvPr/>
          </p:nvSpPr>
          <p:spPr>
            <a:xfrm>
              <a:off x="4364136" y="3225982"/>
              <a:ext cx="551942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spcAft>
                  <a:spcPts val="600"/>
                </a:spcAft>
              </a:pPr>
              <a:r>
                <a:rPr lang="en-US" altLang="ko-KR" dirty="0">
                  <a:solidFill>
                    <a:schemeClr val="tx1">
                      <a:lumMod val="75000"/>
                      <a:lumOff val="25000"/>
                    </a:schemeClr>
                  </a:solidFill>
                  <a:latin typeface="SamsungOne 700" panose="020B0803030303020204" pitchFamily="34" charset="0"/>
                  <a:ea typeface="SamsungOne 700" panose="020B0803030303020204" pitchFamily="34" charset="0"/>
                </a:rPr>
                <a:t>UNIT 6. Natural Language Processing</a:t>
              </a:r>
            </a:p>
          </p:txBody>
        </p:sp>
        <p:sp>
          <p:nvSpPr>
            <p:cNvPr id="19" name="직사각형 18">
              <a:extLst>
                <a:ext uri="{FF2B5EF4-FFF2-40B4-BE49-F238E27FC236}">
                  <a16:creationId xmlns:a16="http://schemas.microsoft.com/office/drawing/2014/main" id="{4CFC1E76-A29C-4D1A-AFC7-6AB9A434AA19}"/>
                </a:ext>
              </a:extLst>
            </p:cNvPr>
            <p:cNvSpPr/>
            <p:nvPr/>
          </p:nvSpPr>
          <p:spPr>
            <a:xfrm>
              <a:off x="4181256" y="3224809"/>
              <a:ext cx="36000" cy="252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sz="2800"/>
            </a:p>
          </p:txBody>
        </p:sp>
        <p:sp>
          <p:nvSpPr>
            <p:cNvPr id="20" name="직사각형 19">
              <a:extLst>
                <a:ext uri="{FF2B5EF4-FFF2-40B4-BE49-F238E27FC236}">
                  <a16:creationId xmlns:a16="http://schemas.microsoft.com/office/drawing/2014/main" id="{EE82388A-8FB3-4AFA-A389-4D699ED4242E}"/>
                </a:ext>
              </a:extLst>
            </p:cNvPr>
            <p:cNvSpPr/>
            <p:nvPr/>
          </p:nvSpPr>
          <p:spPr>
            <a:xfrm>
              <a:off x="5160752" y="3641572"/>
              <a:ext cx="4456104" cy="19697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schemeClr val="bg1">
                      <a:lumMod val="65000"/>
                    </a:schemeClr>
                  </a:solidFill>
                  <a:latin typeface="SamsungOne 400" panose="020B0503030303020204" pitchFamily="34" charset="0"/>
                  <a:ea typeface="SamsungOne 400" panose="020B0503030303020204" pitchFamily="34" charset="0"/>
                </a:rPr>
                <a:t>6.1. String Manipulation</a:t>
              </a:r>
            </a:p>
            <a:p>
              <a:pPr>
                <a:spcAft>
                  <a:spcPts val="600"/>
                </a:spcAft>
              </a:pPr>
              <a:r>
                <a:rPr lang="en-US" altLang="ko-KR" sz="1400" dirty="0">
                  <a:solidFill>
                    <a:schemeClr val="bg1">
                      <a:lumMod val="65000"/>
                    </a:schemeClr>
                  </a:solidFill>
                  <a:latin typeface="SamsungOne 400" panose="020B0503030303020204" pitchFamily="34" charset="0"/>
                  <a:ea typeface="SamsungOne 400" panose="020B0503030303020204" pitchFamily="34" charset="0"/>
                </a:rPr>
                <a:t>6.2. Data Acquisition</a:t>
              </a:r>
            </a:p>
            <a:p>
              <a:pPr>
                <a:spcAft>
                  <a:spcPts val="600"/>
                </a:spcAft>
              </a:pPr>
              <a:r>
                <a:rPr lang="en-US" altLang="ko-KR" sz="1400" dirty="0">
                  <a:solidFill>
                    <a:schemeClr val="bg1">
                      <a:lumMod val="65000"/>
                    </a:schemeClr>
                  </a:solidFill>
                  <a:latin typeface="SamsungOne 400" panose="020B0503030303020204" pitchFamily="34" charset="0"/>
                  <a:ea typeface="SamsungOne 400" panose="020B0503030303020204" pitchFamily="34" charset="0"/>
                </a:rPr>
                <a:t>6.3. Introduction to the Natural Language Processing</a:t>
              </a:r>
            </a:p>
            <a:p>
              <a:pPr>
                <a:spcAft>
                  <a:spcPts val="600"/>
                </a:spcAft>
              </a:pPr>
              <a:r>
                <a:rPr lang="en-US" altLang="ko-KR" sz="1400" dirty="0">
                  <a:solidFill>
                    <a:schemeClr val="bg1">
                      <a:lumMod val="65000"/>
                    </a:schemeClr>
                  </a:solidFill>
                  <a:latin typeface="SamsungOne 400" panose="020B0503030303020204" pitchFamily="34" charset="0"/>
                  <a:ea typeface="SamsungOne 400" panose="020B0503030303020204" pitchFamily="34" charset="0"/>
                </a:rPr>
                <a:t>6.4. Language Model</a:t>
              </a:r>
            </a:p>
            <a:p>
              <a:pPr>
                <a:spcAft>
                  <a:spcPts val="600"/>
                </a:spcAft>
              </a:pPr>
              <a:r>
                <a:rPr lang="en-US" altLang="ko-KR" sz="1400" dirty="0">
                  <a:solidFill>
                    <a:schemeClr val="bg1">
                      <a:lumMod val="65000"/>
                    </a:schemeClr>
                  </a:solidFill>
                  <a:latin typeface="SamsungOne 400" panose="020B0503030303020204" pitchFamily="34" charset="0"/>
                  <a:ea typeface="SamsungOne 400" panose="020B0503030303020204" pitchFamily="34" charset="0"/>
                </a:rPr>
                <a:t>6.5. Representation Model</a:t>
              </a:r>
            </a:p>
            <a:p>
              <a:pPr>
                <a:spcAft>
                  <a:spcPts val="600"/>
                </a:spcAft>
              </a:pPr>
              <a:r>
                <a:rPr lang="en-US" altLang="ko-KR" sz="1400" dirty="0">
                  <a:solidFill>
                    <a:schemeClr val="bg1">
                      <a:lumMod val="65000"/>
                    </a:schemeClr>
                  </a:solidFill>
                  <a:latin typeface="SamsungOne 400" panose="020B0503030303020204" pitchFamily="34" charset="0"/>
                  <a:ea typeface="SamsungOne 400" panose="020B0503030303020204" pitchFamily="34" charset="0"/>
                </a:rPr>
                <a:t>6.6. Classification Analysis</a:t>
              </a:r>
            </a:p>
            <a:p>
              <a:pPr>
                <a:spcAft>
                  <a:spcPts val="600"/>
                </a:spcAft>
              </a:pPr>
              <a:r>
                <a:rPr lang="en-US" altLang="ko-KR" sz="1400" dirty="0">
                  <a:solidFill>
                    <a:schemeClr val="bg1">
                      <a:lumMod val="65000"/>
                    </a:schemeClr>
                  </a:solidFill>
                  <a:latin typeface="SamsungOne 400" panose="020B0503030303020204" pitchFamily="34" charset="0"/>
                  <a:ea typeface="SamsungOne 400" panose="020B0503030303020204" pitchFamily="34" charset="0"/>
                </a:rPr>
                <a:t>6.7. Topic Modeling</a:t>
              </a:r>
            </a:p>
          </p:txBody>
        </p:sp>
      </p:grpSp>
      <p:grpSp>
        <p:nvGrpSpPr>
          <p:cNvPr id="21" name="Group 1">
            <a:extLst>
              <a:ext uri="{FF2B5EF4-FFF2-40B4-BE49-F238E27FC236}">
                <a16:creationId xmlns:a16="http://schemas.microsoft.com/office/drawing/2014/main" id="{DC6F8C60-5F91-4AF4-A2B4-D2C4302BB33F}"/>
              </a:ext>
            </a:extLst>
          </p:cNvPr>
          <p:cNvGrpSpPr/>
          <p:nvPr/>
        </p:nvGrpSpPr>
        <p:grpSpPr>
          <a:xfrm>
            <a:off x="5774862" y="2460000"/>
            <a:ext cx="5702300" cy="1216982"/>
            <a:chOff x="4181256" y="3224809"/>
            <a:chExt cx="5702300" cy="1216982"/>
          </a:xfrm>
        </p:grpSpPr>
        <p:sp>
          <p:nvSpPr>
            <p:cNvPr id="22" name="직사각형 21"/>
            <p:cNvSpPr/>
            <p:nvPr/>
          </p:nvSpPr>
          <p:spPr>
            <a:xfrm>
              <a:off x="4364136" y="3225982"/>
              <a:ext cx="551942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spcAft>
                  <a:spcPts val="600"/>
                </a:spcAft>
              </a:pPr>
              <a:r>
                <a:rPr lang="en-US" altLang="ko-KR" dirty="0">
                  <a:solidFill>
                    <a:schemeClr val="tx1">
                      <a:lumMod val="75000"/>
                      <a:lumOff val="25000"/>
                    </a:schemeClr>
                  </a:solidFill>
                  <a:latin typeface="SamsungOne 700" panose="020B0803030303020204" pitchFamily="34" charset="0"/>
                  <a:ea typeface="SamsungOne 700" panose="020B0803030303020204" pitchFamily="34" charset="0"/>
                </a:rPr>
                <a:t>UNIT 7. Image Processing</a:t>
              </a:r>
            </a:p>
          </p:txBody>
        </p:sp>
        <p:sp>
          <p:nvSpPr>
            <p:cNvPr id="23" name="직사각형 22"/>
            <p:cNvSpPr/>
            <p:nvPr/>
          </p:nvSpPr>
          <p:spPr>
            <a:xfrm>
              <a:off x="4181256" y="3224809"/>
              <a:ext cx="36000" cy="252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p>
          </p:txBody>
        </p:sp>
        <p:sp>
          <p:nvSpPr>
            <p:cNvPr id="24" name="직사각형 23"/>
            <p:cNvSpPr/>
            <p:nvPr/>
          </p:nvSpPr>
          <p:spPr>
            <a:xfrm>
              <a:off x="5160752" y="3641572"/>
              <a:ext cx="4456104" cy="8002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schemeClr val="bg1">
                      <a:lumMod val="65000"/>
                    </a:schemeClr>
                  </a:solidFill>
                  <a:latin typeface="SamsungOne 400" panose="020B0503030303020204" pitchFamily="34" charset="0"/>
                  <a:ea typeface="SamsungOne 400" panose="020B0503030303020204" pitchFamily="34" charset="0"/>
                </a:rPr>
                <a:t>7.1. Image Data.</a:t>
              </a:r>
            </a:p>
            <a:p>
              <a:pPr>
                <a:spcAft>
                  <a:spcPts val="600"/>
                </a:spcAft>
              </a:pPr>
              <a:r>
                <a:rPr lang="en-US" altLang="ko-KR" sz="1400" dirty="0">
                  <a:solidFill>
                    <a:srgbClr val="193EB0"/>
                  </a:solidFill>
                  <a:latin typeface="SamsungOne 700" panose="020B0803030303020204" pitchFamily="34" charset="0"/>
                  <a:ea typeface="SamsungOne 700" panose="020B0803030303020204" pitchFamily="34" charset="0"/>
                </a:rPr>
                <a:t>7.2. Filtering Image Data.</a:t>
              </a:r>
            </a:p>
            <a:p>
              <a:pPr>
                <a:spcAft>
                  <a:spcPts val="600"/>
                </a:spcAft>
              </a:pPr>
              <a:r>
                <a:rPr lang="en-US" altLang="ko-KR" sz="1400" dirty="0">
                  <a:solidFill>
                    <a:schemeClr val="bg1">
                      <a:lumMod val="65000"/>
                    </a:schemeClr>
                  </a:solidFill>
                  <a:latin typeface="SamsungOne 400" panose="020B0503030303020204" pitchFamily="34" charset="0"/>
                  <a:ea typeface="SamsungOne 400" panose="020B0503030303020204" pitchFamily="34" charset="0"/>
                </a:rPr>
                <a:t>7.3. Transforming Image Data.</a:t>
              </a:r>
            </a:p>
          </p:txBody>
        </p:sp>
      </p:grpSp>
    </p:spTree>
    <p:extLst>
      <p:ext uri="{BB962C8B-B14F-4D97-AF65-F5344CB8AC3E}">
        <p14:creationId xmlns:p14="http://schemas.microsoft.com/office/powerpoint/2010/main" val="189236102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직사각형 11"/>
          <p:cNvSpPr/>
          <p:nvPr/>
        </p:nvSpPr>
        <p:spPr>
          <a:xfrm>
            <a:off x="546895" y="1523719"/>
            <a:ext cx="8797130"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3200" dirty="0">
                <a:solidFill>
                  <a:schemeClr val="tx1">
                    <a:lumMod val="95000"/>
                    <a:lumOff val="5000"/>
                  </a:schemeClr>
                </a:solidFill>
                <a:latin typeface="Samsung Sharp Sans" pitchFamily="2" charset="0"/>
                <a:ea typeface="Samsung Sharp Sans" pitchFamily="2" charset="0"/>
                <a:cs typeface="Samsung Sharp Sans" pitchFamily="2" charset="0"/>
              </a:rPr>
              <a:t>Filtering </a:t>
            </a:r>
            <a:r>
              <a:rPr lang="en-US" altLang="ko-KR" sz="3200">
                <a:solidFill>
                  <a:schemeClr val="tx1">
                    <a:lumMod val="95000"/>
                    <a:lumOff val="5000"/>
                  </a:schemeClr>
                </a:solidFill>
                <a:latin typeface="Samsung Sharp Sans" pitchFamily="2" charset="0"/>
                <a:ea typeface="Samsung Sharp Sans" pitchFamily="2" charset="0"/>
                <a:cs typeface="Samsung Sharp Sans" pitchFamily="2" charset="0"/>
              </a:rPr>
              <a:t>Image Data (1/6)</a:t>
            </a:r>
            <a:endParaRPr lang="en-US" altLang="ko-KR" sz="3200" dirty="0">
              <a:solidFill>
                <a:schemeClr val="tx1">
                  <a:lumMod val="95000"/>
                  <a:lumOff val="5000"/>
                </a:schemeClr>
              </a:solidFill>
              <a:latin typeface="Samsung Sharp Sans" pitchFamily="2" charset="0"/>
              <a:ea typeface="Samsung Sharp Sans" pitchFamily="2" charset="0"/>
              <a:cs typeface="Samsung Sharp Sans" pitchFamily="2" charset="0"/>
            </a:endParaRPr>
          </a:p>
        </p:txBody>
      </p:sp>
      <p:grpSp>
        <p:nvGrpSpPr>
          <p:cNvPr id="13" name="그룹 12"/>
          <p:cNvGrpSpPr/>
          <p:nvPr/>
        </p:nvGrpSpPr>
        <p:grpSpPr>
          <a:xfrm>
            <a:off x="558800" y="2232686"/>
            <a:ext cx="8785225" cy="215444"/>
            <a:chOff x="1027113" y="2045625"/>
            <a:chExt cx="8785225" cy="215444"/>
          </a:xfrm>
        </p:grpSpPr>
        <p:sp>
          <p:nvSpPr>
            <p:cNvPr id="14" name="직사각형 13"/>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직사각형 16"/>
            <p:cNvSpPr/>
            <p:nvPr/>
          </p:nvSpPr>
          <p:spPr>
            <a:xfrm>
              <a:off x="1179514" y="2045625"/>
              <a:ext cx="8632824"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Convolution filter:</a:t>
              </a:r>
            </a:p>
          </p:txBody>
        </p:sp>
      </p:grpSp>
      <mc:AlternateContent xmlns:mc="http://schemas.openxmlformats.org/markup-compatibility/2006" xmlns:a14="http://schemas.microsoft.com/office/drawing/2010/main">
        <mc:Choice Requires="a14">
          <p:sp>
            <p:nvSpPr>
              <p:cNvPr id="18" name="직사각형 17"/>
              <p:cNvSpPr/>
              <p:nvPr/>
            </p:nvSpPr>
            <p:spPr>
              <a:xfrm>
                <a:off x="703263" y="2565400"/>
                <a:ext cx="8640762" cy="28364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Given two functions </a:t>
                </a:r>
                <a:r>
                  <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rPr>
                  <a:t>𝑓 </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and </a:t>
                </a:r>
                <a:r>
                  <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rPr>
                  <a:t>𝑔</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the convolution is denoted using an asterisk: </a:t>
                </a:r>
                <a14:m>
                  <m:oMath xmlns:m="http://schemas.openxmlformats.org/officeDocument/2006/math">
                    <m:r>
                      <a:rPr lang="en-US" altLang="ko-KR" sz="1400" i="1" dirty="0">
                        <a:solidFill>
                          <a:prstClr val="black"/>
                        </a:solidFill>
                        <a:latin typeface="Cambria Math" panose="02040503050406030204" pitchFamily="18" charset="0"/>
                        <a:cs typeface="Times New Roman" panose="02020603050405020304" pitchFamily="18" charset="0"/>
                      </a:rPr>
                      <m:t>𝑓</m:t>
                    </m:r>
                    <m:r>
                      <a:rPr lang="en-US" altLang="ko-KR" sz="1400" i="1" dirty="0">
                        <a:solidFill>
                          <a:srgbClr val="0070C0"/>
                        </a:solidFill>
                        <a:latin typeface="Cambria Math" panose="02040503050406030204" pitchFamily="18" charset="0"/>
                        <a:cs typeface="Times New Roman" panose="02020603050405020304" pitchFamily="18" charset="0"/>
                      </a:rPr>
                      <m:t>∗</m:t>
                    </m:r>
                    <m:r>
                      <a:rPr lang="en-US" altLang="ko-KR" sz="1400" i="1" dirty="0">
                        <a:solidFill>
                          <a:prstClr val="black"/>
                        </a:solidFill>
                        <a:latin typeface="Cambria Math" panose="02040503050406030204" pitchFamily="18" charset="0"/>
                        <a:cs typeface="Times New Roman" panose="02020603050405020304" pitchFamily="18" charset="0"/>
                      </a:rPr>
                      <m:t>𝑔</m:t>
                    </m:r>
                  </m:oMath>
                </a14:m>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a:t>
                </a:r>
              </a:p>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If </a:t>
                </a:r>
                <a:r>
                  <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rPr>
                  <a:t>𝑓 </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and </a:t>
                </a:r>
                <a:r>
                  <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rPr>
                  <a:t>𝑔 </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are functions of a continuous variable, the convolution is an integral:</a:t>
                </a:r>
              </a:p>
              <a:p>
                <a:pPr marL="182563" indent="-182563">
                  <a:spcAft>
                    <a:spcPts val="800"/>
                  </a:spcAft>
                  <a:buClr>
                    <a:srgbClr val="193EB0"/>
                  </a:buClr>
                  <a:buFont typeface="SamsungOne 400" panose="020B0503030303020204" pitchFamily="34" charset="0"/>
                  <a:buChar char="‣"/>
                </a:pPr>
                <a:endPar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endParaRPr>
              </a:p>
              <a:p>
                <a:pPr marL="182563" indent="-182563">
                  <a:spcAft>
                    <a:spcPts val="800"/>
                  </a:spcAft>
                  <a:buClr>
                    <a:srgbClr val="193EB0"/>
                  </a:buClr>
                  <a:buFont typeface="SamsungOne 400" panose="020B0503030303020204" pitchFamily="34" charset="0"/>
                  <a:buChar char="‣"/>
                </a:pPr>
                <a:endPar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endParaRPr>
              </a:p>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If </a:t>
                </a:r>
                <a:r>
                  <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rPr>
                  <a:t>𝑓 </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and </a:t>
                </a:r>
                <a:r>
                  <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rPr>
                  <a:t>𝑔 </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are functions of a discrete variable, the convolution is a sum:</a:t>
                </a:r>
              </a:p>
              <a:p>
                <a:pPr marL="182563" indent="-182563">
                  <a:spcAft>
                    <a:spcPts val="800"/>
                  </a:spcAft>
                  <a:buClr>
                    <a:srgbClr val="193EB0"/>
                  </a:buClr>
                  <a:buFont typeface="SamsungOne 400" panose="020B0503030303020204" pitchFamily="34" charset="0"/>
                  <a:buChar char="‣"/>
                </a:pPr>
                <a:endPar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endParaRPr>
              </a:p>
              <a:p>
                <a:pPr marL="182563" indent="-182563">
                  <a:spcAft>
                    <a:spcPts val="800"/>
                  </a:spcAft>
                  <a:buClr>
                    <a:srgbClr val="193EB0"/>
                  </a:buClr>
                  <a:buFont typeface="SamsungOne 400" panose="020B0503030303020204" pitchFamily="34" charset="0"/>
                  <a:buChar char="‣"/>
                </a:pPr>
                <a:endPar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endParaRPr>
              </a:p>
              <a:p>
                <a:pPr marL="355600" lvl="1" indent="-179388">
                  <a:spcAft>
                    <a:spcPts val="800"/>
                  </a:spcAft>
                  <a:buClr>
                    <a:srgbClr val="193EB0"/>
                  </a:buClr>
                  <a:buFont typeface="Arial" panose="020B0604020202020204" pitchFamily="34" charset="0"/>
                  <a:buChar char="•"/>
                </a:pPr>
                <a:r>
                  <a:rPr lang="ko-KR" altLang="en-US" sz="1200" dirty="0">
                    <a:solidFill>
                      <a:schemeClr val="tx1">
                        <a:lumMod val="85000"/>
                        <a:lumOff val="15000"/>
                      </a:schemeClr>
                    </a:solidFill>
                    <a:latin typeface="SamsungOne 400" panose="020B0503030303020204" pitchFamily="34" charset="0"/>
                    <a:ea typeface="SamsungOne 400" panose="020B0503030303020204" pitchFamily="34" charset="0"/>
                  </a:rPr>
                  <a:t>𝑓 </a:t>
                </a:r>
                <a:r>
                  <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rPr>
                  <a:t>can be the so-called ‘kernel’ that acts like a filter and </a:t>
                </a:r>
                <a:r>
                  <a:rPr lang="ko-KR" altLang="en-US" sz="1200" dirty="0">
                    <a:solidFill>
                      <a:schemeClr val="tx1">
                        <a:lumMod val="85000"/>
                        <a:lumOff val="15000"/>
                      </a:schemeClr>
                    </a:solidFill>
                    <a:latin typeface="SamsungOne 400" panose="020B0503030303020204" pitchFamily="34" charset="0"/>
                    <a:ea typeface="SamsungOne 400" panose="020B0503030303020204" pitchFamily="34" charset="0"/>
                  </a:rPr>
                  <a:t>𝑔 </a:t>
                </a:r>
                <a:r>
                  <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rPr>
                  <a:t>be the image. </a:t>
                </a:r>
              </a:p>
              <a:p>
                <a:pPr marL="355600" lvl="1" indent="-179388">
                  <a:spcAft>
                    <a:spcPts val="800"/>
                  </a:spcAft>
                  <a:buClr>
                    <a:srgbClr val="193EB0"/>
                  </a:buClr>
                  <a:buFont typeface="Arial" panose="020B0604020202020204" pitchFamily="34" charset="0"/>
                  <a:buChar char="•"/>
                </a:pPr>
                <a:r>
                  <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rPr>
                  <a:t>When a 2D image </a:t>
                </a:r>
                <a:r>
                  <a:rPr lang="ko-KR" altLang="en-US" sz="1200" dirty="0">
                    <a:solidFill>
                      <a:schemeClr val="tx1">
                        <a:lumMod val="85000"/>
                        <a:lumOff val="15000"/>
                      </a:schemeClr>
                    </a:solidFill>
                    <a:latin typeface="SamsungOne 400" panose="020B0503030303020204" pitchFamily="34" charset="0"/>
                    <a:ea typeface="SamsungOne 400" panose="020B0503030303020204" pitchFamily="34" charset="0"/>
                  </a:rPr>
                  <a:t>𝐺 </a:t>
                </a:r>
                <a:r>
                  <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rPr>
                  <a:t>is filtered by a finite size 2D kernel </a:t>
                </a:r>
                <a:r>
                  <a:rPr lang="ko-KR" altLang="en-US" sz="1200" dirty="0">
                    <a:solidFill>
                      <a:schemeClr val="tx1">
                        <a:lumMod val="85000"/>
                        <a:lumOff val="15000"/>
                      </a:schemeClr>
                    </a:solidFill>
                    <a:latin typeface="SamsungOne 400" panose="020B0503030303020204" pitchFamily="34" charset="0"/>
                    <a:ea typeface="SamsungOne 400" panose="020B0503030303020204" pitchFamily="34" charset="0"/>
                  </a:rPr>
                  <a:t>𝐾</a:t>
                </a:r>
                <a:r>
                  <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rPr>
                  <a:t>, we have:</a:t>
                </a:r>
              </a:p>
            </p:txBody>
          </p:sp>
        </mc:Choice>
        <mc:Fallback xmlns="">
          <p:sp>
            <p:nvSpPr>
              <p:cNvPr id="18" name="직사각형 17"/>
              <p:cNvSpPr>
                <a:spLocks noRot="1" noChangeAspect="1" noMove="1" noResize="1" noEditPoints="1" noAdjustHandles="1" noChangeArrowheads="1" noChangeShapeType="1" noTextEdit="1"/>
              </p:cNvSpPr>
              <p:nvPr/>
            </p:nvSpPr>
            <p:spPr>
              <a:xfrm>
                <a:off x="703263" y="2565400"/>
                <a:ext cx="8640762" cy="2836464"/>
              </a:xfrm>
              <a:prstGeom prst="rect">
                <a:avLst/>
              </a:prstGeom>
              <a:blipFill>
                <a:blip r:embed="rId3"/>
                <a:stretch>
                  <a:fillRect/>
                </a:stretch>
              </a:blipFill>
              <a:ln>
                <a:noFill/>
              </a:ln>
            </p:spPr>
            <p:txBody>
              <a:bodyPr/>
              <a:lstStyle/>
              <a:p>
                <a:r>
                  <a:rPr lang="ko-KR" altLang="en-US">
                    <a:noFill/>
                  </a:rPr>
                  <a:t> </a:t>
                </a:r>
              </a:p>
            </p:txBody>
          </p:sp>
        </mc:Fallback>
      </mc:AlternateContent>
      <p:sp>
        <p:nvSpPr>
          <p:cNvPr id="19" name="직사각형 18"/>
          <p:cNvSpPr/>
          <p:nvPr/>
        </p:nvSpPr>
        <p:spPr>
          <a:xfrm>
            <a:off x="558800" y="525055"/>
            <a:ext cx="5824317"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600" dirty="0">
                <a:solidFill>
                  <a:schemeClr val="bg1">
                    <a:lumMod val="95000"/>
                  </a:schemeClr>
                </a:solidFill>
                <a:latin typeface="SamsungOne 700" panose="020B0803030303020204" pitchFamily="34" charset="0"/>
                <a:ea typeface="SamsungOne 700" panose="020B0803030303020204" pitchFamily="34" charset="0"/>
              </a:rPr>
              <a:t>UNIT 7. </a:t>
            </a:r>
            <a:br>
              <a:rPr lang="en-US" altLang="ko-KR" dirty="0">
                <a:solidFill>
                  <a:schemeClr val="bg1">
                    <a:lumMod val="95000"/>
                  </a:schemeClr>
                </a:solidFill>
                <a:latin typeface="SamsungOne 700" panose="020B0803030303020204" pitchFamily="34" charset="0"/>
                <a:ea typeface="SamsungOne 700" panose="020B0803030303020204" pitchFamily="34" charset="0"/>
              </a:rPr>
            </a:br>
            <a:r>
              <a:rPr lang="en-US" altLang="ko-KR" sz="2000" dirty="0">
                <a:solidFill>
                  <a:schemeClr val="bg1">
                    <a:lumMod val="95000"/>
                  </a:schemeClr>
                </a:solidFill>
                <a:latin typeface="SamsungOne 700" panose="020B0803030303020204" pitchFamily="34" charset="0"/>
                <a:ea typeface="SamsungOne 700" panose="020B0803030303020204" pitchFamily="34" charset="0"/>
              </a:rPr>
              <a:t>7.2. </a:t>
            </a:r>
            <a:r>
              <a:rPr lang="en-US" altLang="ko-KR" sz="2000" dirty="0">
                <a:solidFill>
                  <a:schemeClr val="bg1">
                    <a:lumMod val="95000"/>
                  </a:schemeClr>
                </a:solidFill>
                <a:latin typeface="SamsungOne 400" panose="020B0503030303020204" pitchFamily="34" charset="0"/>
                <a:ea typeface="SamsungOne 400" panose="020B0503030303020204" pitchFamily="34" charset="0"/>
              </a:rPr>
              <a:t>Filtering Image Data.</a:t>
            </a:r>
          </a:p>
        </p:txBody>
      </p:sp>
      <mc:AlternateContent xmlns:mc="http://schemas.openxmlformats.org/markup-compatibility/2006" xmlns:a14="http://schemas.microsoft.com/office/drawing/2010/main">
        <mc:Choice Requires="a14">
          <p:sp>
            <p:nvSpPr>
              <p:cNvPr id="21" name="내용 개체 틀 2">
                <a:extLst>
                  <a:ext uri="{FF2B5EF4-FFF2-40B4-BE49-F238E27FC236}">
                    <a16:creationId xmlns:a16="http://schemas.microsoft.com/office/drawing/2014/main" id="{89475692-49FE-4DE2-BB02-797206C07618}"/>
                  </a:ext>
                </a:extLst>
              </p:cNvPr>
              <p:cNvSpPr txBox="1">
                <a:spLocks/>
              </p:cNvSpPr>
              <p:nvPr/>
            </p:nvSpPr>
            <p:spPr>
              <a:xfrm>
                <a:off x="3635133" y="3178829"/>
                <a:ext cx="2620654" cy="565091"/>
              </a:xfrm>
              <a:prstGeom prst="rect">
                <a:avLst/>
              </a:prstGeom>
            </p:spPr>
            <p:txBody>
              <a:bodyPr wrap="none" lIns="0" tIns="0" rIns="0" bIns="0">
                <a:sp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00000"/>
                  </a:lnSpc>
                  <a:buNone/>
                </a:pPr>
                <a14:m>
                  <m:oMathPara xmlns:m="http://schemas.openxmlformats.org/officeDocument/2006/math">
                    <m:oMathParaPr>
                      <m:jc m:val="centerGroup"/>
                    </m:oMathParaPr>
                    <m:oMath xmlns:m="http://schemas.openxmlformats.org/officeDocument/2006/math">
                      <m:d>
                        <m:dPr>
                          <m:ctrlPr>
                            <a:rPr lang="en-US" altLang="ko-KR" sz="1400" i="1" dirty="0">
                              <a:latin typeface="Cambria Math" panose="02040503050406030204" pitchFamily="18" charset="0"/>
                              <a:cs typeface="Times New Roman" panose="02020603050405020304" pitchFamily="18" charset="0"/>
                            </a:rPr>
                          </m:ctrlPr>
                        </m:dPr>
                        <m:e>
                          <m:r>
                            <a:rPr lang="en-US" altLang="ko-KR" sz="1400" i="1" dirty="0">
                              <a:latin typeface="Cambria Math" panose="02040503050406030204" pitchFamily="18" charset="0"/>
                              <a:cs typeface="Times New Roman" panose="02020603050405020304" pitchFamily="18" charset="0"/>
                            </a:rPr>
                            <m:t>𝑓</m:t>
                          </m:r>
                          <m:r>
                            <a:rPr lang="en-US" altLang="ko-KR" sz="1400" i="1" dirty="0" smtClean="0">
                              <a:solidFill>
                                <a:srgbClr val="193EB0"/>
                              </a:solidFill>
                              <a:latin typeface="Cambria Math" panose="02040503050406030204" pitchFamily="18" charset="0"/>
                              <a:cs typeface="Times New Roman" panose="02020603050405020304" pitchFamily="18" charset="0"/>
                            </a:rPr>
                            <m:t>∗</m:t>
                          </m:r>
                          <m:r>
                            <a:rPr lang="en-US" altLang="ko-KR" sz="1400" i="1" dirty="0">
                              <a:latin typeface="Cambria Math" panose="02040503050406030204" pitchFamily="18" charset="0"/>
                              <a:cs typeface="Times New Roman" panose="02020603050405020304" pitchFamily="18" charset="0"/>
                            </a:rPr>
                            <m:t>𝑔</m:t>
                          </m:r>
                        </m:e>
                      </m:d>
                      <m:d>
                        <m:dPr>
                          <m:ctrlPr>
                            <a:rPr lang="en-US" altLang="ko-KR" sz="1400" i="1" dirty="0">
                              <a:latin typeface="Cambria Math" panose="02040503050406030204" pitchFamily="18" charset="0"/>
                              <a:cs typeface="Times New Roman" panose="02020603050405020304" pitchFamily="18" charset="0"/>
                            </a:rPr>
                          </m:ctrlPr>
                        </m:dPr>
                        <m:e>
                          <m:r>
                            <a:rPr lang="en-US" altLang="ko-KR" sz="1400" i="1" dirty="0">
                              <a:solidFill>
                                <a:srgbClr val="FF0000"/>
                              </a:solidFill>
                              <a:latin typeface="Cambria Math" panose="02040503050406030204" pitchFamily="18" charset="0"/>
                              <a:cs typeface="Times New Roman" panose="02020603050405020304" pitchFamily="18" charset="0"/>
                            </a:rPr>
                            <m:t>𝑥</m:t>
                          </m:r>
                        </m:e>
                      </m:d>
                      <m:r>
                        <a:rPr lang="en-US" altLang="ko-KR" sz="1400" i="1" dirty="0">
                          <a:latin typeface="Cambria Math" panose="02040503050406030204" pitchFamily="18" charset="0"/>
                          <a:cs typeface="Times New Roman" panose="02020603050405020304" pitchFamily="18" charset="0"/>
                        </a:rPr>
                        <m:t>=</m:t>
                      </m:r>
                      <m:nary>
                        <m:naryPr>
                          <m:limLoc m:val="undOvr"/>
                          <m:subHide m:val="on"/>
                          <m:supHide m:val="on"/>
                          <m:ctrlPr>
                            <a:rPr lang="en-US" altLang="ko-KR" sz="1400" i="1" dirty="0">
                              <a:latin typeface="Cambria Math" panose="02040503050406030204" pitchFamily="18" charset="0"/>
                              <a:cs typeface="Times New Roman" panose="02020603050405020304" pitchFamily="18" charset="0"/>
                            </a:rPr>
                          </m:ctrlPr>
                        </m:naryPr>
                        <m:sub/>
                        <m:sup/>
                        <m:e>
                          <m:r>
                            <a:rPr lang="en-US" altLang="ko-KR" sz="1400" i="1" dirty="0">
                              <a:latin typeface="Cambria Math" panose="02040503050406030204" pitchFamily="18" charset="0"/>
                              <a:cs typeface="Times New Roman" panose="02020603050405020304" pitchFamily="18" charset="0"/>
                            </a:rPr>
                            <m:t>𝑓</m:t>
                          </m:r>
                          <m:d>
                            <m:dPr>
                              <m:ctrlPr>
                                <a:rPr lang="en-US" altLang="ko-KR" sz="1400" i="1" dirty="0">
                                  <a:latin typeface="Cambria Math" panose="02040503050406030204" pitchFamily="18" charset="0"/>
                                  <a:cs typeface="Times New Roman" panose="02020603050405020304" pitchFamily="18" charset="0"/>
                                </a:rPr>
                              </m:ctrlPr>
                            </m:dPr>
                            <m:e>
                              <m:r>
                                <a:rPr lang="en-US" altLang="ko-KR" sz="1400" i="1" dirty="0">
                                  <a:latin typeface="Cambria Math" panose="02040503050406030204" pitchFamily="18" charset="0"/>
                                  <a:cs typeface="Times New Roman" panose="02020603050405020304" pitchFamily="18" charset="0"/>
                                </a:rPr>
                                <m:t>𝑥</m:t>
                              </m:r>
                              <m:r>
                                <a:rPr lang="en-US" altLang="ko-KR" sz="1400" i="1" dirty="0">
                                  <a:latin typeface="Cambria Math" panose="02040503050406030204" pitchFamily="18" charset="0"/>
                                  <a:cs typeface="Times New Roman" panose="02020603050405020304" pitchFamily="18" charset="0"/>
                                </a:rPr>
                                <m:t>′</m:t>
                              </m:r>
                            </m:e>
                          </m:d>
                          <m:r>
                            <a:rPr lang="en-US" altLang="ko-KR" sz="1400" i="1" dirty="0">
                              <a:latin typeface="Cambria Math" panose="02040503050406030204" pitchFamily="18" charset="0"/>
                              <a:cs typeface="Times New Roman" panose="02020603050405020304" pitchFamily="18" charset="0"/>
                            </a:rPr>
                            <m:t>𝑔</m:t>
                          </m:r>
                          <m:d>
                            <m:dPr>
                              <m:ctrlPr>
                                <a:rPr lang="en-US" altLang="ko-KR" sz="1400" i="1" dirty="0">
                                  <a:latin typeface="Cambria Math" panose="02040503050406030204" pitchFamily="18" charset="0"/>
                                  <a:cs typeface="Times New Roman" panose="02020603050405020304" pitchFamily="18" charset="0"/>
                                </a:rPr>
                              </m:ctrlPr>
                            </m:dPr>
                            <m:e>
                              <m:r>
                                <a:rPr lang="en-US" altLang="ko-KR" sz="1400" i="1" dirty="0">
                                  <a:solidFill>
                                    <a:srgbClr val="FF0000"/>
                                  </a:solidFill>
                                  <a:latin typeface="Cambria Math" panose="02040503050406030204" pitchFamily="18" charset="0"/>
                                  <a:cs typeface="Times New Roman" panose="02020603050405020304" pitchFamily="18" charset="0"/>
                                </a:rPr>
                                <m:t>𝑥</m:t>
                              </m:r>
                              <m:r>
                                <a:rPr lang="en-US" altLang="ko-KR" sz="1400" i="1" dirty="0">
                                  <a:latin typeface="Cambria Math" panose="02040503050406030204" pitchFamily="18" charset="0"/>
                                  <a:cs typeface="Times New Roman" panose="02020603050405020304" pitchFamily="18" charset="0"/>
                                </a:rPr>
                                <m:t>−</m:t>
                              </m:r>
                              <m:r>
                                <a:rPr lang="en-US" altLang="ko-KR" sz="1400" i="1" dirty="0">
                                  <a:latin typeface="Cambria Math" panose="02040503050406030204" pitchFamily="18" charset="0"/>
                                  <a:cs typeface="Times New Roman" panose="02020603050405020304" pitchFamily="18" charset="0"/>
                                </a:rPr>
                                <m:t>𝑥</m:t>
                              </m:r>
                              <m:r>
                                <a:rPr lang="en-US" altLang="ko-KR" sz="1400" i="1" dirty="0">
                                  <a:latin typeface="Cambria Math" panose="02040503050406030204" pitchFamily="18" charset="0"/>
                                  <a:cs typeface="Times New Roman" panose="02020603050405020304" pitchFamily="18" charset="0"/>
                                </a:rPr>
                                <m:t>′</m:t>
                              </m:r>
                            </m:e>
                          </m:d>
                          <m:r>
                            <a:rPr lang="en-US" altLang="ko-KR" sz="1400" i="1" dirty="0">
                              <a:latin typeface="Cambria Math" panose="02040503050406030204" pitchFamily="18" charset="0"/>
                              <a:cs typeface="Times New Roman" panose="02020603050405020304" pitchFamily="18" charset="0"/>
                            </a:rPr>
                            <m:t>𝑑𝑥</m:t>
                          </m:r>
                          <m:r>
                            <a:rPr lang="en-US" altLang="ko-KR" sz="1400" i="1" dirty="0">
                              <a:latin typeface="Cambria Math" panose="02040503050406030204" pitchFamily="18" charset="0"/>
                              <a:cs typeface="Times New Roman" panose="02020603050405020304" pitchFamily="18" charset="0"/>
                            </a:rPr>
                            <m:t>′</m:t>
                          </m:r>
                        </m:e>
                      </m:nary>
                    </m:oMath>
                  </m:oMathPara>
                </a14:m>
                <a:endParaRPr lang="en-US" altLang="ko-KR" sz="1400" dirty="0">
                  <a:latin typeface="+mn-ea"/>
                </a:endParaRPr>
              </a:p>
            </p:txBody>
          </p:sp>
        </mc:Choice>
        <mc:Fallback xmlns="">
          <p:sp>
            <p:nvSpPr>
              <p:cNvPr id="21" name="내용 개체 틀 2">
                <a:extLst>
                  <a:ext uri="{FF2B5EF4-FFF2-40B4-BE49-F238E27FC236}">
                    <a16:creationId xmlns:a16="http://schemas.microsoft.com/office/drawing/2014/main" xmlns:a14="http://schemas.microsoft.com/office/drawing/2010/main" xmlns="" id="{89475692-49FE-4DE2-BB02-797206C07618}"/>
                  </a:ext>
                </a:extLst>
              </p:cNvPr>
              <p:cNvSpPr txBox="1">
                <a:spLocks noRot="1" noChangeAspect="1" noMove="1" noResize="1" noEditPoints="1" noAdjustHandles="1" noChangeArrowheads="1" noChangeShapeType="1" noTextEdit="1"/>
              </p:cNvSpPr>
              <p:nvPr/>
            </p:nvSpPr>
            <p:spPr>
              <a:xfrm>
                <a:off x="3635133" y="3178829"/>
                <a:ext cx="2620654" cy="565091"/>
              </a:xfrm>
              <a:prstGeom prst="rect">
                <a:avLst/>
              </a:prstGeom>
              <a:blipFill rotWithShape="0">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2" name="내용 개체 틀 2">
                <a:extLst>
                  <a:ext uri="{FF2B5EF4-FFF2-40B4-BE49-F238E27FC236}">
                    <a16:creationId xmlns:a16="http://schemas.microsoft.com/office/drawing/2014/main" id="{89475692-49FE-4DE2-BB02-797206C07618}"/>
                  </a:ext>
                </a:extLst>
              </p:cNvPr>
              <p:cNvSpPr txBox="1">
                <a:spLocks/>
              </p:cNvSpPr>
              <p:nvPr/>
            </p:nvSpPr>
            <p:spPr>
              <a:xfrm>
                <a:off x="3784309" y="4074803"/>
                <a:ext cx="2322302" cy="530082"/>
              </a:xfrm>
              <a:prstGeom prst="rect">
                <a:avLst/>
              </a:prstGeom>
            </p:spPr>
            <p:txBody>
              <a:bodyPr wrap="none" lIns="0" tIns="0" rIns="0" bIns="0">
                <a:sp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00000"/>
                  </a:lnSpc>
                  <a:buNone/>
                </a:pPr>
                <a14:m>
                  <m:oMathPara xmlns:m="http://schemas.openxmlformats.org/officeDocument/2006/math">
                    <m:oMathParaPr>
                      <m:jc m:val="centerGroup"/>
                    </m:oMathParaPr>
                    <m:oMath xmlns:m="http://schemas.openxmlformats.org/officeDocument/2006/math">
                      <m:d>
                        <m:dPr>
                          <m:ctrlPr>
                            <a:rPr lang="en-US" altLang="ko-KR" sz="1400" i="1" dirty="0">
                              <a:latin typeface="Cambria Math" panose="02040503050406030204" pitchFamily="18" charset="0"/>
                              <a:cs typeface="Times New Roman" panose="02020603050405020304" pitchFamily="18" charset="0"/>
                            </a:rPr>
                          </m:ctrlPr>
                        </m:dPr>
                        <m:e>
                          <m:r>
                            <a:rPr lang="en-US" altLang="ko-KR" sz="1400" i="1" dirty="0">
                              <a:latin typeface="Cambria Math" panose="02040503050406030204" pitchFamily="18" charset="0"/>
                              <a:cs typeface="Times New Roman" panose="02020603050405020304" pitchFamily="18" charset="0"/>
                            </a:rPr>
                            <m:t>𝑓</m:t>
                          </m:r>
                          <m:r>
                            <a:rPr lang="en-US" altLang="ko-KR" sz="1400" i="1" dirty="0" smtClean="0">
                              <a:solidFill>
                                <a:srgbClr val="193EB0"/>
                              </a:solidFill>
                              <a:latin typeface="Cambria Math" panose="02040503050406030204" pitchFamily="18" charset="0"/>
                              <a:cs typeface="Times New Roman" panose="02020603050405020304" pitchFamily="18" charset="0"/>
                            </a:rPr>
                            <m:t>∗</m:t>
                          </m:r>
                          <m:r>
                            <a:rPr lang="en-US" altLang="ko-KR" sz="1400" i="1" dirty="0">
                              <a:latin typeface="Cambria Math" panose="02040503050406030204" pitchFamily="18" charset="0"/>
                              <a:cs typeface="Times New Roman" panose="02020603050405020304" pitchFamily="18" charset="0"/>
                            </a:rPr>
                            <m:t>𝑔</m:t>
                          </m:r>
                        </m:e>
                      </m:d>
                      <m:d>
                        <m:dPr>
                          <m:ctrlPr>
                            <a:rPr lang="en-US" altLang="ko-KR" sz="1400" i="1" dirty="0">
                              <a:latin typeface="Cambria Math" panose="02040503050406030204" pitchFamily="18" charset="0"/>
                              <a:cs typeface="Times New Roman" panose="02020603050405020304" pitchFamily="18" charset="0"/>
                            </a:rPr>
                          </m:ctrlPr>
                        </m:dPr>
                        <m:e>
                          <m:r>
                            <a:rPr lang="en-US" altLang="ko-KR" sz="1400" i="1" dirty="0">
                              <a:solidFill>
                                <a:srgbClr val="FF0000"/>
                              </a:solidFill>
                              <a:latin typeface="Cambria Math" panose="02040503050406030204" pitchFamily="18" charset="0"/>
                              <a:cs typeface="Times New Roman" panose="02020603050405020304" pitchFamily="18" charset="0"/>
                            </a:rPr>
                            <m:t>𝑖</m:t>
                          </m:r>
                        </m:e>
                      </m:d>
                      <m:r>
                        <a:rPr lang="en-US" altLang="ko-KR" sz="1400" i="1" dirty="0">
                          <a:latin typeface="Cambria Math" panose="02040503050406030204" pitchFamily="18" charset="0"/>
                          <a:cs typeface="Times New Roman" panose="02020603050405020304" pitchFamily="18" charset="0"/>
                        </a:rPr>
                        <m:t>=</m:t>
                      </m:r>
                      <m:nary>
                        <m:naryPr>
                          <m:chr m:val="∑"/>
                          <m:supHide m:val="on"/>
                          <m:ctrlPr>
                            <a:rPr lang="en-US" altLang="ko-KR" sz="1400" i="1" dirty="0">
                              <a:latin typeface="Cambria Math" panose="02040503050406030204" pitchFamily="18" charset="0"/>
                              <a:cs typeface="Times New Roman" panose="02020603050405020304" pitchFamily="18" charset="0"/>
                            </a:rPr>
                          </m:ctrlPr>
                        </m:naryPr>
                        <m:sub>
                          <m:sSup>
                            <m:sSupPr>
                              <m:ctrlPr>
                                <a:rPr lang="en-US" altLang="ko-KR" sz="1400" i="1" dirty="0">
                                  <a:latin typeface="Cambria Math" panose="02040503050406030204" pitchFamily="18" charset="0"/>
                                  <a:cs typeface="Times New Roman" panose="02020603050405020304" pitchFamily="18" charset="0"/>
                                </a:rPr>
                              </m:ctrlPr>
                            </m:sSupPr>
                            <m:e>
                              <m:r>
                                <a:rPr lang="en-US" altLang="ko-KR" sz="1400" i="1" dirty="0">
                                  <a:latin typeface="Cambria Math" panose="02040503050406030204" pitchFamily="18" charset="0"/>
                                  <a:cs typeface="Times New Roman" panose="02020603050405020304" pitchFamily="18" charset="0"/>
                                </a:rPr>
                                <m:t>𝑖</m:t>
                              </m:r>
                            </m:e>
                            <m:sup>
                              <m:r>
                                <a:rPr lang="en-US" altLang="ko-KR" sz="1400" i="1" dirty="0">
                                  <a:latin typeface="Cambria Math" panose="02040503050406030204" pitchFamily="18" charset="0"/>
                                  <a:cs typeface="Times New Roman" panose="02020603050405020304" pitchFamily="18" charset="0"/>
                                </a:rPr>
                                <m:t>′</m:t>
                              </m:r>
                            </m:sup>
                          </m:sSup>
                        </m:sub>
                        <m:sup/>
                        <m:e>
                          <m:r>
                            <a:rPr lang="en-US" altLang="ko-KR" sz="1400" i="1" dirty="0">
                              <a:latin typeface="Cambria Math" panose="02040503050406030204" pitchFamily="18" charset="0"/>
                              <a:cs typeface="Times New Roman" panose="02020603050405020304" pitchFamily="18" charset="0"/>
                            </a:rPr>
                            <m:t>𝑓</m:t>
                          </m:r>
                          <m:d>
                            <m:dPr>
                              <m:ctrlPr>
                                <a:rPr lang="en-US" altLang="ko-KR" sz="1400" i="1" dirty="0">
                                  <a:latin typeface="Cambria Math" panose="02040503050406030204" pitchFamily="18" charset="0"/>
                                  <a:cs typeface="Times New Roman" panose="02020603050405020304" pitchFamily="18" charset="0"/>
                                </a:rPr>
                              </m:ctrlPr>
                            </m:dPr>
                            <m:e>
                              <m:sSup>
                                <m:sSupPr>
                                  <m:ctrlPr>
                                    <a:rPr lang="en-US" altLang="ko-KR" sz="1400" i="1" dirty="0">
                                      <a:latin typeface="Cambria Math" panose="02040503050406030204" pitchFamily="18" charset="0"/>
                                      <a:cs typeface="Times New Roman" panose="02020603050405020304" pitchFamily="18" charset="0"/>
                                    </a:rPr>
                                  </m:ctrlPr>
                                </m:sSupPr>
                                <m:e>
                                  <m:r>
                                    <a:rPr lang="en-US" altLang="ko-KR" sz="1400" i="1" dirty="0">
                                      <a:latin typeface="Cambria Math" panose="02040503050406030204" pitchFamily="18" charset="0"/>
                                      <a:cs typeface="Times New Roman" panose="02020603050405020304" pitchFamily="18" charset="0"/>
                                    </a:rPr>
                                    <m:t>𝑖</m:t>
                                  </m:r>
                                </m:e>
                                <m:sup>
                                  <m:r>
                                    <a:rPr lang="en-US" altLang="ko-KR" sz="1400" i="1" dirty="0">
                                      <a:latin typeface="Cambria Math" panose="02040503050406030204" pitchFamily="18" charset="0"/>
                                      <a:cs typeface="Times New Roman" panose="02020603050405020304" pitchFamily="18" charset="0"/>
                                    </a:rPr>
                                    <m:t>′</m:t>
                                  </m:r>
                                </m:sup>
                              </m:sSup>
                            </m:e>
                          </m:d>
                          <m:r>
                            <a:rPr lang="en-US" altLang="ko-KR" sz="1400" i="1" dirty="0">
                              <a:latin typeface="Cambria Math" panose="02040503050406030204" pitchFamily="18" charset="0"/>
                              <a:cs typeface="Times New Roman" panose="02020603050405020304" pitchFamily="18" charset="0"/>
                            </a:rPr>
                            <m:t>𝑔</m:t>
                          </m:r>
                          <m:r>
                            <a:rPr lang="en-US" altLang="ko-KR" sz="1400" i="1" dirty="0">
                              <a:latin typeface="Cambria Math" panose="02040503050406030204" pitchFamily="18" charset="0"/>
                              <a:cs typeface="Times New Roman" panose="02020603050405020304" pitchFamily="18" charset="0"/>
                            </a:rPr>
                            <m:t>(</m:t>
                          </m:r>
                          <m:r>
                            <a:rPr lang="en-US" altLang="ko-KR" sz="1400" i="1" dirty="0">
                              <a:solidFill>
                                <a:srgbClr val="FF0000"/>
                              </a:solidFill>
                              <a:latin typeface="Cambria Math" panose="02040503050406030204" pitchFamily="18" charset="0"/>
                              <a:cs typeface="Times New Roman" panose="02020603050405020304" pitchFamily="18" charset="0"/>
                            </a:rPr>
                            <m:t>𝑖</m:t>
                          </m:r>
                          <m:r>
                            <a:rPr lang="en-US" altLang="ko-KR" sz="1400" i="1" dirty="0">
                              <a:latin typeface="Cambria Math" panose="02040503050406030204" pitchFamily="18" charset="0"/>
                              <a:cs typeface="Times New Roman" panose="02020603050405020304" pitchFamily="18" charset="0"/>
                            </a:rPr>
                            <m:t>−</m:t>
                          </m:r>
                          <m:r>
                            <a:rPr lang="en-US" altLang="ko-KR" sz="1400" i="1" dirty="0">
                              <a:latin typeface="Cambria Math" panose="02040503050406030204" pitchFamily="18" charset="0"/>
                              <a:cs typeface="Times New Roman" panose="02020603050405020304" pitchFamily="18" charset="0"/>
                            </a:rPr>
                            <m:t>𝑖</m:t>
                          </m:r>
                          <m:r>
                            <a:rPr lang="en-US" altLang="ko-KR" sz="1400" i="1" dirty="0">
                              <a:latin typeface="Cambria Math" panose="02040503050406030204" pitchFamily="18" charset="0"/>
                              <a:cs typeface="Times New Roman" panose="02020603050405020304" pitchFamily="18" charset="0"/>
                            </a:rPr>
                            <m:t>′)</m:t>
                          </m:r>
                        </m:e>
                      </m:nary>
                    </m:oMath>
                  </m:oMathPara>
                </a14:m>
                <a:endParaRPr lang="en-US" altLang="ko-KR" sz="1400" dirty="0">
                  <a:latin typeface="+mn-ea"/>
                </a:endParaRPr>
              </a:p>
            </p:txBody>
          </p:sp>
        </mc:Choice>
        <mc:Fallback xmlns="">
          <p:sp>
            <p:nvSpPr>
              <p:cNvPr id="22" name="내용 개체 틀 2">
                <a:extLst>
                  <a:ext uri="{FF2B5EF4-FFF2-40B4-BE49-F238E27FC236}">
                    <a16:creationId xmlns:a16="http://schemas.microsoft.com/office/drawing/2014/main" xmlns:a14="http://schemas.microsoft.com/office/drawing/2010/main" xmlns="" id="{89475692-49FE-4DE2-BB02-797206C07618}"/>
                  </a:ext>
                </a:extLst>
              </p:cNvPr>
              <p:cNvSpPr txBox="1">
                <a:spLocks noRot="1" noChangeAspect="1" noMove="1" noResize="1" noEditPoints="1" noAdjustHandles="1" noChangeArrowheads="1" noChangeShapeType="1" noTextEdit="1"/>
              </p:cNvSpPr>
              <p:nvPr/>
            </p:nvSpPr>
            <p:spPr>
              <a:xfrm>
                <a:off x="3784309" y="4074803"/>
                <a:ext cx="2322302" cy="530082"/>
              </a:xfrm>
              <a:prstGeom prst="rect">
                <a:avLst/>
              </a:prstGeom>
              <a:blipFill rotWithShape="0">
                <a:blip r:embed="rId5"/>
                <a:stretch>
                  <a:fillRect t="-142529" r="-10236" b="-20114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4" name="내용 개체 틀 2">
                <a:extLst>
                  <a:ext uri="{FF2B5EF4-FFF2-40B4-BE49-F238E27FC236}">
                    <a16:creationId xmlns:a16="http://schemas.microsoft.com/office/drawing/2014/main" id="{89475692-49FE-4DE2-BB02-797206C07618}"/>
                  </a:ext>
                </a:extLst>
              </p:cNvPr>
              <p:cNvSpPr txBox="1">
                <a:spLocks/>
              </p:cNvSpPr>
              <p:nvPr/>
            </p:nvSpPr>
            <p:spPr>
              <a:xfrm>
                <a:off x="3197032" y="5254870"/>
                <a:ext cx="3496855" cy="557845"/>
              </a:xfrm>
              <a:prstGeom prst="rect">
                <a:avLst/>
              </a:prstGeom>
            </p:spPr>
            <p:txBody>
              <a:bodyPr wrap="none" lIns="0" tIns="0" rIns="0" bIns="0">
                <a:sp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00000"/>
                  </a:lnSpc>
                  <a:buNone/>
                </a:pPr>
                <a14:m>
                  <m:oMathPara xmlns:m="http://schemas.openxmlformats.org/officeDocument/2006/math">
                    <m:oMathParaPr>
                      <m:jc m:val="centerGroup"/>
                    </m:oMathParaPr>
                    <m:oMath xmlns:m="http://schemas.openxmlformats.org/officeDocument/2006/math">
                      <m:d>
                        <m:dPr>
                          <m:ctrlPr>
                            <a:rPr lang="en-US" altLang="ko-KR" sz="1400" i="1" dirty="0">
                              <a:latin typeface="Cambria Math" panose="02040503050406030204" pitchFamily="18" charset="0"/>
                              <a:cs typeface="Times New Roman" panose="02020603050405020304" pitchFamily="18" charset="0"/>
                            </a:rPr>
                          </m:ctrlPr>
                        </m:dPr>
                        <m:e>
                          <m:r>
                            <a:rPr lang="en-US" altLang="ko-KR" sz="1400" i="1" dirty="0">
                              <a:latin typeface="Cambria Math" panose="02040503050406030204" pitchFamily="18" charset="0"/>
                              <a:cs typeface="Times New Roman" panose="02020603050405020304" pitchFamily="18" charset="0"/>
                            </a:rPr>
                            <m:t>𝐾</m:t>
                          </m:r>
                          <m:r>
                            <a:rPr lang="en-US" altLang="ko-KR" sz="1400" i="1" dirty="0" smtClean="0">
                              <a:solidFill>
                                <a:srgbClr val="193EB0"/>
                              </a:solidFill>
                              <a:latin typeface="Cambria Math" panose="02040503050406030204" pitchFamily="18" charset="0"/>
                              <a:cs typeface="Times New Roman" panose="02020603050405020304" pitchFamily="18" charset="0"/>
                            </a:rPr>
                            <m:t>∗</m:t>
                          </m:r>
                          <m:r>
                            <a:rPr lang="en-US" altLang="ko-KR" sz="1400" i="1" dirty="0">
                              <a:latin typeface="Cambria Math" panose="02040503050406030204" pitchFamily="18" charset="0"/>
                              <a:cs typeface="Times New Roman" panose="02020603050405020304" pitchFamily="18" charset="0"/>
                            </a:rPr>
                            <m:t>𝐺</m:t>
                          </m:r>
                        </m:e>
                      </m:d>
                      <m:d>
                        <m:dPr>
                          <m:ctrlPr>
                            <a:rPr lang="en-US" altLang="ko-KR" sz="1400" i="1" dirty="0">
                              <a:latin typeface="Cambria Math" panose="02040503050406030204" pitchFamily="18" charset="0"/>
                              <a:cs typeface="Times New Roman" panose="02020603050405020304" pitchFamily="18" charset="0"/>
                            </a:rPr>
                          </m:ctrlPr>
                        </m:dPr>
                        <m:e>
                          <m:r>
                            <a:rPr lang="en-US" altLang="ko-KR" sz="1400" i="1" dirty="0">
                              <a:solidFill>
                                <a:srgbClr val="FF0000"/>
                              </a:solidFill>
                              <a:latin typeface="Cambria Math" panose="02040503050406030204" pitchFamily="18" charset="0"/>
                              <a:cs typeface="Times New Roman" panose="02020603050405020304" pitchFamily="18" charset="0"/>
                            </a:rPr>
                            <m:t>𝑖</m:t>
                          </m:r>
                          <m:r>
                            <a:rPr lang="en-US" altLang="ko-KR" sz="1400" i="1" dirty="0">
                              <a:latin typeface="Cambria Math" panose="02040503050406030204" pitchFamily="18" charset="0"/>
                              <a:cs typeface="Times New Roman" panose="02020603050405020304" pitchFamily="18" charset="0"/>
                            </a:rPr>
                            <m:t>,</m:t>
                          </m:r>
                          <m:r>
                            <a:rPr lang="en-US" altLang="ko-KR" sz="1400" i="1" dirty="0">
                              <a:solidFill>
                                <a:srgbClr val="FF0000"/>
                              </a:solidFill>
                              <a:latin typeface="Cambria Math" panose="02040503050406030204" pitchFamily="18" charset="0"/>
                              <a:cs typeface="Times New Roman" panose="02020603050405020304" pitchFamily="18" charset="0"/>
                            </a:rPr>
                            <m:t>𝑗</m:t>
                          </m:r>
                        </m:e>
                      </m:d>
                      <m:r>
                        <a:rPr lang="en-US" altLang="ko-KR" sz="1400" dirty="0">
                          <a:latin typeface="Cambria Math" panose="02040503050406030204" pitchFamily="18" charset="0"/>
                          <a:cs typeface="Times New Roman" panose="02020603050405020304" pitchFamily="18" charset="0"/>
                        </a:rPr>
                        <m:t>=</m:t>
                      </m:r>
                      <m:nary>
                        <m:naryPr>
                          <m:chr m:val="∑"/>
                          <m:supHide m:val="on"/>
                          <m:ctrlPr>
                            <a:rPr lang="en-US" altLang="ko-KR" sz="1400" i="1" dirty="0">
                              <a:latin typeface="Cambria Math" panose="02040503050406030204" pitchFamily="18" charset="0"/>
                              <a:cs typeface="Times New Roman" panose="02020603050405020304" pitchFamily="18" charset="0"/>
                            </a:rPr>
                          </m:ctrlPr>
                        </m:naryPr>
                        <m:sub>
                          <m:r>
                            <a:rPr lang="en-US" altLang="ko-KR" sz="1400" i="1" dirty="0">
                              <a:latin typeface="Cambria Math" panose="02040503050406030204" pitchFamily="18" charset="0"/>
                              <a:cs typeface="Times New Roman" panose="02020603050405020304" pitchFamily="18" charset="0"/>
                            </a:rPr>
                            <m:t>(</m:t>
                          </m:r>
                          <m:sSup>
                            <m:sSupPr>
                              <m:ctrlPr>
                                <a:rPr lang="en-US" altLang="ko-KR" sz="1400" i="1" dirty="0">
                                  <a:latin typeface="Cambria Math" panose="02040503050406030204" pitchFamily="18" charset="0"/>
                                  <a:cs typeface="Times New Roman" panose="02020603050405020304" pitchFamily="18" charset="0"/>
                                </a:rPr>
                              </m:ctrlPr>
                            </m:sSupPr>
                            <m:e>
                              <m:r>
                                <a:rPr lang="en-US" altLang="ko-KR" sz="1400" i="1" dirty="0">
                                  <a:latin typeface="Cambria Math" panose="02040503050406030204" pitchFamily="18" charset="0"/>
                                  <a:cs typeface="Times New Roman" panose="02020603050405020304" pitchFamily="18" charset="0"/>
                                </a:rPr>
                                <m:t>𝑖</m:t>
                              </m:r>
                            </m:e>
                            <m:sup>
                              <m:r>
                                <a:rPr lang="en-US" altLang="ko-KR" sz="1400" i="1" dirty="0">
                                  <a:latin typeface="Cambria Math" panose="02040503050406030204" pitchFamily="18" charset="0"/>
                                  <a:cs typeface="Times New Roman" panose="02020603050405020304" pitchFamily="18" charset="0"/>
                                </a:rPr>
                                <m:t>′</m:t>
                              </m:r>
                            </m:sup>
                          </m:sSup>
                          <m:r>
                            <a:rPr lang="en-US" altLang="ko-KR" sz="1400" i="1" dirty="0">
                              <a:latin typeface="Cambria Math" panose="02040503050406030204" pitchFamily="18" charset="0"/>
                              <a:cs typeface="Times New Roman" panose="02020603050405020304" pitchFamily="18" charset="0"/>
                            </a:rPr>
                            <m:t>,</m:t>
                          </m:r>
                          <m:sSup>
                            <m:sSupPr>
                              <m:ctrlPr>
                                <a:rPr lang="en-US" altLang="ko-KR" sz="1400" i="1" dirty="0">
                                  <a:latin typeface="Cambria Math" panose="02040503050406030204" pitchFamily="18" charset="0"/>
                                  <a:cs typeface="Times New Roman" panose="02020603050405020304" pitchFamily="18" charset="0"/>
                                </a:rPr>
                              </m:ctrlPr>
                            </m:sSupPr>
                            <m:e>
                              <m:r>
                                <a:rPr lang="en-US" altLang="ko-KR" sz="1400" i="1" dirty="0">
                                  <a:latin typeface="Cambria Math" panose="02040503050406030204" pitchFamily="18" charset="0"/>
                                  <a:cs typeface="Times New Roman" panose="02020603050405020304" pitchFamily="18" charset="0"/>
                                </a:rPr>
                                <m:t>𝑗</m:t>
                              </m:r>
                            </m:e>
                            <m:sup>
                              <m:r>
                                <a:rPr lang="en-US" altLang="ko-KR" sz="1400" i="1" dirty="0">
                                  <a:latin typeface="Cambria Math" panose="02040503050406030204" pitchFamily="18" charset="0"/>
                                  <a:cs typeface="Times New Roman" panose="02020603050405020304" pitchFamily="18" charset="0"/>
                                </a:rPr>
                                <m:t>′</m:t>
                              </m:r>
                            </m:sup>
                          </m:sSup>
                          <m:r>
                            <a:rPr lang="en-US" altLang="ko-KR" sz="1400" i="1" dirty="0">
                              <a:latin typeface="Cambria Math" panose="02040503050406030204" pitchFamily="18" charset="0"/>
                              <a:cs typeface="Times New Roman" panose="02020603050405020304" pitchFamily="18" charset="0"/>
                            </a:rPr>
                            <m:t>)</m:t>
                          </m:r>
                          <m:r>
                            <a:rPr lang="en-US" altLang="ko-KR" sz="1400" i="1" dirty="0">
                              <a:latin typeface="Cambria Math" panose="02040503050406030204" pitchFamily="18" charset="0"/>
                              <a:ea typeface="Cambria Math" panose="02040503050406030204" pitchFamily="18" charset="0"/>
                              <a:cs typeface="Times New Roman" panose="02020603050405020304" pitchFamily="18" charset="0"/>
                            </a:rPr>
                            <m:t>∈</m:t>
                          </m:r>
                          <m:r>
                            <a:rPr lang="en-US" altLang="ko-KR" sz="1400" i="1" dirty="0">
                              <a:latin typeface="Cambria Math" panose="02040503050406030204" pitchFamily="18" charset="0"/>
                              <a:ea typeface="Cambria Math" panose="02040503050406030204" pitchFamily="18" charset="0"/>
                              <a:cs typeface="Times New Roman" panose="02020603050405020304" pitchFamily="18" charset="0"/>
                            </a:rPr>
                            <m:t>𝐾</m:t>
                          </m:r>
                        </m:sub>
                        <m:sup/>
                        <m:e>
                          <m:r>
                            <a:rPr lang="en-US" altLang="ko-KR" sz="1400" i="1" dirty="0">
                              <a:latin typeface="Cambria Math" panose="02040503050406030204" pitchFamily="18" charset="0"/>
                              <a:cs typeface="Times New Roman" panose="02020603050405020304" pitchFamily="18" charset="0"/>
                            </a:rPr>
                            <m:t>𝐾</m:t>
                          </m:r>
                          <m:r>
                            <a:rPr lang="en-US" altLang="ko-KR" sz="1400" i="1" dirty="0">
                              <a:latin typeface="Cambria Math" panose="02040503050406030204" pitchFamily="18" charset="0"/>
                              <a:cs typeface="Times New Roman" panose="02020603050405020304" pitchFamily="18" charset="0"/>
                            </a:rPr>
                            <m:t>(</m:t>
                          </m:r>
                          <m:sSup>
                            <m:sSupPr>
                              <m:ctrlPr>
                                <a:rPr lang="en-US" altLang="ko-KR" sz="1400" i="1" dirty="0">
                                  <a:latin typeface="Cambria Math" panose="02040503050406030204" pitchFamily="18" charset="0"/>
                                  <a:cs typeface="Times New Roman" panose="02020603050405020304" pitchFamily="18" charset="0"/>
                                </a:rPr>
                              </m:ctrlPr>
                            </m:sSupPr>
                            <m:e>
                              <m:r>
                                <a:rPr lang="en-US" altLang="ko-KR" sz="1400" i="1" dirty="0">
                                  <a:latin typeface="Cambria Math" panose="02040503050406030204" pitchFamily="18" charset="0"/>
                                  <a:cs typeface="Times New Roman" panose="02020603050405020304" pitchFamily="18" charset="0"/>
                                </a:rPr>
                                <m:t>𝑖</m:t>
                              </m:r>
                            </m:e>
                            <m:sup>
                              <m:r>
                                <a:rPr lang="en-US" altLang="ko-KR" sz="1400" i="1" dirty="0">
                                  <a:latin typeface="Cambria Math" panose="02040503050406030204" pitchFamily="18" charset="0"/>
                                  <a:cs typeface="Times New Roman" panose="02020603050405020304" pitchFamily="18" charset="0"/>
                                </a:rPr>
                                <m:t>′</m:t>
                              </m:r>
                            </m:sup>
                          </m:sSup>
                          <m:r>
                            <a:rPr lang="en-US" altLang="ko-KR" sz="1400" i="1" dirty="0">
                              <a:latin typeface="Cambria Math" panose="02040503050406030204" pitchFamily="18" charset="0"/>
                              <a:cs typeface="Times New Roman" panose="02020603050405020304" pitchFamily="18" charset="0"/>
                            </a:rPr>
                            <m:t>,</m:t>
                          </m:r>
                          <m:sSup>
                            <m:sSupPr>
                              <m:ctrlPr>
                                <a:rPr lang="en-US" altLang="ko-KR" sz="1400" i="1" dirty="0">
                                  <a:latin typeface="Cambria Math" panose="02040503050406030204" pitchFamily="18" charset="0"/>
                                  <a:cs typeface="Times New Roman" panose="02020603050405020304" pitchFamily="18" charset="0"/>
                                </a:rPr>
                              </m:ctrlPr>
                            </m:sSupPr>
                            <m:e>
                              <m:r>
                                <a:rPr lang="en-US" altLang="ko-KR" sz="1400" i="1" dirty="0">
                                  <a:latin typeface="Cambria Math" panose="02040503050406030204" pitchFamily="18" charset="0"/>
                                  <a:cs typeface="Times New Roman" panose="02020603050405020304" pitchFamily="18" charset="0"/>
                                </a:rPr>
                                <m:t>𝑗</m:t>
                              </m:r>
                            </m:e>
                            <m:sup>
                              <m:r>
                                <a:rPr lang="en-US" altLang="ko-KR" sz="1400" i="1" dirty="0">
                                  <a:latin typeface="Cambria Math" panose="02040503050406030204" pitchFamily="18" charset="0"/>
                                  <a:cs typeface="Times New Roman" panose="02020603050405020304" pitchFamily="18" charset="0"/>
                                </a:rPr>
                                <m:t>′</m:t>
                              </m:r>
                            </m:sup>
                          </m:sSup>
                          <m:r>
                            <a:rPr lang="en-US" altLang="ko-KR" sz="1400" i="1" dirty="0">
                              <a:latin typeface="Cambria Math" panose="02040503050406030204" pitchFamily="18" charset="0"/>
                              <a:cs typeface="Times New Roman" panose="02020603050405020304" pitchFamily="18" charset="0"/>
                            </a:rPr>
                            <m:t>)</m:t>
                          </m:r>
                          <m:r>
                            <a:rPr lang="en-US" altLang="ko-KR" sz="1400" i="1" dirty="0">
                              <a:latin typeface="Cambria Math" panose="02040503050406030204" pitchFamily="18" charset="0"/>
                              <a:cs typeface="Times New Roman" panose="02020603050405020304" pitchFamily="18" charset="0"/>
                            </a:rPr>
                            <m:t>𝐺</m:t>
                          </m:r>
                          <m:d>
                            <m:dPr>
                              <m:ctrlPr>
                                <a:rPr lang="en-US" altLang="ko-KR" sz="1400" i="1" dirty="0">
                                  <a:latin typeface="Cambria Math" panose="02040503050406030204" pitchFamily="18" charset="0"/>
                                  <a:cs typeface="Times New Roman" panose="02020603050405020304" pitchFamily="18" charset="0"/>
                                </a:rPr>
                              </m:ctrlPr>
                            </m:dPr>
                            <m:e>
                              <m:r>
                                <a:rPr lang="en-US" altLang="ko-KR" sz="1400" i="1" dirty="0">
                                  <a:solidFill>
                                    <a:srgbClr val="FF0000"/>
                                  </a:solidFill>
                                  <a:latin typeface="Cambria Math" panose="02040503050406030204" pitchFamily="18" charset="0"/>
                                  <a:cs typeface="Times New Roman" panose="02020603050405020304" pitchFamily="18" charset="0"/>
                                </a:rPr>
                                <m:t>𝑖</m:t>
                              </m:r>
                              <m:r>
                                <a:rPr lang="en-US" altLang="ko-KR" sz="1400" i="1" dirty="0">
                                  <a:latin typeface="Cambria Math" panose="02040503050406030204" pitchFamily="18" charset="0"/>
                                  <a:cs typeface="Times New Roman" panose="02020603050405020304" pitchFamily="18" charset="0"/>
                                </a:rPr>
                                <m:t>+</m:t>
                              </m:r>
                              <m:sSup>
                                <m:sSupPr>
                                  <m:ctrlPr>
                                    <a:rPr lang="en-US" altLang="ko-KR" sz="1400" i="1" dirty="0">
                                      <a:latin typeface="Cambria Math" panose="02040503050406030204" pitchFamily="18" charset="0"/>
                                      <a:cs typeface="Times New Roman" panose="02020603050405020304" pitchFamily="18" charset="0"/>
                                    </a:rPr>
                                  </m:ctrlPr>
                                </m:sSupPr>
                                <m:e>
                                  <m:r>
                                    <a:rPr lang="en-US" altLang="ko-KR" sz="1400" i="1" dirty="0">
                                      <a:latin typeface="Cambria Math" panose="02040503050406030204" pitchFamily="18" charset="0"/>
                                      <a:cs typeface="Times New Roman" panose="02020603050405020304" pitchFamily="18" charset="0"/>
                                    </a:rPr>
                                    <m:t>𝑖</m:t>
                                  </m:r>
                                </m:e>
                                <m:sup>
                                  <m:r>
                                    <a:rPr lang="en-US" altLang="ko-KR" sz="1400" i="1" dirty="0">
                                      <a:latin typeface="Cambria Math" panose="02040503050406030204" pitchFamily="18" charset="0"/>
                                      <a:cs typeface="Times New Roman" panose="02020603050405020304" pitchFamily="18" charset="0"/>
                                    </a:rPr>
                                    <m:t>′</m:t>
                                  </m:r>
                                </m:sup>
                              </m:sSup>
                              <m:r>
                                <a:rPr lang="en-US" altLang="ko-KR" sz="1400" i="1" dirty="0">
                                  <a:latin typeface="Cambria Math" panose="02040503050406030204" pitchFamily="18" charset="0"/>
                                  <a:cs typeface="Times New Roman" panose="02020603050405020304" pitchFamily="18" charset="0"/>
                                </a:rPr>
                                <m:t>,</m:t>
                              </m:r>
                              <m:r>
                                <a:rPr lang="en-US" altLang="ko-KR" sz="1400" i="1" dirty="0">
                                  <a:solidFill>
                                    <a:srgbClr val="FF0000"/>
                                  </a:solidFill>
                                  <a:latin typeface="Cambria Math" panose="02040503050406030204" pitchFamily="18" charset="0"/>
                                  <a:cs typeface="Times New Roman" panose="02020603050405020304" pitchFamily="18" charset="0"/>
                                </a:rPr>
                                <m:t>𝑗</m:t>
                              </m:r>
                              <m:r>
                                <a:rPr lang="en-US" altLang="ko-KR" sz="1400" i="1" dirty="0">
                                  <a:latin typeface="Cambria Math" panose="02040503050406030204" pitchFamily="18" charset="0"/>
                                  <a:cs typeface="Times New Roman" panose="02020603050405020304" pitchFamily="18" charset="0"/>
                                </a:rPr>
                                <m:t>+</m:t>
                              </m:r>
                              <m:r>
                                <a:rPr lang="en-US" altLang="ko-KR" sz="1400" i="1" dirty="0">
                                  <a:latin typeface="Cambria Math" panose="02040503050406030204" pitchFamily="18" charset="0"/>
                                  <a:cs typeface="Times New Roman" panose="02020603050405020304" pitchFamily="18" charset="0"/>
                                </a:rPr>
                                <m:t>𝑗</m:t>
                              </m:r>
                              <m:r>
                                <a:rPr lang="en-US" altLang="ko-KR" sz="1400" i="1" dirty="0">
                                  <a:latin typeface="Cambria Math" panose="02040503050406030204" pitchFamily="18" charset="0"/>
                                  <a:cs typeface="Times New Roman" panose="02020603050405020304" pitchFamily="18" charset="0"/>
                                </a:rPr>
                                <m:t>′</m:t>
                              </m:r>
                            </m:e>
                          </m:d>
                        </m:e>
                      </m:nary>
                    </m:oMath>
                  </m:oMathPara>
                </a14:m>
                <a:endParaRPr lang="en-US" altLang="ko-KR" sz="1400" dirty="0">
                  <a:latin typeface="+mn-ea"/>
                </a:endParaRPr>
              </a:p>
            </p:txBody>
          </p:sp>
        </mc:Choice>
        <mc:Fallback xmlns="">
          <p:sp>
            <p:nvSpPr>
              <p:cNvPr id="24" name="내용 개체 틀 2">
                <a:extLst>
                  <a:ext uri="{FF2B5EF4-FFF2-40B4-BE49-F238E27FC236}">
                    <a16:creationId xmlns:a16="http://schemas.microsoft.com/office/drawing/2014/main" xmlns:a14="http://schemas.microsoft.com/office/drawing/2010/main" xmlns="" id="{89475692-49FE-4DE2-BB02-797206C07618}"/>
                  </a:ext>
                </a:extLst>
              </p:cNvPr>
              <p:cNvSpPr txBox="1">
                <a:spLocks noRot="1" noChangeAspect="1" noMove="1" noResize="1" noEditPoints="1" noAdjustHandles="1" noChangeArrowheads="1" noChangeShapeType="1" noTextEdit="1"/>
              </p:cNvSpPr>
              <p:nvPr/>
            </p:nvSpPr>
            <p:spPr>
              <a:xfrm>
                <a:off x="3197032" y="5254870"/>
                <a:ext cx="3496855" cy="557845"/>
              </a:xfrm>
              <a:prstGeom prst="rect">
                <a:avLst/>
              </a:prstGeom>
              <a:blipFill rotWithShape="0">
                <a:blip r:embed="rId6"/>
                <a:stretch>
                  <a:fillRect t="-134783" b="-184783"/>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5297722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6">
            <a:extLst>
              <a:ext uri="{FF2B5EF4-FFF2-40B4-BE49-F238E27FC236}">
                <a16:creationId xmlns:a16="http://schemas.microsoft.com/office/drawing/2014/main" id="{8D137E91-C972-4691-9490-A3ED69AB116A}"/>
              </a:ext>
            </a:extLst>
          </p:cNvPr>
          <p:cNvSpPr/>
          <p:nvPr/>
        </p:nvSpPr>
        <p:spPr>
          <a:xfrm>
            <a:off x="1573386" y="3432346"/>
            <a:ext cx="720080" cy="1113386"/>
          </a:xfrm>
          <a:prstGeom prst="rect">
            <a:avLst/>
          </a:prstGeom>
          <a:solidFill>
            <a:srgbClr val="FFC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2" name="Table 2">
            <a:extLst>
              <a:ext uri="{FF2B5EF4-FFF2-40B4-BE49-F238E27FC236}">
                <a16:creationId xmlns:a16="http://schemas.microsoft.com/office/drawing/2014/main" id="{773F2754-D087-4144-A7FE-F88190A419CB}"/>
              </a:ext>
            </a:extLst>
          </p:cNvPr>
          <p:cNvGraphicFramePr>
            <a:graphicFrameLocks noGrp="1"/>
          </p:cNvGraphicFramePr>
          <p:nvPr>
            <p:extLst>
              <p:ext uri="{D42A27DB-BD31-4B8C-83A1-F6EECF244321}">
                <p14:modId xmlns:p14="http://schemas.microsoft.com/office/powerpoint/2010/main" val="2556209506"/>
              </p:ext>
            </p:extLst>
          </p:nvPr>
        </p:nvGraphicFramePr>
        <p:xfrm>
          <a:off x="1213347" y="3447586"/>
          <a:ext cx="2583385" cy="2610314"/>
        </p:xfrm>
        <a:graphic>
          <a:graphicData uri="http://schemas.openxmlformats.org/drawingml/2006/table">
            <a:tbl>
              <a:tblPr firstRow="1" bandRow="1">
                <a:tableStyleId>{5940675A-B579-460E-94D1-54222C63F5DA}</a:tableStyleId>
              </a:tblPr>
              <a:tblGrid>
                <a:gridCol w="369055">
                  <a:extLst>
                    <a:ext uri="{9D8B030D-6E8A-4147-A177-3AD203B41FA5}">
                      <a16:colId xmlns:a16="http://schemas.microsoft.com/office/drawing/2014/main" val="20000"/>
                    </a:ext>
                  </a:extLst>
                </a:gridCol>
                <a:gridCol w="369055">
                  <a:extLst>
                    <a:ext uri="{9D8B030D-6E8A-4147-A177-3AD203B41FA5}">
                      <a16:colId xmlns:a16="http://schemas.microsoft.com/office/drawing/2014/main" val="20001"/>
                    </a:ext>
                  </a:extLst>
                </a:gridCol>
                <a:gridCol w="369055">
                  <a:extLst>
                    <a:ext uri="{9D8B030D-6E8A-4147-A177-3AD203B41FA5}">
                      <a16:colId xmlns:a16="http://schemas.microsoft.com/office/drawing/2014/main" val="20002"/>
                    </a:ext>
                  </a:extLst>
                </a:gridCol>
                <a:gridCol w="369055">
                  <a:extLst>
                    <a:ext uri="{9D8B030D-6E8A-4147-A177-3AD203B41FA5}">
                      <a16:colId xmlns:a16="http://schemas.microsoft.com/office/drawing/2014/main" val="20003"/>
                    </a:ext>
                  </a:extLst>
                </a:gridCol>
                <a:gridCol w="369055">
                  <a:extLst>
                    <a:ext uri="{9D8B030D-6E8A-4147-A177-3AD203B41FA5}">
                      <a16:colId xmlns:a16="http://schemas.microsoft.com/office/drawing/2014/main" val="20004"/>
                    </a:ext>
                  </a:extLst>
                </a:gridCol>
                <a:gridCol w="369055">
                  <a:extLst>
                    <a:ext uri="{9D8B030D-6E8A-4147-A177-3AD203B41FA5}">
                      <a16:colId xmlns:a16="http://schemas.microsoft.com/office/drawing/2014/main" val="20005"/>
                    </a:ext>
                  </a:extLst>
                </a:gridCol>
                <a:gridCol w="369055">
                  <a:extLst>
                    <a:ext uri="{9D8B030D-6E8A-4147-A177-3AD203B41FA5}">
                      <a16:colId xmlns:a16="http://schemas.microsoft.com/office/drawing/2014/main" val="20006"/>
                    </a:ext>
                  </a:extLst>
                </a:gridCol>
              </a:tblGrid>
              <a:tr h="372902">
                <a:tc>
                  <a:txBody>
                    <a:bodyPr/>
                    <a:lstStyle/>
                    <a:p>
                      <a:endParaRPr lang="en-US" dirty="0"/>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endParaRPr lang="en-US" dirty="0"/>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tc>
                  <a:txBody>
                    <a:bodyPr/>
                    <a:lstStyle/>
                    <a:p>
                      <a:endParaRPr lang="en-US" dirty="0"/>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tc>
                  <a:txBody>
                    <a:bodyPr/>
                    <a:lstStyle/>
                    <a:p>
                      <a:endParaRPr lang="en-US" dirty="0"/>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endParaRPr lang="en-US"/>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endParaRPr lang="en-US" dirty="0"/>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endParaRPr lang="en-US"/>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0000"/>
                  </a:ext>
                </a:extLst>
              </a:tr>
              <a:tr h="372902">
                <a:tc>
                  <a:txBody>
                    <a:bodyPr/>
                    <a:lstStyle/>
                    <a:p>
                      <a:endParaRPr lang="en-US"/>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endParaRPr lang="en-US" dirty="0"/>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tc>
                  <a:txBody>
                    <a:bodyPr/>
                    <a:lstStyle/>
                    <a:p>
                      <a:endParaRPr lang="en-US" dirty="0"/>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endParaRPr lang="en-US" dirty="0"/>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endParaRPr lang="en-US" dirty="0"/>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endParaRPr lang="en-US"/>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0001"/>
                  </a:ext>
                </a:extLst>
              </a:tr>
              <a:tr h="372902">
                <a:tc>
                  <a:txBody>
                    <a:bodyPr/>
                    <a:lstStyle/>
                    <a:p>
                      <a:endParaRPr lang="en-US"/>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endParaRPr lang="en-US"/>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tc>
                  <a:txBody>
                    <a:bodyPr/>
                    <a:lstStyle/>
                    <a:p>
                      <a:endParaRPr lang="en-US" dirty="0"/>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tc>
                  <a:txBody>
                    <a:bodyPr/>
                    <a:lstStyle/>
                    <a:p>
                      <a:endParaRPr lang="en-US" dirty="0"/>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endParaRPr lang="en-US" dirty="0"/>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endParaRPr lang="en-US" dirty="0"/>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endParaRPr lang="en-US" dirty="0"/>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0002"/>
                  </a:ext>
                </a:extLst>
              </a:tr>
              <a:tr h="372902">
                <a:tc>
                  <a:txBody>
                    <a:bodyPr/>
                    <a:lstStyle/>
                    <a:p>
                      <a:endParaRPr lang="en-US"/>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endParaRPr lang="en-US"/>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endParaRPr lang="en-US"/>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endParaRPr lang="en-US"/>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endParaRPr lang="en-US" dirty="0"/>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endParaRPr lang="en-US" dirty="0"/>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endParaRPr lang="en-US" dirty="0"/>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0003"/>
                  </a:ext>
                </a:extLst>
              </a:tr>
              <a:tr h="372902">
                <a:tc>
                  <a:txBody>
                    <a:bodyPr/>
                    <a:lstStyle/>
                    <a:p>
                      <a:endParaRPr lang="en-US"/>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endParaRPr lang="en-US"/>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endParaRPr lang="en-US"/>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endParaRPr lang="en-US"/>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endParaRPr lang="en-US"/>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endParaRPr lang="en-US"/>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endParaRPr lang="en-US" dirty="0"/>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0004"/>
                  </a:ext>
                </a:extLst>
              </a:tr>
              <a:tr h="372902">
                <a:tc>
                  <a:txBody>
                    <a:bodyPr/>
                    <a:lstStyle/>
                    <a:p>
                      <a:endParaRPr lang="en-US"/>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endParaRPr lang="en-US"/>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endParaRPr lang="en-US"/>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endParaRPr lang="en-US"/>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endParaRPr lang="en-US"/>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endParaRPr lang="en-US"/>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endParaRPr lang="en-US" dirty="0"/>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0005"/>
                  </a:ext>
                </a:extLst>
              </a:tr>
              <a:tr h="372902">
                <a:tc>
                  <a:txBody>
                    <a:bodyPr/>
                    <a:lstStyle/>
                    <a:p>
                      <a:endParaRPr lang="en-US"/>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endParaRPr lang="en-US"/>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endParaRPr lang="en-US"/>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endParaRPr lang="en-US" dirty="0"/>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endParaRPr lang="en-US"/>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endParaRPr lang="en-US"/>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endParaRPr lang="en-US" dirty="0"/>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sp>
        <p:nvSpPr>
          <p:cNvPr id="13" name="Rectangle 5">
            <a:extLst>
              <a:ext uri="{FF2B5EF4-FFF2-40B4-BE49-F238E27FC236}">
                <a16:creationId xmlns:a16="http://schemas.microsoft.com/office/drawing/2014/main" id="{9977C846-B47C-4F05-90F6-EB8C78DE3686}"/>
              </a:ext>
            </a:extLst>
          </p:cNvPr>
          <p:cNvSpPr/>
          <p:nvPr/>
        </p:nvSpPr>
        <p:spPr>
          <a:xfrm>
            <a:off x="1224424" y="3456239"/>
            <a:ext cx="1080120" cy="1113386"/>
          </a:xfrm>
          <a:prstGeom prst="rect">
            <a:avLst/>
          </a:prstGeom>
          <a:noFill/>
          <a:ln w="31750">
            <a:solidFill>
              <a:srgbClr val="00B0F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25">
            <a:extLst>
              <a:ext uri="{FF2B5EF4-FFF2-40B4-BE49-F238E27FC236}">
                <a16:creationId xmlns:a16="http://schemas.microsoft.com/office/drawing/2014/main" id="{57FCF70A-13CB-4A7E-9244-6B471D938BC6}"/>
              </a:ext>
            </a:extLst>
          </p:cNvPr>
          <p:cNvSpPr/>
          <p:nvPr/>
        </p:nvSpPr>
        <p:spPr>
          <a:xfrm>
            <a:off x="1573386" y="3458282"/>
            <a:ext cx="1098000" cy="1113386"/>
          </a:xfrm>
          <a:prstGeom prst="rect">
            <a:avLst/>
          </a:prstGeom>
          <a:noFill/>
          <a:ln w="3175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Arrow Connector 8">
            <a:extLst>
              <a:ext uri="{FF2B5EF4-FFF2-40B4-BE49-F238E27FC236}">
                <a16:creationId xmlns:a16="http://schemas.microsoft.com/office/drawing/2014/main" id="{58E46AC8-DA2D-4DBD-A1A8-990C49E74D01}"/>
              </a:ext>
            </a:extLst>
          </p:cNvPr>
          <p:cNvCxnSpPr/>
          <p:nvPr/>
        </p:nvCxnSpPr>
        <p:spPr>
          <a:xfrm>
            <a:off x="1325763" y="3249588"/>
            <a:ext cx="1080000" cy="0"/>
          </a:xfrm>
          <a:prstGeom prst="straightConnector1">
            <a:avLst/>
          </a:prstGeom>
          <a:ln w="25400">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p:sp>
        <p:nvSpPr>
          <p:cNvPr id="18" name="Rectangle 6">
            <a:extLst>
              <a:ext uri="{FF2B5EF4-FFF2-40B4-BE49-F238E27FC236}">
                <a16:creationId xmlns:a16="http://schemas.microsoft.com/office/drawing/2014/main" id="{E1B57C81-9A50-49D3-BCA1-274414CA6203}"/>
              </a:ext>
            </a:extLst>
          </p:cNvPr>
          <p:cNvSpPr/>
          <p:nvPr/>
        </p:nvSpPr>
        <p:spPr>
          <a:xfrm>
            <a:off x="6478833" y="3432346"/>
            <a:ext cx="720080" cy="1113386"/>
          </a:xfrm>
          <a:prstGeom prst="rect">
            <a:avLst/>
          </a:prstGeom>
          <a:solidFill>
            <a:srgbClr val="FFC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9" name="Table 2">
            <a:extLst>
              <a:ext uri="{FF2B5EF4-FFF2-40B4-BE49-F238E27FC236}">
                <a16:creationId xmlns:a16="http://schemas.microsoft.com/office/drawing/2014/main" id="{DC8FE286-5994-4891-BEEE-6B5245E5F45C}"/>
              </a:ext>
            </a:extLst>
          </p:cNvPr>
          <p:cNvGraphicFramePr>
            <a:graphicFrameLocks noGrp="1"/>
          </p:cNvGraphicFramePr>
          <p:nvPr>
            <p:extLst>
              <p:ext uri="{D42A27DB-BD31-4B8C-83A1-F6EECF244321}">
                <p14:modId xmlns:p14="http://schemas.microsoft.com/office/powerpoint/2010/main" val="257894705"/>
              </p:ext>
            </p:extLst>
          </p:nvPr>
        </p:nvGraphicFramePr>
        <p:xfrm>
          <a:off x="6118794" y="3447586"/>
          <a:ext cx="2583385" cy="2610314"/>
        </p:xfrm>
        <a:graphic>
          <a:graphicData uri="http://schemas.openxmlformats.org/drawingml/2006/table">
            <a:tbl>
              <a:tblPr firstRow="1" bandRow="1">
                <a:tableStyleId>{5940675A-B579-460E-94D1-54222C63F5DA}</a:tableStyleId>
              </a:tblPr>
              <a:tblGrid>
                <a:gridCol w="369055">
                  <a:extLst>
                    <a:ext uri="{9D8B030D-6E8A-4147-A177-3AD203B41FA5}">
                      <a16:colId xmlns:a16="http://schemas.microsoft.com/office/drawing/2014/main" val="20000"/>
                    </a:ext>
                  </a:extLst>
                </a:gridCol>
                <a:gridCol w="369055">
                  <a:extLst>
                    <a:ext uri="{9D8B030D-6E8A-4147-A177-3AD203B41FA5}">
                      <a16:colId xmlns:a16="http://schemas.microsoft.com/office/drawing/2014/main" val="20001"/>
                    </a:ext>
                  </a:extLst>
                </a:gridCol>
                <a:gridCol w="369055">
                  <a:extLst>
                    <a:ext uri="{9D8B030D-6E8A-4147-A177-3AD203B41FA5}">
                      <a16:colId xmlns:a16="http://schemas.microsoft.com/office/drawing/2014/main" val="20002"/>
                    </a:ext>
                  </a:extLst>
                </a:gridCol>
                <a:gridCol w="369055">
                  <a:extLst>
                    <a:ext uri="{9D8B030D-6E8A-4147-A177-3AD203B41FA5}">
                      <a16:colId xmlns:a16="http://schemas.microsoft.com/office/drawing/2014/main" val="20003"/>
                    </a:ext>
                  </a:extLst>
                </a:gridCol>
                <a:gridCol w="369055">
                  <a:extLst>
                    <a:ext uri="{9D8B030D-6E8A-4147-A177-3AD203B41FA5}">
                      <a16:colId xmlns:a16="http://schemas.microsoft.com/office/drawing/2014/main" val="20004"/>
                    </a:ext>
                  </a:extLst>
                </a:gridCol>
                <a:gridCol w="369055">
                  <a:extLst>
                    <a:ext uri="{9D8B030D-6E8A-4147-A177-3AD203B41FA5}">
                      <a16:colId xmlns:a16="http://schemas.microsoft.com/office/drawing/2014/main" val="20005"/>
                    </a:ext>
                  </a:extLst>
                </a:gridCol>
                <a:gridCol w="369055">
                  <a:extLst>
                    <a:ext uri="{9D8B030D-6E8A-4147-A177-3AD203B41FA5}">
                      <a16:colId xmlns:a16="http://schemas.microsoft.com/office/drawing/2014/main" val="20006"/>
                    </a:ext>
                  </a:extLst>
                </a:gridCol>
              </a:tblGrid>
              <a:tr h="372902">
                <a:tc>
                  <a:txBody>
                    <a:bodyPr/>
                    <a:lstStyle/>
                    <a:p>
                      <a:endParaRPr lang="en-US" dirty="0"/>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endParaRPr lang="en-US" dirty="0"/>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tc>
                  <a:txBody>
                    <a:bodyPr/>
                    <a:lstStyle/>
                    <a:p>
                      <a:endParaRPr lang="en-US" dirty="0"/>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tc>
                  <a:txBody>
                    <a:bodyPr/>
                    <a:lstStyle/>
                    <a:p>
                      <a:endParaRPr lang="en-US" dirty="0"/>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endParaRPr lang="en-US"/>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endParaRPr lang="en-US" dirty="0"/>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endParaRPr lang="en-US" dirty="0"/>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0000"/>
                  </a:ext>
                </a:extLst>
              </a:tr>
              <a:tr h="372902">
                <a:tc>
                  <a:txBody>
                    <a:bodyPr/>
                    <a:lstStyle/>
                    <a:p>
                      <a:endParaRPr lang="en-US"/>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endParaRPr lang="en-US" dirty="0"/>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tc>
                  <a:txBody>
                    <a:bodyPr/>
                    <a:lstStyle/>
                    <a:p>
                      <a:endParaRPr lang="en-US" dirty="0"/>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endParaRPr lang="en-US"/>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endParaRPr lang="en-US" dirty="0"/>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endParaRPr lang="en-US"/>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0001"/>
                  </a:ext>
                </a:extLst>
              </a:tr>
              <a:tr h="372902">
                <a:tc>
                  <a:txBody>
                    <a:bodyPr/>
                    <a:lstStyle/>
                    <a:p>
                      <a:endParaRPr lang="en-US"/>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endParaRPr lang="en-US"/>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tc>
                  <a:txBody>
                    <a:bodyPr/>
                    <a:lstStyle/>
                    <a:p>
                      <a:endParaRPr lang="en-US" dirty="0"/>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tc>
                  <a:txBody>
                    <a:bodyPr/>
                    <a:lstStyle/>
                    <a:p>
                      <a:endParaRPr lang="en-US" dirty="0"/>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endParaRPr lang="en-US" dirty="0"/>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endParaRPr lang="en-US" dirty="0"/>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endParaRPr lang="en-US" dirty="0"/>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0002"/>
                  </a:ext>
                </a:extLst>
              </a:tr>
              <a:tr h="372902">
                <a:tc>
                  <a:txBody>
                    <a:bodyPr/>
                    <a:lstStyle/>
                    <a:p>
                      <a:endParaRPr lang="en-US"/>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endParaRPr lang="en-US"/>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endParaRPr lang="en-US"/>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endParaRPr lang="en-US"/>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endParaRPr lang="en-US" dirty="0"/>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endParaRPr lang="en-US" dirty="0"/>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endParaRPr lang="en-US" dirty="0"/>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0003"/>
                  </a:ext>
                </a:extLst>
              </a:tr>
              <a:tr h="372902">
                <a:tc>
                  <a:txBody>
                    <a:bodyPr/>
                    <a:lstStyle/>
                    <a:p>
                      <a:endParaRPr lang="en-US"/>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endParaRPr lang="en-US"/>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endParaRPr lang="en-US"/>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endParaRPr lang="en-US"/>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endParaRPr lang="en-US"/>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endParaRPr lang="en-US"/>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endParaRPr lang="en-US" dirty="0"/>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0004"/>
                  </a:ext>
                </a:extLst>
              </a:tr>
              <a:tr h="372902">
                <a:tc>
                  <a:txBody>
                    <a:bodyPr/>
                    <a:lstStyle/>
                    <a:p>
                      <a:endParaRPr lang="en-US"/>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endParaRPr lang="en-US"/>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endParaRPr lang="en-US"/>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endParaRPr lang="en-US"/>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endParaRPr lang="en-US"/>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endParaRPr lang="en-US"/>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endParaRPr lang="en-US" dirty="0"/>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0005"/>
                  </a:ext>
                </a:extLst>
              </a:tr>
              <a:tr h="372902">
                <a:tc>
                  <a:txBody>
                    <a:bodyPr/>
                    <a:lstStyle/>
                    <a:p>
                      <a:endParaRPr lang="en-US"/>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endParaRPr lang="en-US"/>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endParaRPr lang="en-US"/>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endParaRPr lang="en-US" dirty="0"/>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endParaRPr lang="en-US"/>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endParaRPr lang="en-US"/>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endParaRPr lang="en-US" dirty="0"/>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sp>
        <p:nvSpPr>
          <p:cNvPr id="20" name="Rectangle 5">
            <a:extLst>
              <a:ext uri="{FF2B5EF4-FFF2-40B4-BE49-F238E27FC236}">
                <a16:creationId xmlns:a16="http://schemas.microsoft.com/office/drawing/2014/main" id="{11666BF2-68EA-4606-BC31-12D35F2D90B1}"/>
              </a:ext>
            </a:extLst>
          </p:cNvPr>
          <p:cNvSpPr/>
          <p:nvPr/>
        </p:nvSpPr>
        <p:spPr>
          <a:xfrm>
            <a:off x="6134006" y="3460895"/>
            <a:ext cx="1080120" cy="1113386"/>
          </a:xfrm>
          <a:prstGeom prst="rect">
            <a:avLst/>
          </a:prstGeom>
          <a:noFill/>
          <a:ln w="31750">
            <a:solidFill>
              <a:srgbClr val="00B0F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5">
            <a:extLst>
              <a:ext uri="{FF2B5EF4-FFF2-40B4-BE49-F238E27FC236}">
                <a16:creationId xmlns:a16="http://schemas.microsoft.com/office/drawing/2014/main" id="{094ED302-A77E-413F-B26A-E997C8C41DB8}"/>
              </a:ext>
            </a:extLst>
          </p:cNvPr>
          <p:cNvSpPr/>
          <p:nvPr/>
        </p:nvSpPr>
        <p:spPr>
          <a:xfrm>
            <a:off x="6127132" y="3838934"/>
            <a:ext cx="1098000" cy="1113386"/>
          </a:xfrm>
          <a:prstGeom prst="rect">
            <a:avLst/>
          </a:prstGeom>
          <a:noFill/>
          <a:ln w="3175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Arrow Connector 8">
            <a:extLst>
              <a:ext uri="{FF2B5EF4-FFF2-40B4-BE49-F238E27FC236}">
                <a16:creationId xmlns:a16="http://schemas.microsoft.com/office/drawing/2014/main" id="{076BFD78-1099-4982-A539-38BFD22FCA57}"/>
              </a:ext>
            </a:extLst>
          </p:cNvPr>
          <p:cNvCxnSpPr>
            <a:cxnSpLocks/>
          </p:cNvCxnSpPr>
          <p:nvPr/>
        </p:nvCxnSpPr>
        <p:spPr>
          <a:xfrm>
            <a:off x="5904343" y="3572317"/>
            <a:ext cx="0" cy="1080000"/>
          </a:xfrm>
          <a:prstGeom prst="straightConnector1">
            <a:avLst/>
          </a:prstGeom>
          <a:ln w="25400">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p:sp>
        <p:nvSpPr>
          <p:cNvPr id="23" name="직사각형 22"/>
          <p:cNvSpPr/>
          <p:nvPr/>
        </p:nvSpPr>
        <p:spPr>
          <a:xfrm>
            <a:off x="546895" y="1523719"/>
            <a:ext cx="8797130"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3200" dirty="0">
                <a:solidFill>
                  <a:schemeClr val="tx1">
                    <a:lumMod val="95000"/>
                    <a:lumOff val="5000"/>
                  </a:schemeClr>
                </a:solidFill>
                <a:latin typeface="Samsung Sharp Sans" pitchFamily="2" charset="0"/>
                <a:ea typeface="Samsung Sharp Sans" pitchFamily="2" charset="0"/>
                <a:cs typeface="Samsung Sharp Sans" pitchFamily="2" charset="0"/>
              </a:rPr>
              <a:t>Filtering Image Data (2/6)</a:t>
            </a:r>
          </a:p>
        </p:txBody>
      </p:sp>
      <p:grpSp>
        <p:nvGrpSpPr>
          <p:cNvPr id="24" name="그룹 23"/>
          <p:cNvGrpSpPr/>
          <p:nvPr/>
        </p:nvGrpSpPr>
        <p:grpSpPr>
          <a:xfrm>
            <a:off x="558800" y="2232686"/>
            <a:ext cx="8785225" cy="215444"/>
            <a:chOff x="1027113" y="2045625"/>
            <a:chExt cx="8785225" cy="215444"/>
          </a:xfrm>
        </p:grpSpPr>
        <p:sp>
          <p:nvSpPr>
            <p:cNvPr id="25" name="직사각형 24"/>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 name="직사각형 25"/>
            <p:cNvSpPr/>
            <p:nvPr/>
          </p:nvSpPr>
          <p:spPr>
            <a:xfrm>
              <a:off x="1179514" y="2045625"/>
              <a:ext cx="8632824"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Convolution filter:</a:t>
              </a:r>
            </a:p>
          </p:txBody>
        </p:sp>
      </p:grpSp>
      <mc:AlternateContent xmlns:mc="http://schemas.openxmlformats.org/markup-compatibility/2006" xmlns:a14="http://schemas.microsoft.com/office/drawing/2010/main">
        <mc:Choice Requires="a14">
          <p:sp>
            <p:nvSpPr>
              <p:cNvPr id="27" name="직사각형 26"/>
              <p:cNvSpPr/>
              <p:nvPr/>
            </p:nvSpPr>
            <p:spPr>
              <a:xfrm>
                <a:off x="703263" y="2565400"/>
                <a:ext cx="8640762" cy="3559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Moving the filter (kernel) through the image </a:t>
                </a:r>
                <a:r>
                  <a:rPr lang="ko-KR" altLang="en-US" sz="1300" dirty="0">
                    <a:solidFill>
                      <a:srgbClr val="193EB0"/>
                    </a:solidFill>
                    <a:latin typeface="Arial" panose="020B0604020202020204" pitchFamily="34" charset="0"/>
                    <a:ea typeface="SamsungOne 400" panose="020B0503030303020204" pitchFamily="34" charset="0"/>
                    <a:cs typeface="Arial" panose="020B0604020202020204" pitchFamily="34" charset="0"/>
                  </a:rPr>
                  <a:t>↔</a:t>
                </a:r>
                <a:r>
                  <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rPr>
                  <a:t> </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Moving </a:t>
                </a:r>
                <a14:m>
                  <m:oMath xmlns:m="http://schemas.openxmlformats.org/officeDocument/2006/math">
                    <m:d>
                      <m:dPr>
                        <m:ctrlPr>
                          <a:rPr lang="en-US" altLang="ko-KR" sz="1400" i="1" dirty="0">
                            <a:solidFill>
                              <a:schemeClr val="tx1">
                                <a:lumMod val="85000"/>
                                <a:lumOff val="15000"/>
                              </a:schemeClr>
                            </a:solidFill>
                            <a:latin typeface="Cambria Math" panose="02040503050406030204" pitchFamily="18" charset="0"/>
                            <a:cs typeface="Times New Roman" panose="02020603050405020304" pitchFamily="18" charset="0"/>
                          </a:rPr>
                        </m:ctrlPr>
                      </m:dPr>
                      <m:e>
                        <m:r>
                          <a:rPr lang="en-US" altLang="ko-KR" sz="1400" i="1" dirty="0" smtClean="0">
                            <a:solidFill>
                              <a:srgbClr val="FF0000"/>
                            </a:solidFill>
                            <a:latin typeface="Cambria Math" panose="02040503050406030204" pitchFamily="18" charset="0"/>
                            <a:cs typeface="Times New Roman" panose="02020603050405020304" pitchFamily="18" charset="0"/>
                          </a:rPr>
                          <m:t>𝑖</m:t>
                        </m:r>
                        <m:r>
                          <a:rPr lang="en-US" altLang="ko-KR" sz="1400" i="1" dirty="0">
                            <a:solidFill>
                              <a:schemeClr val="tx1">
                                <a:lumMod val="85000"/>
                                <a:lumOff val="15000"/>
                              </a:schemeClr>
                            </a:solidFill>
                            <a:latin typeface="Cambria Math" panose="02040503050406030204" pitchFamily="18" charset="0"/>
                            <a:cs typeface="Times New Roman" panose="02020603050405020304" pitchFamily="18" charset="0"/>
                          </a:rPr>
                          <m:t>,</m:t>
                        </m:r>
                        <m:r>
                          <a:rPr lang="en-US" altLang="ko-KR" sz="1400" i="1" dirty="0" smtClean="0">
                            <a:solidFill>
                              <a:srgbClr val="FF0000"/>
                            </a:solidFill>
                            <a:latin typeface="Cambria Math" panose="02040503050406030204" pitchFamily="18" charset="0"/>
                            <a:cs typeface="Times New Roman" panose="02020603050405020304" pitchFamily="18" charset="0"/>
                          </a:rPr>
                          <m:t>𝑗</m:t>
                        </m:r>
                      </m:e>
                    </m:d>
                  </m:oMath>
                </a14:m>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of </a:t>
                </a:r>
                <a14:m>
                  <m:oMath xmlns:m="http://schemas.openxmlformats.org/officeDocument/2006/math">
                    <m:d>
                      <m:dPr>
                        <m:ctrlPr>
                          <a:rPr lang="en-US" altLang="ko-KR" sz="1400" i="1" dirty="0">
                            <a:solidFill>
                              <a:schemeClr val="tx1">
                                <a:lumMod val="85000"/>
                                <a:lumOff val="15000"/>
                              </a:schemeClr>
                            </a:solidFill>
                            <a:latin typeface="Cambria Math" panose="02040503050406030204" pitchFamily="18" charset="0"/>
                            <a:cs typeface="Times New Roman" panose="02020603050405020304" pitchFamily="18" charset="0"/>
                          </a:rPr>
                        </m:ctrlPr>
                      </m:dPr>
                      <m:e>
                        <m:r>
                          <a:rPr lang="en-US" altLang="ko-KR" sz="1400" i="1" dirty="0">
                            <a:solidFill>
                              <a:schemeClr val="tx1">
                                <a:lumMod val="85000"/>
                                <a:lumOff val="15000"/>
                              </a:schemeClr>
                            </a:solidFill>
                            <a:latin typeface="Cambria Math" panose="02040503050406030204" pitchFamily="18" charset="0"/>
                            <a:cs typeface="Times New Roman" panose="02020603050405020304" pitchFamily="18" charset="0"/>
                          </a:rPr>
                          <m:t>𝐾</m:t>
                        </m:r>
                        <m:r>
                          <a:rPr lang="en-US" altLang="ko-KR" sz="1400" i="1" dirty="0" smtClean="0">
                            <a:solidFill>
                              <a:srgbClr val="193EB0"/>
                            </a:solidFill>
                            <a:latin typeface="Cambria Math" panose="02040503050406030204" pitchFamily="18" charset="0"/>
                            <a:cs typeface="Times New Roman" panose="02020603050405020304" pitchFamily="18" charset="0"/>
                          </a:rPr>
                          <m:t>∗</m:t>
                        </m:r>
                        <m:r>
                          <a:rPr lang="en-US" altLang="ko-KR" sz="1400" i="1" dirty="0">
                            <a:solidFill>
                              <a:schemeClr val="tx1">
                                <a:lumMod val="85000"/>
                                <a:lumOff val="15000"/>
                              </a:schemeClr>
                            </a:solidFill>
                            <a:latin typeface="Cambria Math" panose="02040503050406030204" pitchFamily="18" charset="0"/>
                            <a:cs typeface="Times New Roman" panose="02020603050405020304" pitchFamily="18" charset="0"/>
                          </a:rPr>
                          <m:t>𝐺</m:t>
                        </m:r>
                      </m:e>
                    </m:d>
                    <m:d>
                      <m:dPr>
                        <m:ctrlPr>
                          <a:rPr lang="en-US" altLang="ko-KR" sz="1400" i="1" dirty="0">
                            <a:solidFill>
                              <a:schemeClr val="tx1">
                                <a:lumMod val="85000"/>
                                <a:lumOff val="15000"/>
                              </a:schemeClr>
                            </a:solidFill>
                            <a:latin typeface="Cambria Math" panose="02040503050406030204" pitchFamily="18" charset="0"/>
                            <a:cs typeface="Times New Roman" panose="02020603050405020304" pitchFamily="18" charset="0"/>
                          </a:rPr>
                        </m:ctrlPr>
                      </m:dPr>
                      <m:e>
                        <m:r>
                          <a:rPr lang="en-US" altLang="ko-KR" sz="1400" i="1" dirty="0" smtClean="0">
                            <a:solidFill>
                              <a:srgbClr val="FF0000"/>
                            </a:solidFill>
                            <a:latin typeface="Cambria Math" panose="02040503050406030204" pitchFamily="18" charset="0"/>
                            <a:cs typeface="Times New Roman" panose="02020603050405020304" pitchFamily="18" charset="0"/>
                          </a:rPr>
                          <m:t>𝑖</m:t>
                        </m:r>
                        <m:r>
                          <a:rPr lang="en-US" altLang="ko-KR" sz="1400" i="1" dirty="0">
                            <a:solidFill>
                              <a:schemeClr val="tx1">
                                <a:lumMod val="85000"/>
                                <a:lumOff val="15000"/>
                              </a:schemeClr>
                            </a:solidFill>
                            <a:latin typeface="Cambria Math" panose="02040503050406030204" pitchFamily="18" charset="0"/>
                            <a:cs typeface="Times New Roman" panose="02020603050405020304" pitchFamily="18" charset="0"/>
                          </a:rPr>
                          <m:t>,</m:t>
                        </m:r>
                        <m:r>
                          <a:rPr lang="en-US" altLang="ko-KR" sz="1400" i="1" dirty="0" smtClean="0">
                            <a:solidFill>
                              <a:srgbClr val="FF0000"/>
                            </a:solidFill>
                            <a:latin typeface="Cambria Math" panose="02040503050406030204" pitchFamily="18" charset="0"/>
                            <a:cs typeface="Times New Roman" panose="02020603050405020304" pitchFamily="18" charset="0"/>
                          </a:rPr>
                          <m:t>𝑗</m:t>
                        </m:r>
                      </m:e>
                    </m:d>
                  </m:oMath>
                </a14:m>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a:t>
                </a:r>
              </a:p>
            </p:txBody>
          </p:sp>
        </mc:Choice>
        <mc:Fallback xmlns="">
          <p:sp>
            <p:nvSpPr>
              <p:cNvPr id="27" name="직사각형 26"/>
              <p:cNvSpPr>
                <a:spLocks noRot="1" noChangeAspect="1" noMove="1" noResize="1" noEditPoints="1" noAdjustHandles="1" noChangeArrowheads="1" noChangeShapeType="1" noTextEdit="1"/>
              </p:cNvSpPr>
              <p:nvPr/>
            </p:nvSpPr>
            <p:spPr>
              <a:xfrm>
                <a:off x="703263" y="2565400"/>
                <a:ext cx="8640762" cy="355913"/>
              </a:xfrm>
              <a:prstGeom prst="rect">
                <a:avLst/>
              </a:prstGeom>
              <a:blipFill>
                <a:blip r:embed="rId3"/>
                <a:stretch>
                  <a:fillRect/>
                </a:stretch>
              </a:blipFill>
              <a:ln>
                <a:noFill/>
              </a:ln>
            </p:spPr>
            <p:txBody>
              <a:bodyPr/>
              <a:lstStyle/>
              <a:p>
                <a:r>
                  <a:rPr lang="ko-KR" altLang="en-US">
                    <a:noFill/>
                  </a:rPr>
                  <a:t> </a:t>
                </a:r>
              </a:p>
            </p:txBody>
          </p:sp>
        </mc:Fallback>
      </mc:AlternateContent>
      <p:sp>
        <p:nvSpPr>
          <p:cNvPr id="28" name="직사각형 27"/>
          <p:cNvSpPr/>
          <p:nvPr/>
        </p:nvSpPr>
        <p:spPr>
          <a:xfrm>
            <a:off x="558800" y="525055"/>
            <a:ext cx="5824317"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600" dirty="0">
                <a:solidFill>
                  <a:schemeClr val="bg1">
                    <a:lumMod val="95000"/>
                  </a:schemeClr>
                </a:solidFill>
                <a:latin typeface="SamsungOne 700" panose="020B0803030303020204" pitchFamily="34" charset="0"/>
                <a:ea typeface="SamsungOne 700" panose="020B0803030303020204" pitchFamily="34" charset="0"/>
              </a:rPr>
              <a:t>UNIT 7. </a:t>
            </a:r>
            <a:br>
              <a:rPr lang="en-US" altLang="ko-KR" dirty="0">
                <a:solidFill>
                  <a:schemeClr val="bg1">
                    <a:lumMod val="95000"/>
                  </a:schemeClr>
                </a:solidFill>
                <a:latin typeface="SamsungOne 700" panose="020B0803030303020204" pitchFamily="34" charset="0"/>
                <a:ea typeface="SamsungOne 700" panose="020B0803030303020204" pitchFamily="34" charset="0"/>
              </a:rPr>
            </a:br>
            <a:r>
              <a:rPr lang="en-US" altLang="ko-KR" sz="2000" dirty="0">
                <a:solidFill>
                  <a:schemeClr val="bg1">
                    <a:lumMod val="95000"/>
                  </a:schemeClr>
                </a:solidFill>
                <a:latin typeface="SamsungOne 700" panose="020B0803030303020204" pitchFamily="34" charset="0"/>
                <a:ea typeface="SamsungOne 700" panose="020B0803030303020204" pitchFamily="34" charset="0"/>
              </a:rPr>
              <a:t>7.2. </a:t>
            </a:r>
            <a:r>
              <a:rPr lang="en-US" altLang="ko-KR" sz="2000" dirty="0">
                <a:solidFill>
                  <a:schemeClr val="bg1">
                    <a:lumMod val="95000"/>
                  </a:schemeClr>
                </a:solidFill>
                <a:latin typeface="SamsungOne 400" panose="020B0503030303020204" pitchFamily="34" charset="0"/>
                <a:ea typeface="SamsungOne 400" panose="020B0503030303020204" pitchFamily="34" charset="0"/>
              </a:rPr>
              <a:t>Filtering Image Data.</a:t>
            </a:r>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DF27B0F5-6FED-4CF0-A619-A80823D459DB}"/>
                  </a:ext>
                </a:extLst>
              </p:cNvPr>
              <p:cNvSpPr txBox="1"/>
              <p:nvPr/>
            </p:nvSpPr>
            <p:spPr>
              <a:xfrm>
                <a:off x="3921162" y="5702756"/>
                <a:ext cx="2060501" cy="369332"/>
              </a:xfrm>
              <a:prstGeom prst="rect">
                <a:avLst/>
              </a:prstGeom>
              <a:noFill/>
            </p:spPr>
            <p:txBody>
              <a:bodyPr wrap="square" rtlCol="0">
                <a:spAutoFit/>
              </a:bodyPr>
              <a:lstStyle/>
              <a:p>
                <a:pPr algn="ctr"/>
                <a:r>
                  <a:rPr lang="en-US" altLang="ko-KR" dirty="0">
                    <a:solidFill>
                      <a:schemeClr val="tx1">
                        <a:lumMod val="85000"/>
                        <a:lumOff val="15000"/>
                      </a:schemeClr>
                    </a:solidFill>
                    <a:latin typeface="Times New Roman" panose="02020603050405020304" pitchFamily="18" charset="0"/>
                    <a:cs typeface="Times New Roman" panose="02020603050405020304" pitchFamily="18" charset="0"/>
                  </a:rPr>
                  <a:t>Stride </a:t>
                </a:r>
                <a14:m>
                  <m:oMath xmlns:m="http://schemas.openxmlformats.org/officeDocument/2006/math">
                    <m:r>
                      <a:rPr lang="en-US" altLang="ko-KR" i="1" dirty="0">
                        <a:solidFill>
                          <a:schemeClr val="tx1">
                            <a:lumMod val="85000"/>
                            <a:lumOff val="15000"/>
                          </a:schemeClr>
                        </a:solidFill>
                        <a:latin typeface="Cambria Math" panose="02040503050406030204" pitchFamily="18" charset="0"/>
                        <a:cs typeface="Times New Roman" panose="02020603050405020304" pitchFamily="18" charset="0"/>
                      </a:rPr>
                      <m:t>= (1,1)</m:t>
                    </m:r>
                  </m:oMath>
                </a14:m>
                <a:endParaRPr lang="ko-KR" altLang="en-US" dirty="0">
                  <a:solidFill>
                    <a:schemeClr val="tx1">
                      <a:lumMod val="85000"/>
                      <a:lumOff val="15000"/>
                    </a:schemeClr>
                  </a:solidFill>
                  <a:latin typeface="Times New Roman" panose="02020603050405020304" pitchFamily="18" charset="0"/>
                  <a:cs typeface="Times New Roman" panose="02020603050405020304" pitchFamily="18" charset="0"/>
                </a:endParaRPr>
              </a:p>
            </p:txBody>
          </p:sp>
        </mc:Choice>
        <mc:Fallback xmlns="">
          <p:sp>
            <p:nvSpPr>
              <p:cNvPr id="29" name="TextBox 28">
                <a:extLst>
                  <a:ext uri="{FF2B5EF4-FFF2-40B4-BE49-F238E27FC236}">
                    <a16:creationId xmlns:a16="http://schemas.microsoft.com/office/drawing/2014/main" xmlns:a14="http://schemas.microsoft.com/office/drawing/2010/main" xmlns="" id="{DF27B0F5-6FED-4CF0-A619-A80823D459DB}"/>
                  </a:ext>
                </a:extLst>
              </p:cNvPr>
              <p:cNvSpPr txBox="1">
                <a:spLocks noRot="1" noChangeAspect="1" noMove="1" noResize="1" noEditPoints="1" noAdjustHandles="1" noChangeArrowheads="1" noChangeShapeType="1" noTextEdit="1"/>
              </p:cNvSpPr>
              <p:nvPr/>
            </p:nvSpPr>
            <p:spPr>
              <a:xfrm>
                <a:off x="3921162" y="5702756"/>
                <a:ext cx="2060501" cy="369332"/>
              </a:xfrm>
              <a:prstGeom prst="rect">
                <a:avLst/>
              </a:prstGeom>
              <a:blipFill rotWithShape="0">
                <a:blip r:embed="rId4"/>
                <a:stretch>
                  <a:fillRect t="-8197" b="-24590"/>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66576147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직사각형 16"/>
          <p:cNvSpPr/>
          <p:nvPr/>
        </p:nvSpPr>
        <p:spPr>
          <a:xfrm>
            <a:off x="546895" y="1523719"/>
            <a:ext cx="8797130"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3200" dirty="0">
                <a:solidFill>
                  <a:schemeClr val="tx1">
                    <a:lumMod val="95000"/>
                    <a:lumOff val="5000"/>
                  </a:schemeClr>
                </a:solidFill>
                <a:latin typeface="Samsung Sharp Sans" pitchFamily="2" charset="0"/>
                <a:ea typeface="Samsung Sharp Sans" pitchFamily="2" charset="0"/>
                <a:cs typeface="Samsung Sharp Sans" pitchFamily="2" charset="0"/>
              </a:rPr>
              <a:t>Filtering Image Data (3/6)</a:t>
            </a:r>
          </a:p>
        </p:txBody>
      </p:sp>
      <p:grpSp>
        <p:nvGrpSpPr>
          <p:cNvPr id="18" name="그룹 17"/>
          <p:cNvGrpSpPr/>
          <p:nvPr/>
        </p:nvGrpSpPr>
        <p:grpSpPr>
          <a:xfrm>
            <a:off x="558800" y="2232686"/>
            <a:ext cx="8785225" cy="215444"/>
            <a:chOff x="1027113" y="2045625"/>
            <a:chExt cx="8785225" cy="215444"/>
          </a:xfrm>
        </p:grpSpPr>
        <p:sp>
          <p:nvSpPr>
            <p:cNvPr id="19" name="직사각형 18"/>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직사각형 19"/>
            <p:cNvSpPr/>
            <p:nvPr/>
          </p:nvSpPr>
          <p:spPr>
            <a:xfrm>
              <a:off x="1179514" y="2045625"/>
              <a:ext cx="8632824"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Convolution filter: </a:t>
              </a:r>
              <a:r>
                <a:rPr lang="en-US" altLang="ko-KR" sz="1400" dirty="0">
                  <a:solidFill>
                    <a:srgbClr val="193EB0"/>
                  </a:solidFill>
                  <a:latin typeface="SamsungOne 700" panose="020B0803030303020204" pitchFamily="34" charset="0"/>
                  <a:ea typeface="SamsungOne 700" panose="020B0803030303020204" pitchFamily="34" charset="0"/>
                </a:rPr>
                <a:t>Gaussian Blur</a:t>
              </a:r>
            </a:p>
          </p:txBody>
        </p:sp>
      </p:grpSp>
      <p:sp>
        <p:nvSpPr>
          <p:cNvPr id="22" name="직사각형 21"/>
          <p:cNvSpPr/>
          <p:nvPr/>
        </p:nvSpPr>
        <p:spPr>
          <a:xfrm>
            <a:off x="558800" y="525055"/>
            <a:ext cx="5824317"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600" dirty="0">
                <a:solidFill>
                  <a:schemeClr val="bg1">
                    <a:lumMod val="95000"/>
                  </a:schemeClr>
                </a:solidFill>
                <a:latin typeface="SamsungOne 700" panose="020B0803030303020204" pitchFamily="34" charset="0"/>
                <a:ea typeface="SamsungOne 700" panose="020B0803030303020204" pitchFamily="34" charset="0"/>
              </a:rPr>
              <a:t>UNIT 7. </a:t>
            </a:r>
            <a:br>
              <a:rPr lang="en-US" altLang="ko-KR" dirty="0">
                <a:solidFill>
                  <a:schemeClr val="bg1">
                    <a:lumMod val="95000"/>
                  </a:schemeClr>
                </a:solidFill>
                <a:latin typeface="SamsungOne 700" panose="020B0803030303020204" pitchFamily="34" charset="0"/>
                <a:ea typeface="SamsungOne 700" panose="020B0803030303020204" pitchFamily="34" charset="0"/>
              </a:rPr>
            </a:br>
            <a:r>
              <a:rPr lang="en-US" altLang="ko-KR" sz="2000" dirty="0">
                <a:solidFill>
                  <a:schemeClr val="bg1">
                    <a:lumMod val="95000"/>
                  </a:schemeClr>
                </a:solidFill>
                <a:latin typeface="SamsungOne 700" panose="020B0803030303020204" pitchFamily="34" charset="0"/>
                <a:ea typeface="SamsungOne 700" panose="020B0803030303020204" pitchFamily="34" charset="0"/>
              </a:rPr>
              <a:t>7.2. </a:t>
            </a:r>
            <a:r>
              <a:rPr lang="en-US" altLang="ko-KR" sz="2000" dirty="0">
                <a:solidFill>
                  <a:schemeClr val="bg1">
                    <a:lumMod val="95000"/>
                  </a:schemeClr>
                </a:solidFill>
                <a:latin typeface="SamsungOne 400" panose="020B0503030303020204" pitchFamily="34" charset="0"/>
                <a:ea typeface="SamsungOne 400" panose="020B0503030303020204" pitchFamily="34" charset="0"/>
              </a:rPr>
              <a:t>Filtering Image Data.</a:t>
            </a:r>
          </a:p>
        </p:txBody>
      </p:sp>
      <p:sp>
        <p:nvSpPr>
          <p:cNvPr id="23" name="화살표: 오른쪽 28">
            <a:extLst>
              <a:ext uri="{FF2B5EF4-FFF2-40B4-BE49-F238E27FC236}">
                <a16:creationId xmlns:a16="http://schemas.microsoft.com/office/drawing/2014/main" id="{473AEB15-1067-4500-BB8B-B9B606A3465A}"/>
              </a:ext>
            </a:extLst>
          </p:cNvPr>
          <p:cNvSpPr/>
          <p:nvPr/>
        </p:nvSpPr>
        <p:spPr>
          <a:xfrm>
            <a:off x="4717160" y="3928646"/>
            <a:ext cx="428778" cy="285852"/>
          </a:xfrm>
          <a:prstGeom prst="rightArrow">
            <a:avLst/>
          </a:prstGeom>
          <a:gradFill>
            <a:gsLst>
              <a:gs pos="0">
                <a:srgbClr val="193EB0">
                  <a:alpha val="40000"/>
                </a:srgbClr>
              </a:gs>
              <a:gs pos="99000">
                <a:srgbClr val="193EB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p>
        </p:txBody>
      </p:sp>
      <p:sp>
        <p:nvSpPr>
          <p:cNvPr id="24" name="TextBox 23">
            <a:extLst>
              <a:ext uri="{FF2B5EF4-FFF2-40B4-BE49-F238E27FC236}">
                <a16:creationId xmlns:a16="http://schemas.microsoft.com/office/drawing/2014/main" id="{765E1235-C5D7-4CE4-8605-18FFA3D504F0}"/>
              </a:ext>
            </a:extLst>
          </p:cNvPr>
          <p:cNvSpPr txBox="1"/>
          <p:nvPr/>
        </p:nvSpPr>
        <p:spPr>
          <a:xfrm>
            <a:off x="1452522" y="2614502"/>
            <a:ext cx="1998440" cy="338554"/>
          </a:xfrm>
          <a:prstGeom prst="rect">
            <a:avLst/>
          </a:prstGeom>
          <a:noFill/>
        </p:spPr>
        <p:txBody>
          <a:bodyPr wrap="square" rtlCol="0">
            <a:spAutoFit/>
            <a:scene3d>
              <a:camera prst="orthographicFront"/>
              <a:lightRig rig="threePt" dir="t"/>
            </a:scene3d>
            <a:sp3d>
              <a:bevelT w="0" h="6350"/>
            </a:sp3d>
          </a:bodyPr>
          <a:lstStyle>
            <a:defPPr>
              <a:defRPr lang="ko-KR"/>
            </a:defPPr>
            <a:lvl1pPr>
              <a:defRPr sz="1600">
                <a:latin typeface="SamsungOne 400" panose="020B0503030303020204" pitchFamily="34" charset="0"/>
                <a:ea typeface="SamsungOne 400" panose="020B0503030303020204" pitchFamily="34" charset="0"/>
                <a:cs typeface="Times New Roman" panose="02020603050405020304" pitchFamily="18" charset="0"/>
              </a:defRPr>
            </a:lvl1pPr>
          </a:lstStyle>
          <a:p>
            <a:pPr algn="ctr"/>
            <a:r>
              <a:rPr lang="en-US" altLang="ko-KR" dirty="0"/>
              <a:t>Original</a:t>
            </a:r>
            <a:endParaRPr lang="ko-KR" altLang="en-US" dirty="0"/>
          </a:p>
        </p:txBody>
      </p:sp>
      <p:sp>
        <p:nvSpPr>
          <p:cNvPr id="28" name="TextBox 27">
            <a:extLst>
              <a:ext uri="{FF2B5EF4-FFF2-40B4-BE49-F238E27FC236}">
                <a16:creationId xmlns:a16="http://schemas.microsoft.com/office/drawing/2014/main" id="{EDC698DC-918A-47A4-AA79-7932CEA8C983}"/>
              </a:ext>
            </a:extLst>
          </p:cNvPr>
          <p:cNvSpPr txBox="1"/>
          <p:nvPr/>
        </p:nvSpPr>
        <p:spPr>
          <a:xfrm>
            <a:off x="6412137" y="2614503"/>
            <a:ext cx="1998440" cy="338554"/>
          </a:xfrm>
          <a:prstGeom prst="rect">
            <a:avLst/>
          </a:prstGeom>
          <a:noFill/>
        </p:spPr>
        <p:txBody>
          <a:bodyPr wrap="square" rtlCol="0">
            <a:spAutoFit/>
            <a:scene3d>
              <a:camera prst="orthographicFront"/>
              <a:lightRig rig="threePt" dir="t"/>
            </a:scene3d>
            <a:sp3d>
              <a:bevelT w="0" h="6350"/>
            </a:sp3d>
          </a:bodyPr>
          <a:lstStyle>
            <a:defPPr>
              <a:defRPr lang="ko-KR"/>
            </a:defPPr>
            <a:lvl1pPr>
              <a:defRPr sz="1600">
                <a:latin typeface="SamsungOne 400" panose="020B0503030303020204" pitchFamily="34" charset="0"/>
                <a:ea typeface="SamsungOne 400" panose="020B0503030303020204" pitchFamily="34" charset="0"/>
                <a:cs typeface="Times New Roman" panose="02020603050405020304" pitchFamily="18" charset="0"/>
              </a:defRPr>
            </a:lvl1pPr>
          </a:lstStyle>
          <a:p>
            <a:pPr algn="ctr"/>
            <a:r>
              <a:rPr lang="en-US" altLang="ko-KR" dirty="0"/>
              <a:t>Gaussian Blurred</a:t>
            </a:r>
            <a:endParaRPr lang="ko-KR" altLang="en-US" dirty="0"/>
          </a:p>
        </p:txBody>
      </p:sp>
      <mc:AlternateContent xmlns:mc="http://schemas.openxmlformats.org/markup-compatibility/2006" xmlns:a14="http://schemas.microsoft.com/office/drawing/2010/main">
        <mc:Choice Requires="a14">
          <p:sp>
            <p:nvSpPr>
              <p:cNvPr id="33" name="내용 개체 틀 2">
                <a:extLst>
                  <a:ext uri="{FF2B5EF4-FFF2-40B4-BE49-F238E27FC236}">
                    <a16:creationId xmlns:a16="http://schemas.microsoft.com/office/drawing/2014/main" id="{89475692-49FE-4DE2-BB02-797206C07618}"/>
                  </a:ext>
                </a:extLst>
              </p:cNvPr>
              <p:cNvSpPr txBox="1">
                <a:spLocks/>
              </p:cNvSpPr>
              <p:nvPr/>
            </p:nvSpPr>
            <p:spPr>
              <a:xfrm>
                <a:off x="3585814" y="5474214"/>
                <a:ext cx="2731197" cy="583686"/>
              </a:xfrm>
              <a:prstGeom prst="rect">
                <a:avLst/>
              </a:prstGeom>
            </p:spPr>
            <p:txBody>
              <a:bodyPr wrap="none" lIns="0" tIns="0" rIns="0" bIns="0">
                <a:sp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None/>
                </a:pPr>
                <a14:m>
                  <m:oMathPara xmlns:m="http://schemas.openxmlformats.org/officeDocument/2006/math">
                    <m:oMathParaPr>
                      <m:jc m:val="centerGroup"/>
                    </m:oMathParaPr>
                    <m:oMath xmlns:m="http://schemas.openxmlformats.org/officeDocument/2006/math">
                      <m:r>
                        <a:rPr lang="en-US" altLang="ko-KR" sz="2000" i="1" dirty="0" smtClean="0">
                          <a:solidFill>
                            <a:schemeClr val="tx1">
                              <a:lumMod val="85000"/>
                              <a:lumOff val="15000"/>
                            </a:schemeClr>
                          </a:solidFill>
                          <a:latin typeface="Cambria Math" panose="02040503050406030204" pitchFamily="18" charset="0"/>
                          <a:cs typeface="Times New Roman" panose="02020603050405020304" pitchFamily="18" charset="0"/>
                        </a:rPr>
                        <m:t>𝐾𝑒𝑟𝑛𝑒𝑙</m:t>
                      </m:r>
                      <m:r>
                        <a:rPr lang="en-US" altLang="ko-KR" sz="2000" i="1" dirty="0" smtClean="0">
                          <a:solidFill>
                            <a:schemeClr val="tx1">
                              <a:lumMod val="85000"/>
                              <a:lumOff val="15000"/>
                            </a:schemeClr>
                          </a:solidFill>
                          <a:latin typeface="Cambria Math" panose="02040503050406030204" pitchFamily="18" charset="0"/>
                          <a:cs typeface="Times New Roman" panose="02020603050405020304" pitchFamily="18" charset="0"/>
                        </a:rPr>
                        <m:t> ~ </m:t>
                      </m:r>
                      <m:sSup>
                        <m:sSupPr>
                          <m:ctrlPr>
                            <a:rPr lang="en-US" altLang="ko-KR" sz="2000" i="1" dirty="0">
                              <a:solidFill>
                                <a:schemeClr val="tx1">
                                  <a:lumMod val="85000"/>
                                  <a:lumOff val="15000"/>
                                </a:schemeClr>
                              </a:solidFill>
                              <a:latin typeface="Cambria Math" panose="02040503050406030204" pitchFamily="18" charset="0"/>
                              <a:cs typeface="Times New Roman" panose="02020603050405020304" pitchFamily="18" charset="0"/>
                            </a:rPr>
                          </m:ctrlPr>
                        </m:sSupPr>
                        <m:e>
                          <m:r>
                            <a:rPr lang="en-US" altLang="ko-KR" sz="2000" i="1" dirty="0">
                              <a:solidFill>
                                <a:schemeClr val="tx1">
                                  <a:lumMod val="85000"/>
                                  <a:lumOff val="15000"/>
                                </a:schemeClr>
                              </a:solidFill>
                              <a:latin typeface="Cambria Math" panose="02040503050406030204" pitchFamily="18" charset="0"/>
                              <a:cs typeface="Times New Roman" panose="02020603050405020304" pitchFamily="18" charset="0"/>
                            </a:rPr>
                            <m:t>𝑒</m:t>
                          </m:r>
                        </m:e>
                        <m:sup>
                          <m:r>
                            <a:rPr lang="en-US" altLang="ko-KR" sz="2000" i="1" dirty="0">
                              <a:solidFill>
                                <a:schemeClr val="tx1">
                                  <a:lumMod val="85000"/>
                                  <a:lumOff val="15000"/>
                                </a:schemeClr>
                              </a:solidFill>
                              <a:latin typeface="Cambria Math" panose="02040503050406030204" pitchFamily="18" charset="0"/>
                              <a:cs typeface="Times New Roman" panose="02020603050405020304" pitchFamily="18" charset="0"/>
                            </a:rPr>
                            <m:t>−</m:t>
                          </m:r>
                          <m:f>
                            <m:fPr>
                              <m:ctrlPr>
                                <a:rPr lang="en-US" altLang="ko-KR" sz="2000" i="1" dirty="0">
                                  <a:solidFill>
                                    <a:schemeClr val="tx1">
                                      <a:lumMod val="85000"/>
                                      <a:lumOff val="15000"/>
                                    </a:schemeClr>
                                  </a:solidFill>
                                  <a:latin typeface="Cambria Math" panose="02040503050406030204" pitchFamily="18" charset="0"/>
                                  <a:cs typeface="Times New Roman" panose="02020603050405020304" pitchFamily="18" charset="0"/>
                                </a:rPr>
                              </m:ctrlPr>
                            </m:fPr>
                            <m:num>
                              <m:sSup>
                                <m:sSupPr>
                                  <m:ctrlPr>
                                    <a:rPr lang="en-US" altLang="ko-KR" sz="2000" i="1" dirty="0">
                                      <a:solidFill>
                                        <a:schemeClr val="tx1">
                                          <a:lumMod val="85000"/>
                                          <a:lumOff val="15000"/>
                                        </a:schemeClr>
                                      </a:solidFill>
                                      <a:latin typeface="Cambria Math" panose="02040503050406030204" pitchFamily="18" charset="0"/>
                                      <a:cs typeface="Times New Roman" panose="02020603050405020304" pitchFamily="18" charset="0"/>
                                    </a:rPr>
                                  </m:ctrlPr>
                                </m:sSupPr>
                                <m:e>
                                  <m:r>
                                    <a:rPr lang="en-US" altLang="ko-KR" sz="2000" i="1" dirty="0">
                                      <a:solidFill>
                                        <a:schemeClr val="tx1">
                                          <a:lumMod val="85000"/>
                                          <a:lumOff val="15000"/>
                                        </a:schemeClr>
                                      </a:solidFill>
                                      <a:latin typeface="Cambria Math" panose="02040503050406030204" pitchFamily="18" charset="0"/>
                                      <a:cs typeface="Times New Roman" panose="02020603050405020304" pitchFamily="18" charset="0"/>
                                    </a:rPr>
                                    <m:t>𝑥</m:t>
                                  </m:r>
                                </m:e>
                                <m:sup>
                                  <m:r>
                                    <a:rPr lang="en-US" altLang="ko-KR" sz="2000" i="1" dirty="0">
                                      <a:solidFill>
                                        <a:schemeClr val="tx1">
                                          <a:lumMod val="85000"/>
                                          <a:lumOff val="15000"/>
                                        </a:schemeClr>
                                      </a:solidFill>
                                      <a:latin typeface="Cambria Math" panose="02040503050406030204" pitchFamily="18" charset="0"/>
                                      <a:cs typeface="Times New Roman" panose="02020603050405020304" pitchFamily="18" charset="0"/>
                                    </a:rPr>
                                    <m:t>2</m:t>
                                  </m:r>
                                </m:sup>
                              </m:sSup>
                            </m:num>
                            <m:den>
                              <m:r>
                                <a:rPr lang="en-US" altLang="ko-KR" sz="2000" i="1" dirty="0">
                                  <a:solidFill>
                                    <a:schemeClr val="tx1">
                                      <a:lumMod val="85000"/>
                                      <a:lumOff val="15000"/>
                                    </a:schemeClr>
                                  </a:solidFill>
                                  <a:latin typeface="Cambria Math" panose="02040503050406030204" pitchFamily="18" charset="0"/>
                                  <a:cs typeface="Times New Roman" panose="02020603050405020304" pitchFamily="18" charset="0"/>
                                </a:rPr>
                                <m:t>2</m:t>
                              </m:r>
                              <m:sSubSup>
                                <m:sSubSupPr>
                                  <m:ctrlPr>
                                    <a:rPr lang="en-US" altLang="ko-KR" sz="2000" i="1" dirty="0">
                                      <a:solidFill>
                                        <a:schemeClr val="tx1">
                                          <a:lumMod val="85000"/>
                                          <a:lumOff val="15000"/>
                                        </a:schemeClr>
                                      </a:solidFill>
                                      <a:latin typeface="Cambria Math" panose="02040503050406030204" pitchFamily="18" charset="0"/>
                                      <a:cs typeface="Times New Roman" panose="02020603050405020304" pitchFamily="18" charset="0"/>
                                    </a:rPr>
                                  </m:ctrlPr>
                                </m:sSubSupPr>
                                <m:e>
                                  <m:r>
                                    <a:rPr lang="ko-KR" altLang="en-US" sz="2000" i="1" dirty="0">
                                      <a:solidFill>
                                        <a:schemeClr val="tx1">
                                          <a:lumMod val="85000"/>
                                          <a:lumOff val="15000"/>
                                        </a:schemeClr>
                                      </a:solidFill>
                                      <a:latin typeface="Cambria Math" panose="02040503050406030204" pitchFamily="18" charset="0"/>
                                      <a:cs typeface="Times New Roman" panose="02020603050405020304" pitchFamily="18" charset="0"/>
                                    </a:rPr>
                                    <m:t>𝜎</m:t>
                                  </m:r>
                                </m:e>
                                <m:sub>
                                  <m:r>
                                    <a:rPr lang="en-US" altLang="ko-KR" sz="2000" i="1" dirty="0">
                                      <a:solidFill>
                                        <a:schemeClr val="tx1">
                                          <a:lumMod val="85000"/>
                                          <a:lumOff val="15000"/>
                                        </a:schemeClr>
                                      </a:solidFill>
                                      <a:latin typeface="Cambria Math" panose="02040503050406030204" pitchFamily="18" charset="0"/>
                                      <a:cs typeface="Times New Roman" panose="02020603050405020304" pitchFamily="18" charset="0"/>
                                    </a:rPr>
                                    <m:t>𝑋</m:t>
                                  </m:r>
                                </m:sub>
                                <m:sup>
                                  <m:r>
                                    <a:rPr lang="en-US" altLang="ko-KR" sz="2000" i="1" dirty="0">
                                      <a:solidFill>
                                        <a:schemeClr val="tx1">
                                          <a:lumMod val="85000"/>
                                          <a:lumOff val="15000"/>
                                        </a:schemeClr>
                                      </a:solidFill>
                                      <a:latin typeface="Cambria Math" panose="02040503050406030204" pitchFamily="18" charset="0"/>
                                      <a:cs typeface="Times New Roman" panose="02020603050405020304" pitchFamily="18" charset="0"/>
                                    </a:rPr>
                                    <m:t>2</m:t>
                                  </m:r>
                                </m:sup>
                              </m:sSubSup>
                            </m:den>
                          </m:f>
                        </m:sup>
                      </m:sSup>
                      <m:r>
                        <a:rPr lang="en-US" altLang="ko-KR" sz="2000" i="1" dirty="0">
                          <a:solidFill>
                            <a:schemeClr val="tx1">
                              <a:lumMod val="85000"/>
                              <a:lumOff val="15000"/>
                            </a:schemeClr>
                          </a:solidFill>
                          <a:latin typeface="Cambria Math" panose="02040503050406030204" pitchFamily="18" charset="0"/>
                          <a:ea typeface="Cambria Math" panose="02040503050406030204" pitchFamily="18" charset="0"/>
                          <a:cs typeface="Times New Roman" panose="02020603050405020304" pitchFamily="18" charset="0"/>
                        </a:rPr>
                        <m:t>×</m:t>
                      </m:r>
                      <m:sSup>
                        <m:sSupPr>
                          <m:ctrlPr>
                            <a:rPr lang="en-US" altLang="ko-KR" sz="2000" i="1" dirty="0">
                              <a:solidFill>
                                <a:schemeClr val="tx1">
                                  <a:lumMod val="85000"/>
                                  <a:lumOff val="15000"/>
                                </a:schemeClr>
                              </a:solidFill>
                              <a:latin typeface="Cambria Math" panose="02040503050406030204" pitchFamily="18" charset="0"/>
                              <a:cs typeface="Times New Roman" panose="02020603050405020304" pitchFamily="18" charset="0"/>
                            </a:rPr>
                          </m:ctrlPr>
                        </m:sSupPr>
                        <m:e>
                          <m:r>
                            <a:rPr lang="en-US" altLang="ko-KR" sz="2000" i="1" dirty="0">
                              <a:solidFill>
                                <a:schemeClr val="tx1">
                                  <a:lumMod val="85000"/>
                                  <a:lumOff val="15000"/>
                                </a:schemeClr>
                              </a:solidFill>
                              <a:latin typeface="Cambria Math" panose="02040503050406030204" pitchFamily="18" charset="0"/>
                              <a:cs typeface="Times New Roman" panose="02020603050405020304" pitchFamily="18" charset="0"/>
                            </a:rPr>
                            <m:t>𝑒</m:t>
                          </m:r>
                        </m:e>
                        <m:sup>
                          <m:r>
                            <a:rPr lang="en-US" altLang="ko-KR" sz="2000" i="1" dirty="0">
                              <a:solidFill>
                                <a:schemeClr val="tx1">
                                  <a:lumMod val="85000"/>
                                  <a:lumOff val="15000"/>
                                </a:schemeClr>
                              </a:solidFill>
                              <a:latin typeface="Cambria Math" panose="02040503050406030204" pitchFamily="18" charset="0"/>
                              <a:cs typeface="Times New Roman" panose="02020603050405020304" pitchFamily="18" charset="0"/>
                            </a:rPr>
                            <m:t>−</m:t>
                          </m:r>
                          <m:f>
                            <m:fPr>
                              <m:ctrlPr>
                                <a:rPr lang="en-US" altLang="ko-KR" sz="2000" i="1" dirty="0">
                                  <a:solidFill>
                                    <a:schemeClr val="tx1">
                                      <a:lumMod val="85000"/>
                                      <a:lumOff val="15000"/>
                                    </a:schemeClr>
                                  </a:solidFill>
                                  <a:latin typeface="Cambria Math" panose="02040503050406030204" pitchFamily="18" charset="0"/>
                                  <a:cs typeface="Times New Roman" panose="02020603050405020304" pitchFamily="18" charset="0"/>
                                </a:rPr>
                              </m:ctrlPr>
                            </m:fPr>
                            <m:num>
                              <m:sSup>
                                <m:sSupPr>
                                  <m:ctrlPr>
                                    <a:rPr lang="en-US" altLang="ko-KR" sz="2000" i="1" dirty="0">
                                      <a:solidFill>
                                        <a:schemeClr val="tx1">
                                          <a:lumMod val="85000"/>
                                          <a:lumOff val="15000"/>
                                        </a:schemeClr>
                                      </a:solidFill>
                                      <a:latin typeface="Cambria Math" panose="02040503050406030204" pitchFamily="18" charset="0"/>
                                      <a:cs typeface="Times New Roman" panose="02020603050405020304" pitchFamily="18" charset="0"/>
                                    </a:rPr>
                                  </m:ctrlPr>
                                </m:sSupPr>
                                <m:e>
                                  <m:r>
                                    <a:rPr lang="en-US" altLang="ko-KR" sz="2000" i="1" dirty="0">
                                      <a:solidFill>
                                        <a:schemeClr val="tx1">
                                          <a:lumMod val="85000"/>
                                          <a:lumOff val="15000"/>
                                        </a:schemeClr>
                                      </a:solidFill>
                                      <a:latin typeface="Cambria Math" panose="02040503050406030204" pitchFamily="18" charset="0"/>
                                      <a:cs typeface="Times New Roman" panose="02020603050405020304" pitchFamily="18" charset="0"/>
                                    </a:rPr>
                                    <m:t>𝑦</m:t>
                                  </m:r>
                                </m:e>
                                <m:sup>
                                  <m:r>
                                    <a:rPr lang="en-US" altLang="ko-KR" sz="2000" i="1" dirty="0">
                                      <a:solidFill>
                                        <a:schemeClr val="tx1">
                                          <a:lumMod val="85000"/>
                                          <a:lumOff val="15000"/>
                                        </a:schemeClr>
                                      </a:solidFill>
                                      <a:latin typeface="Cambria Math" panose="02040503050406030204" pitchFamily="18" charset="0"/>
                                      <a:cs typeface="Times New Roman" panose="02020603050405020304" pitchFamily="18" charset="0"/>
                                    </a:rPr>
                                    <m:t>2</m:t>
                                  </m:r>
                                </m:sup>
                              </m:sSup>
                            </m:num>
                            <m:den>
                              <m:r>
                                <a:rPr lang="en-US" altLang="ko-KR" sz="2000" i="1" dirty="0">
                                  <a:solidFill>
                                    <a:schemeClr val="tx1">
                                      <a:lumMod val="85000"/>
                                      <a:lumOff val="15000"/>
                                    </a:schemeClr>
                                  </a:solidFill>
                                  <a:latin typeface="Cambria Math" panose="02040503050406030204" pitchFamily="18" charset="0"/>
                                  <a:cs typeface="Times New Roman" panose="02020603050405020304" pitchFamily="18" charset="0"/>
                                </a:rPr>
                                <m:t>2</m:t>
                              </m:r>
                              <m:sSubSup>
                                <m:sSubSupPr>
                                  <m:ctrlPr>
                                    <a:rPr lang="en-US" altLang="ko-KR" sz="2000" i="1" dirty="0">
                                      <a:solidFill>
                                        <a:schemeClr val="tx1">
                                          <a:lumMod val="85000"/>
                                          <a:lumOff val="15000"/>
                                        </a:schemeClr>
                                      </a:solidFill>
                                      <a:latin typeface="Cambria Math" panose="02040503050406030204" pitchFamily="18" charset="0"/>
                                      <a:cs typeface="Times New Roman" panose="02020603050405020304" pitchFamily="18" charset="0"/>
                                    </a:rPr>
                                  </m:ctrlPr>
                                </m:sSubSupPr>
                                <m:e>
                                  <m:r>
                                    <a:rPr lang="ko-KR" altLang="en-US" sz="2000" i="1" dirty="0">
                                      <a:solidFill>
                                        <a:schemeClr val="tx1">
                                          <a:lumMod val="85000"/>
                                          <a:lumOff val="15000"/>
                                        </a:schemeClr>
                                      </a:solidFill>
                                      <a:latin typeface="Cambria Math" panose="02040503050406030204" pitchFamily="18" charset="0"/>
                                      <a:cs typeface="Times New Roman" panose="02020603050405020304" pitchFamily="18" charset="0"/>
                                    </a:rPr>
                                    <m:t>𝜎</m:t>
                                  </m:r>
                                </m:e>
                                <m:sub>
                                  <m:r>
                                    <a:rPr lang="en-US" altLang="ko-KR" sz="2000" i="1" dirty="0">
                                      <a:solidFill>
                                        <a:schemeClr val="tx1">
                                          <a:lumMod val="85000"/>
                                          <a:lumOff val="15000"/>
                                        </a:schemeClr>
                                      </a:solidFill>
                                      <a:latin typeface="Cambria Math" panose="02040503050406030204" pitchFamily="18" charset="0"/>
                                      <a:cs typeface="Times New Roman" panose="02020603050405020304" pitchFamily="18" charset="0"/>
                                    </a:rPr>
                                    <m:t>𝑌</m:t>
                                  </m:r>
                                </m:sub>
                                <m:sup>
                                  <m:r>
                                    <a:rPr lang="en-US" altLang="ko-KR" sz="2000" i="1" dirty="0">
                                      <a:solidFill>
                                        <a:schemeClr val="tx1">
                                          <a:lumMod val="85000"/>
                                          <a:lumOff val="15000"/>
                                        </a:schemeClr>
                                      </a:solidFill>
                                      <a:latin typeface="Cambria Math" panose="02040503050406030204" pitchFamily="18" charset="0"/>
                                      <a:cs typeface="Times New Roman" panose="02020603050405020304" pitchFamily="18" charset="0"/>
                                    </a:rPr>
                                    <m:t>2</m:t>
                                  </m:r>
                                </m:sup>
                              </m:sSubSup>
                            </m:den>
                          </m:f>
                        </m:sup>
                      </m:sSup>
                    </m:oMath>
                  </m:oMathPara>
                </a14:m>
                <a:endParaRPr lang="en-US" altLang="ko-KR" sz="2000" dirty="0">
                  <a:solidFill>
                    <a:schemeClr val="tx1">
                      <a:lumMod val="85000"/>
                      <a:lumOff val="15000"/>
                    </a:schemeClr>
                  </a:solidFill>
                  <a:latin typeface="+mn-ea"/>
                </a:endParaRPr>
              </a:p>
            </p:txBody>
          </p:sp>
        </mc:Choice>
        <mc:Fallback xmlns="">
          <p:sp>
            <p:nvSpPr>
              <p:cNvPr id="33" name="내용 개체 틀 2">
                <a:extLst>
                  <a:ext uri="{FF2B5EF4-FFF2-40B4-BE49-F238E27FC236}">
                    <a16:creationId xmlns:a16="http://schemas.microsoft.com/office/drawing/2014/main" xmlns:a14="http://schemas.microsoft.com/office/drawing/2010/main" xmlns="" id="{89475692-49FE-4DE2-BB02-797206C07618}"/>
                  </a:ext>
                </a:extLst>
              </p:cNvPr>
              <p:cNvSpPr txBox="1">
                <a:spLocks noRot="1" noChangeAspect="1" noMove="1" noResize="1" noEditPoints="1" noAdjustHandles="1" noChangeArrowheads="1" noChangeShapeType="1" noTextEdit="1"/>
              </p:cNvSpPr>
              <p:nvPr/>
            </p:nvSpPr>
            <p:spPr>
              <a:xfrm>
                <a:off x="3585814" y="5474214"/>
                <a:ext cx="2731197" cy="583686"/>
              </a:xfrm>
              <a:prstGeom prst="rect">
                <a:avLst/>
              </a:prstGeom>
              <a:blipFill rotWithShape="0">
                <a:blip r:embed="rId5"/>
                <a:stretch>
                  <a:fillRect/>
                </a:stretch>
              </a:blipFill>
            </p:spPr>
            <p:txBody>
              <a:bodyPr/>
              <a:lstStyle/>
              <a:p>
                <a:r>
                  <a:rPr lang="ko-KR" altLang="en-US">
                    <a:noFill/>
                  </a:rPr>
                  <a:t> </a:t>
                </a:r>
              </a:p>
            </p:txBody>
          </p:sp>
        </mc:Fallback>
      </mc:AlternateContent>
      <p:pic>
        <p:nvPicPr>
          <p:cNvPr id="16" name="스크린샷 2019-10-11 오후 2.09.39.png" descr="스크린샷 2019-10-11 오후 2.09.39.png">
            <a:extLst>
              <a:ext uri="{FF2B5EF4-FFF2-40B4-BE49-F238E27FC236}">
                <a16:creationId xmlns:a16="http://schemas.microsoft.com/office/drawing/2014/main" id="{7D5EE67F-5F83-4B51-BA54-C8AF10B16D85}"/>
              </a:ext>
            </a:extLst>
          </p:cNvPr>
          <p:cNvPicPr>
            <a:picLocks noChangeAspect="1"/>
          </p:cNvPicPr>
          <p:nvPr/>
        </p:nvPicPr>
        <p:blipFill>
          <a:blip r:embed="rId6"/>
          <a:stretch>
            <a:fillRect/>
          </a:stretch>
        </p:blipFill>
        <p:spPr>
          <a:xfrm>
            <a:off x="778995" y="3113159"/>
            <a:ext cx="3246831" cy="2152790"/>
          </a:xfrm>
          <a:prstGeom prst="rect">
            <a:avLst/>
          </a:prstGeom>
          <a:ln w="12700">
            <a:miter lim="400000"/>
          </a:ln>
        </p:spPr>
      </p:pic>
      <p:pic>
        <p:nvPicPr>
          <p:cNvPr id="21" name="스크린샷 2019-10-11 오후 2.10.47.png" descr="스크린샷 2019-10-11 오후 2.10.47.png">
            <a:extLst>
              <a:ext uri="{FF2B5EF4-FFF2-40B4-BE49-F238E27FC236}">
                <a16:creationId xmlns:a16="http://schemas.microsoft.com/office/drawing/2014/main" id="{1B0AEC5B-7A1F-4553-85D7-03829384C6AC}"/>
              </a:ext>
            </a:extLst>
          </p:cNvPr>
          <p:cNvPicPr>
            <a:picLocks noChangeAspect="1"/>
          </p:cNvPicPr>
          <p:nvPr/>
        </p:nvPicPr>
        <p:blipFill>
          <a:blip r:embed="rId7"/>
          <a:stretch>
            <a:fillRect/>
          </a:stretch>
        </p:blipFill>
        <p:spPr>
          <a:xfrm>
            <a:off x="5915197" y="3113159"/>
            <a:ext cx="3249192" cy="2152791"/>
          </a:xfrm>
          <a:prstGeom prst="rect">
            <a:avLst/>
          </a:prstGeom>
          <a:ln w="12700">
            <a:miter lim="400000"/>
          </a:ln>
        </p:spPr>
      </p:pic>
    </p:spTree>
    <p:extLst>
      <p:ext uri="{BB962C8B-B14F-4D97-AF65-F5344CB8AC3E}">
        <p14:creationId xmlns:p14="http://schemas.microsoft.com/office/powerpoint/2010/main" val="43667787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직사각형 17"/>
          <p:cNvSpPr/>
          <p:nvPr/>
        </p:nvSpPr>
        <p:spPr>
          <a:xfrm>
            <a:off x="546895" y="1523719"/>
            <a:ext cx="8797130"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3200" dirty="0">
                <a:solidFill>
                  <a:schemeClr val="tx1">
                    <a:lumMod val="95000"/>
                    <a:lumOff val="5000"/>
                  </a:schemeClr>
                </a:solidFill>
                <a:latin typeface="Samsung Sharp Sans" pitchFamily="2" charset="0"/>
                <a:ea typeface="Samsung Sharp Sans" pitchFamily="2" charset="0"/>
                <a:cs typeface="Samsung Sharp Sans" pitchFamily="2" charset="0"/>
              </a:rPr>
              <a:t>Filtering </a:t>
            </a:r>
            <a:r>
              <a:rPr lang="en-US" altLang="ko-KR" sz="3200">
                <a:solidFill>
                  <a:schemeClr val="tx1">
                    <a:lumMod val="95000"/>
                    <a:lumOff val="5000"/>
                  </a:schemeClr>
                </a:solidFill>
                <a:latin typeface="Samsung Sharp Sans" pitchFamily="2" charset="0"/>
                <a:ea typeface="Samsung Sharp Sans" pitchFamily="2" charset="0"/>
                <a:cs typeface="Samsung Sharp Sans" pitchFamily="2" charset="0"/>
              </a:rPr>
              <a:t>Image Data (4/6)</a:t>
            </a:r>
            <a:endParaRPr lang="en-US" altLang="ko-KR" sz="3200" dirty="0">
              <a:solidFill>
                <a:schemeClr val="tx1">
                  <a:lumMod val="95000"/>
                  <a:lumOff val="5000"/>
                </a:schemeClr>
              </a:solidFill>
              <a:latin typeface="Samsung Sharp Sans" pitchFamily="2" charset="0"/>
              <a:ea typeface="Samsung Sharp Sans" pitchFamily="2" charset="0"/>
              <a:cs typeface="Samsung Sharp Sans" pitchFamily="2" charset="0"/>
            </a:endParaRPr>
          </a:p>
        </p:txBody>
      </p:sp>
      <p:grpSp>
        <p:nvGrpSpPr>
          <p:cNvPr id="19" name="그룹 18"/>
          <p:cNvGrpSpPr/>
          <p:nvPr/>
        </p:nvGrpSpPr>
        <p:grpSpPr>
          <a:xfrm>
            <a:off x="558800" y="2232686"/>
            <a:ext cx="8785225" cy="215444"/>
            <a:chOff x="1027113" y="2045625"/>
            <a:chExt cx="8785225" cy="215444"/>
          </a:xfrm>
        </p:grpSpPr>
        <p:sp>
          <p:nvSpPr>
            <p:cNvPr id="20" name="직사각형 19"/>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직사각형 20"/>
            <p:cNvSpPr/>
            <p:nvPr/>
          </p:nvSpPr>
          <p:spPr>
            <a:xfrm>
              <a:off x="1179514" y="2045625"/>
              <a:ext cx="8632824"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Convolution filter: </a:t>
              </a:r>
              <a:r>
                <a:rPr lang="en-US" altLang="ko-KR" sz="1400" dirty="0">
                  <a:solidFill>
                    <a:srgbClr val="193EB0"/>
                  </a:solidFill>
                  <a:latin typeface="SamsungOne 700" panose="020B0803030303020204" pitchFamily="34" charset="0"/>
                  <a:ea typeface="SamsungOne 700" panose="020B0803030303020204" pitchFamily="34" charset="0"/>
                </a:rPr>
                <a:t>Sharpen</a:t>
              </a:r>
            </a:p>
          </p:txBody>
        </p:sp>
      </p:grpSp>
      <p:sp>
        <p:nvSpPr>
          <p:cNvPr id="22" name="직사각형 21"/>
          <p:cNvSpPr/>
          <p:nvPr/>
        </p:nvSpPr>
        <p:spPr>
          <a:xfrm>
            <a:off x="558800" y="525055"/>
            <a:ext cx="5824317"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600" dirty="0">
                <a:solidFill>
                  <a:schemeClr val="bg1">
                    <a:lumMod val="95000"/>
                  </a:schemeClr>
                </a:solidFill>
                <a:latin typeface="SamsungOne 700" panose="020B0803030303020204" pitchFamily="34" charset="0"/>
                <a:ea typeface="SamsungOne 700" panose="020B0803030303020204" pitchFamily="34" charset="0"/>
              </a:rPr>
              <a:t>UNIT 7. </a:t>
            </a:r>
            <a:br>
              <a:rPr lang="en-US" altLang="ko-KR" dirty="0">
                <a:solidFill>
                  <a:schemeClr val="bg1">
                    <a:lumMod val="95000"/>
                  </a:schemeClr>
                </a:solidFill>
                <a:latin typeface="SamsungOne 700" panose="020B0803030303020204" pitchFamily="34" charset="0"/>
                <a:ea typeface="SamsungOne 700" panose="020B0803030303020204" pitchFamily="34" charset="0"/>
              </a:rPr>
            </a:br>
            <a:r>
              <a:rPr lang="en-US" altLang="ko-KR" sz="2000" dirty="0">
                <a:solidFill>
                  <a:schemeClr val="bg1">
                    <a:lumMod val="95000"/>
                  </a:schemeClr>
                </a:solidFill>
                <a:latin typeface="SamsungOne 700" panose="020B0803030303020204" pitchFamily="34" charset="0"/>
                <a:ea typeface="SamsungOne 700" panose="020B0803030303020204" pitchFamily="34" charset="0"/>
              </a:rPr>
              <a:t>7.2. </a:t>
            </a:r>
            <a:r>
              <a:rPr lang="en-US" altLang="ko-KR" sz="2000" dirty="0">
                <a:solidFill>
                  <a:schemeClr val="bg1">
                    <a:lumMod val="95000"/>
                  </a:schemeClr>
                </a:solidFill>
                <a:latin typeface="SamsungOne 400" panose="020B0503030303020204" pitchFamily="34" charset="0"/>
                <a:ea typeface="SamsungOne 400" panose="020B0503030303020204" pitchFamily="34" charset="0"/>
              </a:rPr>
              <a:t>Filtering Image Data.</a:t>
            </a:r>
          </a:p>
        </p:txBody>
      </p:sp>
      <p:sp>
        <p:nvSpPr>
          <p:cNvPr id="23" name="화살표: 오른쪽 28">
            <a:extLst>
              <a:ext uri="{FF2B5EF4-FFF2-40B4-BE49-F238E27FC236}">
                <a16:creationId xmlns:a16="http://schemas.microsoft.com/office/drawing/2014/main" id="{473AEB15-1067-4500-BB8B-B9B606A3465A}"/>
              </a:ext>
            </a:extLst>
          </p:cNvPr>
          <p:cNvSpPr/>
          <p:nvPr/>
        </p:nvSpPr>
        <p:spPr>
          <a:xfrm>
            <a:off x="4717160" y="3928646"/>
            <a:ext cx="428778" cy="285852"/>
          </a:xfrm>
          <a:prstGeom prst="rightArrow">
            <a:avLst/>
          </a:prstGeom>
          <a:gradFill>
            <a:gsLst>
              <a:gs pos="0">
                <a:srgbClr val="193EB0">
                  <a:alpha val="40000"/>
                </a:srgbClr>
              </a:gs>
              <a:gs pos="99000">
                <a:srgbClr val="193EB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p>
        </p:txBody>
      </p:sp>
      <p:sp>
        <p:nvSpPr>
          <p:cNvPr id="24" name="TextBox 23">
            <a:extLst>
              <a:ext uri="{FF2B5EF4-FFF2-40B4-BE49-F238E27FC236}">
                <a16:creationId xmlns:a16="http://schemas.microsoft.com/office/drawing/2014/main" id="{765E1235-C5D7-4CE4-8605-18FFA3D504F0}"/>
              </a:ext>
            </a:extLst>
          </p:cNvPr>
          <p:cNvSpPr txBox="1"/>
          <p:nvPr/>
        </p:nvSpPr>
        <p:spPr>
          <a:xfrm>
            <a:off x="1452522" y="2614502"/>
            <a:ext cx="1998440" cy="338554"/>
          </a:xfrm>
          <a:prstGeom prst="rect">
            <a:avLst/>
          </a:prstGeom>
          <a:noFill/>
        </p:spPr>
        <p:txBody>
          <a:bodyPr wrap="square" rtlCol="0">
            <a:spAutoFit/>
            <a:scene3d>
              <a:camera prst="orthographicFront"/>
              <a:lightRig rig="threePt" dir="t"/>
            </a:scene3d>
            <a:sp3d>
              <a:bevelT w="0" h="6350"/>
            </a:sp3d>
          </a:bodyPr>
          <a:lstStyle>
            <a:defPPr>
              <a:defRPr lang="ko-KR"/>
            </a:defPPr>
            <a:lvl1pPr>
              <a:defRPr sz="1600">
                <a:latin typeface="SamsungOne 400" panose="020B0503030303020204" pitchFamily="34" charset="0"/>
                <a:ea typeface="SamsungOne 400" panose="020B0503030303020204" pitchFamily="34" charset="0"/>
                <a:cs typeface="Times New Roman" panose="02020603050405020304" pitchFamily="18" charset="0"/>
              </a:defRPr>
            </a:lvl1pPr>
          </a:lstStyle>
          <a:p>
            <a:pPr algn="ctr"/>
            <a:r>
              <a:rPr lang="en-US" altLang="ko-KR" dirty="0"/>
              <a:t>Original</a:t>
            </a:r>
            <a:endParaRPr lang="ko-KR" altLang="en-US" dirty="0"/>
          </a:p>
        </p:txBody>
      </p:sp>
      <p:sp>
        <p:nvSpPr>
          <p:cNvPr id="28" name="TextBox 27">
            <a:extLst>
              <a:ext uri="{FF2B5EF4-FFF2-40B4-BE49-F238E27FC236}">
                <a16:creationId xmlns:a16="http://schemas.microsoft.com/office/drawing/2014/main" id="{EDC698DC-918A-47A4-AA79-7932CEA8C983}"/>
              </a:ext>
            </a:extLst>
          </p:cNvPr>
          <p:cNvSpPr txBox="1"/>
          <p:nvPr/>
        </p:nvSpPr>
        <p:spPr>
          <a:xfrm>
            <a:off x="6412137" y="2614503"/>
            <a:ext cx="1998440" cy="338554"/>
          </a:xfrm>
          <a:prstGeom prst="rect">
            <a:avLst/>
          </a:prstGeom>
          <a:noFill/>
        </p:spPr>
        <p:txBody>
          <a:bodyPr wrap="square" rtlCol="0">
            <a:spAutoFit/>
            <a:scene3d>
              <a:camera prst="orthographicFront"/>
              <a:lightRig rig="threePt" dir="t"/>
            </a:scene3d>
            <a:sp3d>
              <a:bevelT w="0" h="6350"/>
            </a:sp3d>
          </a:bodyPr>
          <a:lstStyle>
            <a:defPPr>
              <a:defRPr lang="ko-KR"/>
            </a:defPPr>
            <a:lvl1pPr>
              <a:defRPr sz="1600">
                <a:latin typeface="SamsungOne 400" panose="020B0503030303020204" pitchFamily="34" charset="0"/>
                <a:ea typeface="SamsungOne 400" panose="020B0503030303020204" pitchFamily="34" charset="0"/>
                <a:cs typeface="Times New Roman" panose="02020603050405020304" pitchFamily="18" charset="0"/>
              </a:defRPr>
            </a:lvl1pPr>
          </a:lstStyle>
          <a:p>
            <a:pPr algn="ctr"/>
            <a:r>
              <a:rPr lang="en-US" altLang="ko-KR" dirty="0"/>
              <a:t>Sharpened</a:t>
            </a:r>
          </a:p>
        </p:txBody>
      </p:sp>
      <mc:AlternateContent xmlns:mc="http://schemas.openxmlformats.org/markup-compatibility/2006" xmlns:a14="http://schemas.microsoft.com/office/drawing/2010/main">
        <mc:Choice Requires="a14">
          <p:sp>
            <p:nvSpPr>
              <p:cNvPr id="31" name="내용 개체 틀 2">
                <a:extLst>
                  <a:ext uri="{FF2B5EF4-FFF2-40B4-BE49-F238E27FC236}">
                    <a16:creationId xmlns:a16="http://schemas.microsoft.com/office/drawing/2014/main" id="{89475692-49FE-4DE2-BB02-797206C07618}"/>
                  </a:ext>
                </a:extLst>
              </p:cNvPr>
              <p:cNvSpPr txBox="1">
                <a:spLocks/>
              </p:cNvSpPr>
              <p:nvPr/>
            </p:nvSpPr>
            <p:spPr>
              <a:xfrm>
                <a:off x="3481747" y="5240887"/>
                <a:ext cx="2939331" cy="813877"/>
              </a:xfrm>
              <a:prstGeom prst="rect">
                <a:avLst/>
              </a:prstGeom>
            </p:spPr>
            <p:txBody>
              <a:bodyPr wrap="none" lIns="0" tIns="0" rIns="0" bIns="0">
                <a:sp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None/>
                </a:pPr>
                <a14:m>
                  <m:oMathPara xmlns:m="http://schemas.openxmlformats.org/officeDocument/2006/math">
                    <m:oMathParaPr>
                      <m:jc m:val="centerGroup"/>
                    </m:oMathParaPr>
                    <m:oMath xmlns:m="http://schemas.openxmlformats.org/officeDocument/2006/math">
                      <m:r>
                        <a:rPr lang="en-US" altLang="ko-KR" sz="2000" i="1" dirty="0" smtClean="0">
                          <a:solidFill>
                            <a:schemeClr val="tx1">
                              <a:lumMod val="85000"/>
                              <a:lumOff val="15000"/>
                            </a:schemeClr>
                          </a:solidFill>
                          <a:latin typeface="Cambria Math" panose="02040503050406030204" pitchFamily="18" charset="0"/>
                          <a:cs typeface="Times New Roman" panose="02020603050405020304" pitchFamily="18" charset="0"/>
                        </a:rPr>
                        <m:t>𝐾𝑒𝑟𝑛𝑒𝑙</m:t>
                      </m:r>
                      <m:r>
                        <a:rPr lang="en-US" altLang="ko-KR" sz="2000" i="1" dirty="0" smtClean="0">
                          <a:solidFill>
                            <a:schemeClr val="tx1">
                              <a:lumMod val="85000"/>
                              <a:lumOff val="15000"/>
                            </a:schemeClr>
                          </a:solidFill>
                          <a:latin typeface="Cambria Math" panose="02040503050406030204" pitchFamily="18" charset="0"/>
                          <a:cs typeface="Times New Roman" panose="02020603050405020304" pitchFamily="18" charset="0"/>
                        </a:rPr>
                        <m:t>=</m:t>
                      </m:r>
                      <m:d>
                        <m:dPr>
                          <m:begChr m:val="["/>
                          <m:endChr m:val="]"/>
                          <m:ctrlPr>
                            <a:rPr lang="en-US" altLang="ko-KR" sz="2000" i="1" dirty="0">
                              <a:solidFill>
                                <a:schemeClr val="tx1">
                                  <a:lumMod val="85000"/>
                                  <a:lumOff val="15000"/>
                                </a:schemeClr>
                              </a:solidFill>
                              <a:latin typeface="Cambria Math" panose="02040503050406030204" pitchFamily="18" charset="0"/>
                              <a:cs typeface="Times New Roman" panose="02020603050405020304" pitchFamily="18" charset="0"/>
                            </a:rPr>
                          </m:ctrlPr>
                        </m:dPr>
                        <m:e>
                          <m:m>
                            <m:mPr>
                              <m:mcs>
                                <m:mc>
                                  <m:mcPr>
                                    <m:count m:val="3"/>
                                    <m:mcJc m:val="center"/>
                                  </m:mcPr>
                                </m:mc>
                              </m:mcs>
                              <m:ctrlPr>
                                <a:rPr lang="en-US" altLang="ko-KR" sz="2000" i="1" dirty="0">
                                  <a:solidFill>
                                    <a:schemeClr val="tx1">
                                      <a:lumMod val="85000"/>
                                      <a:lumOff val="15000"/>
                                    </a:schemeClr>
                                  </a:solidFill>
                                  <a:latin typeface="Cambria Math" panose="02040503050406030204" pitchFamily="18" charset="0"/>
                                  <a:cs typeface="Times New Roman" panose="02020603050405020304" pitchFamily="18" charset="0"/>
                                </a:rPr>
                              </m:ctrlPr>
                            </m:mPr>
                            <m:mr>
                              <m:e>
                                <m:r>
                                  <m:rPr>
                                    <m:brk m:alnAt="7"/>
                                  </m:rPr>
                                  <a:rPr lang="en-US" altLang="ko-KR" sz="2000" i="1" dirty="0">
                                    <a:solidFill>
                                      <a:schemeClr val="tx1">
                                        <a:lumMod val="85000"/>
                                        <a:lumOff val="15000"/>
                                      </a:schemeClr>
                                    </a:solidFill>
                                    <a:latin typeface="Cambria Math" panose="02040503050406030204" pitchFamily="18" charset="0"/>
                                    <a:cs typeface="Times New Roman" panose="02020603050405020304" pitchFamily="18" charset="0"/>
                                  </a:rPr>
                                  <m:t>0</m:t>
                                </m:r>
                              </m:e>
                              <m:e>
                                <m:r>
                                  <a:rPr lang="en-US" altLang="ko-KR" sz="2000" i="1" dirty="0">
                                    <a:solidFill>
                                      <a:schemeClr val="tx1">
                                        <a:lumMod val="85000"/>
                                        <a:lumOff val="15000"/>
                                      </a:schemeClr>
                                    </a:solidFill>
                                    <a:latin typeface="Cambria Math" panose="02040503050406030204" pitchFamily="18" charset="0"/>
                                    <a:cs typeface="Times New Roman" panose="02020603050405020304" pitchFamily="18" charset="0"/>
                                  </a:rPr>
                                  <m:t>−1</m:t>
                                </m:r>
                              </m:e>
                              <m:e>
                                <m:r>
                                  <a:rPr lang="en-US" altLang="ko-KR" sz="2000" i="1" dirty="0">
                                    <a:solidFill>
                                      <a:schemeClr val="tx1">
                                        <a:lumMod val="85000"/>
                                        <a:lumOff val="15000"/>
                                      </a:schemeClr>
                                    </a:solidFill>
                                    <a:latin typeface="Cambria Math" panose="02040503050406030204" pitchFamily="18" charset="0"/>
                                    <a:cs typeface="Times New Roman" panose="02020603050405020304" pitchFamily="18" charset="0"/>
                                  </a:rPr>
                                  <m:t>0</m:t>
                                </m:r>
                              </m:e>
                            </m:mr>
                            <m:mr>
                              <m:e>
                                <m:r>
                                  <a:rPr lang="en-US" altLang="ko-KR" sz="2000" i="1" dirty="0">
                                    <a:solidFill>
                                      <a:schemeClr val="tx1">
                                        <a:lumMod val="85000"/>
                                        <a:lumOff val="15000"/>
                                      </a:schemeClr>
                                    </a:solidFill>
                                    <a:latin typeface="Cambria Math" panose="02040503050406030204" pitchFamily="18" charset="0"/>
                                    <a:cs typeface="Times New Roman" panose="02020603050405020304" pitchFamily="18" charset="0"/>
                                  </a:rPr>
                                  <m:t>−1</m:t>
                                </m:r>
                              </m:e>
                              <m:e>
                                <m:r>
                                  <a:rPr lang="en-US" altLang="ko-KR" sz="2000" i="1" dirty="0">
                                    <a:solidFill>
                                      <a:schemeClr val="tx1">
                                        <a:lumMod val="85000"/>
                                        <a:lumOff val="15000"/>
                                      </a:schemeClr>
                                    </a:solidFill>
                                    <a:latin typeface="Cambria Math" panose="02040503050406030204" pitchFamily="18" charset="0"/>
                                    <a:cs typeface="Times New Roman" panose="02020603050405020304" pitchFamily="18" charset="0"/>
                                  </a:rPr>
                                  <m:t>5</m:t>
                                </m:r>
                              </m:e>
                              <m:e>
                                <m:r>
                                  <a:rPr lang="en-US" altLang="ko-KR" sz="2000" i="1" dirty="0">
                                    <a:solidFill>
                                      <a:schemeClr val="tx1">
                                        <a:lumMod val="85000"/>
                                        <a:lumOff val="15000"/>
                                      </a:schemeClr>
                                    </a:solidFill>
                                    <a:latin typeface="Cambria Math" panose="02040503050406030204" pitchFamily="18" charset="0"/>
                                    <a:cs typeface="Times New Roman" panose="02020603050405020304" pitchFamily="18" charset="0"/>
                                  </a:rPr>
                                  <m:t>−1</m:t>
                                </m:r>
                              </m:e>
                            </m:mr>
                            <m:mr>
                              <m:e>
                                <m:r>
                                  <a:rPr lang="en-US" altLang="ko-KR" sz="2000" i="1" dirty="0">
                                    <a:solidFill>
                                      <a:schemeClr val="tx1">
                                        <a:lumMod val="85000"/>
                                        <a:lumOff val="15000"/>
                                      </a:schemeClr>
                                    </a:solidFill>
                                    <a:latin typeface="Cambria Math" panose="02040503050406030204" pitchFamily="18" charset="0"/>
                                    <a:cs typeface="Times New Roman" panose="02020603050405020304" pitchFamily="18" charset="0"/>
                                  </a:rPr>
                                  <m:t>0</m:t>
                                </m:r>
                              </m:e>
                              <m:e>
                                <m:r>
                                  <a:rPr lang="en-US" altLang="ko-KR" sz="2000" i="1" dirty="0">
                                    <a:solidFill>
                                      <a:schemeClr val="tx1">
                                        <a:lumMod val="85000"/>
                                        <a:lumOff val="15000"/>
                                      </a:schemeClr>
                                    </a:solidFill>
                                    <a:latin typeface="Cambria Math" panose="02040503050406030204" pitchFamily="18" charset="0"/>
                                    <a:cs typeface="Times New Roman" panose="02020603050405020304" pitchFamily="18" charset="0"/>
                                  </a:rPr>
                                  <m:t>−1</m:t>
                                </m:r>
                              </m:e>
                              <m:e>
                                <m:r>
                                  <a:rPr lang="en-US" altLang="ko-KR" sz="2000" i="1" dirty="0">
                                    <a:solidFill>
                                      <a:schemeClr val="tx1">
                                        <a:lumMod val="85000"/>
                                        <a:lumOff val="15000"/>
                                      </a:schemeClr>
                                    </a:solidFill>
                                    <a:latin typeface="Cambria Math" panose="02040503050406030204" pitchFamily="18" charset="0"/>
                                    <a:cs typeface="Times New Roman" panose="02020603050405020304" pitchFamily="18" charset="0"/>
                                  </a:rPr>
                                  <m:t>0</m:t>
                                </m:r>
                              </m:e>
                            </m:mr>
                          </m:m>
                        </m:e>
                      </m:d>
                    </m:oMath>
                  </m:oMathPara>
                </a14:m>
                <a:endParaRPr lang="en-US" altLang="ko-KR" sz="2000" dirty="0">
                  <a:solidFill>
                    <a:schemeClr val="tx1">
                      <a:lumMod val="85000"/>
                      <a:lumOff val="15000"/>
                    </a:schemeClr>
                  </a:solidFill>
                  <a:latin typeface="+mn-ea"/>
                </a:endParaRPr>
              </a:p>
            </p:txBody>
          </p:sp>
        </mc:Choice>
        <mc:Fallback xmlns="">
          <p:sp>
            <p:nvSpPr>
              <p:cNvPr id="31" name="내용 개체 틀 2">
                <a:extLst>
                  <a:ext uri="{FF2B5EF4-FFF2-40B4-BE49-F238E27FC236}">
                    <a16:creationId xmlns:a16="http://schemas.microsoft.com/office/drawing/2014/main" xmlns:a14="http://schemas.microsoft.com/office/drawing/2010/main" xmlns="" id="{89475692-49FE-4DE2-BB02-797206C07618}"/>
                  </a:ext>
                </a:extLst>
              </p:cNvPr>
              <p:cNvSpPr txBox="1">
                <a:spLocks noRot="1" noChangeAspect="1" noMove="1" noResize="1" noEditPoints="1" noAdjustHandles="1" noChangeArrowheads="1" noChangeShapeType="1" noTextEdit="1"/>
              </p:cNvSpPr>
              <p:nvPr/>
            </p:nvSpPr>
            <p:spPr>
              <a:xfrm>
                <a:off x="3481747" y="5240887"/>
                <a:ext cx="2939331" cy="813877"/>
              </a:xfrm>
              <a:prstGeom prst="rect">
                <a:avLst/>
              </a:prstGeom>
              <a:blipFill rotWithShape="0">
                <a:blip r:embed="rId4"/>
                <a:stretch>
                  <a:fillRect/>
                </a:stretch>
              </a:blipFill>
            </p:spPr>
            <p:txBody>
              <a:bodyPr/>
              <a:lstStyle/>
              <a:p>
                <a:r>
                  <a:rPr lang="ko-KR" altLang="en-US">
                    <a:noFill/>
                  </a:rPr>
                  <a:t> </a:t>
                </a:r>
              </a:p>
            </p:txBody>
          </p:sp>
        </mc:Fallback>
      </mc:AlternateContent>
      <p:pic>
        <p:nvPicPr>
          <p:cNvPr id="14" name="스크린샷 2019-10-11 오후 2.12.57.png" descr="스크린샷 2019-10-11 오후 2.12.57.png">
            <a:extLst>
              <a:ext uri="{FF2B5EF4-FFF2-40B4-BE49-F238E27FC236}">
                <a16:creationId xmlns:a16="http://schemas.microsoft.com/office/drawing/2014/main" id="{774A7890-AF43-4FFF-A78E-A21F24D8CFB1}"/>
              </a:ext>
            </a:extLst>
          </p:cNvPr>
          <p:cNvPicPr>
            <a:picLocks noChangeAspect="1"/>
          </p:cNvPicPr>
          <p:nvPr/>
        </p:nvPicPr>
        <p:blipFill>
          <a:blip r:embed="rId5"/>
          <a:stretch>
            <a:fillRect/>
          </a:stretch>
        </p:blipFill>
        <p:spPr>
          <a:xfrm>
            <a:off x="976886" y="2892796"/>
            <a:ext cx="2999708" cy="2234682"/>
          </a:xfrm>
          <a:prstGeom prst="rect">
            <a:avLst/>
          </a:prstGeom>
          <a:ln w="12700">
            <a:miter lim="400000"/>
          </a:ln>
        </p:spPr>
      </p:pic>
      <p:pic>
        <p:nvPicPr>
          <p:cNvPr id="15" name="스크린샷 2019-10-11 오후 2.13.56.png" descr="스크린샷 2019-10-11 오후 2.13.56.png">
            <a:extLst>
              <a:ext uri="{FF2B5EF4-FFF2-40B4-BE49-F238E27FC236}">
                <a16:creationId xmlns:a16="http://schemas.microsoft.com/office/drawing/2014/main" id="{13CC4CC7-5F7D-4735-86CA-22BE3464D8A0}"/>
              </a:ext>
            </a:extLst>
          </p:cNvPr>
          <p:cNvPicPr>
            <a:picLocks noChangeAspect="1"/>
          </p:cNvPicPr>
          <p:nvPr/>
        </p:nvPicPr>
        <p:blipFill>
          <a:blip r:embed="rId6"/>
          <a:stretch>
            <a:fillRect/>
          </a:stretch>
        </p:blipFill>
        <p:spPr>
          <a:xfrm>
            <a:off x="5935956" y="2892796"/>
            <a:ext cx="2981800" cy="2234682"/>
          </a:xfrm>
          <a:prstGeom prst="rect">
            <a:avLst/>
          </a:prstGeom>
          <a:ln w="12700">
            <a:miter lim="400000"/>
          </a:ln>
        </p:spPr>
      </p:pic>
    </p:spTree>
    <p:extLst>
      <p:ext uri="{BB962C8B-B14F-4D97-AF65-F5344CB8AC3E}">
        <p14:creationId xmlns:p14="http://schemas.microsoft.com/office/powerpoint/2010/main" val="35951233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직사각형 11">
            <a:extLst>
              <a:ext uri="{FF2B5EF4-FFF2-40B4-BE49-F238E27FC236}">
                <a16:creationId xmlns:a16="http://schemas.microsoft.com/office/drawing/2014/main" id="{3661129A-8B39-498D-AFF4-2460E00C19B8}"/>
              </a:ext>
            </a:extLst>
          </p:cNvPr>
          <p:cNvSpPr/>
          <p:nvPr/>
        </p:nvSpPr>
        <p:spPr>
          <a:xfrm>
            <a:off x="558800" y="525055"/>
            <a:ext cx="5824317"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600" dirty="0">
                <a:solidFill>
                  <a:schemeClr val="bg1">
                    <a:lumMod val="95000"/>
                  </a:schemeClr>
                </a:solidFill>
                <a:latin typeface="SamsungOne 700" panose="020B0803030303020204" pitchFamily="34" charset="0"/>
                <a:ea typeface="SamsungOne 700" panose="020B0803030303020204" pitchFamily="34" charset="0"/>
              </a:rPr>
              <a:t>UNIT 6. </a:t>
            </a:r>
            <a:br>
              <a:rPr lang="en-US" altLang="ko-KR" dirty="0">
                <a:solidFill>
                  <a:schemeClr val="bg1">
                    <a:lumMod val="95000"/>
                  </a:schemeClr>
                </a:solidFill>
                <a:latin typeface="SamsungOne 700" panose="020B0803030303020204" pitchFamily="34" charset="0"/>
                <a:ea typeface="SamsungOne 700" panose="020B0803030303020204" pitchFamily="34" charset="0"/>
              </a:rPr>
            </a:br>
            <a:r>
              <a:rPr lang="en-US" altLang="ko-KR" sz="2000" dirty="0">
                <a:solidFill>
                  <a:schemeClr val="bg1">
                    <a:lumMod val="95000"/>
                  </a:schemeClr>
                </a:solidFill>
                <a:latin typeface="SamsungOne 700" panose="020B0803030303020204" pitchFamily="34" charset="0"/>
                <a:ea typeface="SamsungOne 700" panose="020B0803030303020204" pitchFamily="34" charset="0"/>
              </a:rPr>
              <a:t>6.1. </a:t>
            </a:r>
            <a:r>
              <a:rPr lang="en-US" altLang="ko-KR" sz="2000" dirty="0">
                <a:solidFill>
                  <a:schemeClr val="bg1">
                    <a:lumMod val="95000"/>
                  </a:schemeClr>
                </a:solidFill>
                <a:latin typeface="SamsungOne 400" panose="020B0503030303020204" pitchFamily="34" charset="0"/>
                <a:ea typeface="SamsungOne 400" panose="020B0503030303020204" pitchFamily="34" charset="0"/>
              </a:rPr>
              <a:t>String Manipulation</a:t>
            </a:r>
          </a:p>
        </p:txBody>
      </p:sp>
      <p:sp>
        <p:nvSpPr>
          <p:cNvPr id="13" name="직사각형 12">
            <a:extLst>
              <a:ext uri="{FF2B5EF4-FFF2-40B4-BE49-F238E27FC236}">
                <a16:creationId xmlns:a16="http://schemas.microsoft.com/office/drawing/2014/main" id="{B4A48811-DDBC-4116-A595-FEDEE33B4784}"/>
              </a:ext>
            </a:extLst>
          </p:cNvPr>
          <p:cNvSpPr/>
          <p:nvPr/>
        </p:nvSpPr>
        <p:spPr>
          <a:xfrm>
            <a:off x="546895" y="1528482"/>
            <a:ext cx="8797130"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3200" dirty="0">
                <a:solidFill>
                  <a:schemeClr val="tx1">
                    <a:lumMod val="95000"/>
                    <a:lumOff val="5000"/>
                  </a:schemeClr>
                </a:solidFill>
                <a:latin typeface="Samsung Sharp Sans" pitchFamily="2" charset="0"/>
                <a:ea typeface="Samsung Sharp Sans" pitchFamily="2" charset="0"/>
                <a:cs typeface="Samsung Sharp Sans" pitchFamily="2" charset="0"/>
              </a:rPr>
              <a:t>Regular Expression (4/16)</a:t>
            </a:r>
          </a:p>
        </p:txBody>
      </p:sp>
      <p:grpSp>
        <p:nvGrpSpPr>
          <p:cNvPr id="14" name="그룹 13">
            <a:extLst>
              <a:ext uri="{FF2B5EF4-FFF2-40B4-BE49-F238E27FC236}">
                <a16:creationId xmlns:a16="http://schemas.microsoft.com/office/drawing/2014/main" id="{5B411A3F-31DC-4EE3-8901-128FF6D58F40}"/>
              </a:ext>
            </a:extLst>
          </p:cNvPr>
          <p:cNvGrpSpPr/>
          <p:nvPr/>
        </p:nvGrpSpPr>
        <p:grpSpPr>
          <a:xfrm>
            <a:off x="558800" y="2232686"/>
            <a:ext cx="8785225" cy="215444"/>
            <a:chOff x="1027113" y="2045625"/>
            <a:chExt cx="8785225" cy="215444"/>
          </a:xfrm>
        </p:grpSpPr>
        <p:sp>
          <p:nvSpPr>
            <p:cNvPr id="17" name="직사각형 16">
              <a:extLst>
                <a:ext uri="{FF2B5EF4-FFF2-40B4-BE49-F238E27FC236}">
                  <a16:creationId xmlns:a16="http://schemas.microsoft.com/office/drawing/2014/main" id="{B9F21DD3-DCCB-490D-92A9-405AC1D9F032}"/>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p>
          </p:txBody>
        </p:sp>
        <p:sp>
          <p:nvSpPr>
            <p:cNvPr id="18" name="직사각형 17">
              <a:extLst>
                <a:ext uri="{FF2B5EF4-FFF2-40B4-BE49-F238E27FC236}">
                  <a16:creationId xmlns:a16="http://schemas.microsoft.com/office/drawing/2014/main" id="{FEBAFBE3-EE59-47A4-843E-342B4BC8D092}"/>
                </a:ext>
              </a:extLst>
            </p:cNvPr>
            <p:cNvSpPr/>
            <p:nvPr/>
          </p:nvSpPr>
          <p:spPr>
            <a:xfrm>
              <a:off x="1179513" y="204562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Metacharacters: </a:t>
              </a:r>
              <a:r>
                <a:rPr lang="en-US" altLang="ko-KR" sz="1400" dirty="0">
                  <a:solidFill>
                    <a:srgbClr val="FF0000"/>
                  </a:solidFill>
                  <a:latin typeface="SamsungOne 400" panose="020B0503030303020204" pitchFamily="34" charset="0"/>
                  <a:ea typeface="SamsungOne 400" panose="020B0503030303020204" pitchFamily="34" charset="0"/>
                </a:rPr>
                <a:t>[^  ]</a:t>
              </a:r>
            </a:p>
          </p:txBody>
        </p:sp>
      </p:grpSp>
      <p:sp>
        <p:nvSpPr>
          <p:cNvPr id="19" name="Rectangle 12">
            <a:extLst>
              <a:ext uri="{FF2B5EF4-FFF2-40B4-BE49-F238E27FC236}">
                <a16:creationId xmlns:a16="http://schemas.microsoft.com/office/drawing/2014/main" id="{888802B5-3B70-4A6E-B99D-3D90062D4288}"/>
              </a:ext>
            </a:extLst>
          </p:cNvPr>
          <p:cNvSpPr/>
          <p:nvPr/>
        </p:nvSpPr>
        <p:spPr>
          <a:xfrm>
            <a:off x="711201" y="2563519"/>
            <a:ext cx="8632824" cy="6634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Characters that are not in the enclosed set will be matched.</a:t>
            </a:r>
          </a:p>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a:t>
            </a:r>
            <a:r>
              <a:rPr lang="en-US" altLang="ko-KR" sz="1300" dirty="0">
                <a:solidFill>
                  <a:srgbClr val="FF0000"/>
                </a:solidFill>
                <a:latin typeface="SamsungOne 400" panose="020B0503030303020204" pitchFamily="34" charset="0"/>
                <a:ea typeface="SamsungOne 400" panose="020B0503030303020204" pitchFamily="34" charset="0"/>
              </a:rPr>
              <a:t>^</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has to be the first character within the square brackets.</a:t>
            </a:r>
          </a:p>
        </p:txBody>
      </p:sp>
      <p:graphicFrame>
        <p:nvGraphicFramePr>
          <p:cNvPr id="20" name="Table 19">
            <a:extLst>
              <a:ext uri="{FF2B5EF4-FFF2-40B4-BE49-F238E27FC236}">
                <a16:creationId xmlns:a16="http://schemas.microsoft.com/office/drawing/2014/main" id="{DD741D3E-EB2C-4502-A05F-8454B4C7329E}"/>
              </a:ext>
            </a:extLst>
          </p:cNvPr>
          <p:cNvGraphicFramePr>
            <a:graphicFrameLocks noGrp="1"/>
          </p:cNvGraphicFramePr>
          <p:nvPr/>
        </p:nvGraphicFramePr>
        <p:xfrm>
          <a:off x="711200" y="3391453"/>
          <a:ext cx="8632824" cy="1381506"/>
        </p:xfrm>
        <a:graphic>
          <a:graphicData uri="http://schemas.openxmlformats.org/drawingml/2006/table">
            <a:tbl>
              <a:tblPr/>
              <a:tblGrid>
                <a:gridCol w="1242483">
                  <a:extLst>
                    <a:ext uri="{9D8B030D-6E8A-4147-A177-3AD203B41FA5}">
                      <a16:colId xmlns:a16="http://schemas.microsoft.com/office/drawing/2014/main" val="20000"/>
                    </a:ext>
                  </a:extLst>
                </a:gridCol>
                <a:gridCol w="1242483">
                  <a:extLst>
                    <a:ext uri="{9D8B030D-6E8A-4147-A177-3AD203B41FA5}">
                      <a16:colId xmlns:a16="http://schemas.microsoft.com/office/drawing/2014/main" val="20001"/>
                    </a:ext>
                  </a:extLst>
                </a:gridCol>
                <a:gridCol w="1242483">
                  <a:extLst>
                    <a:ext uri="{9D8B030D-6E8A-4147-A177-3AD203B41FA5}">
                      <a16:colId xmlns:a16="http://schemas.microsoft.com/office/drawing/2014/main" val="20002"/>
                    </a:ext>
                  </a:extLst>
                </a:gridCol>
                <a:gridCol w="4905375">
                  <a:extLst>
                    <a:ext uri="{9D8B030D-6E8A-4147-A177-3AD203B41FA5}">
                      <a16:colId xmlns:a16="http://schemas.microsoft.com/office/drawing/2014/main" val="20003"/>
                    </a:ext>
                  </a:extLst>
                </a:gridCol>
              </a:tblGrid>
              <a:tr h="256527">
                <a:tc>
                  <a:txBody>
                    <a:bodyPr/>
                    <a:lstStyle/>
                    <a:p>
                      <a:pPr algn="ctr"/>
                      <a:r>
                        <a:rPr lang="en-US" altLang="ko-KR" sz="1400" b="0" kern="1200" dirty="0" err="1">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RegEx</a:t>
                      </a:r>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cs typeface="Times New Roman" panose="02020603050405020304" pitchFamily="18" charset="0"/>
                      </a:endParaRPr>
                    </a:p>
                  </a:txBody>
                  <a:tcPr marL="99060" marR="9906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algn="ctr"/>
                      <a:r>
                        <a:rPr lang="en-US" altLang="ko-KR" sz="14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String</a:t>
                      </a:r>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cs typeface="Times New Roman" panose="02020603050405020304" pitchFamily="18" charset="0"/>
                      </a:endParaRPr>
                    </a:p>
                  </a:txBody>
                  <a:tcPr marL="99060" marR="9906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algn="ctr"/>
                      <a:r>
                        <a:rPr lang="en-US" sz="14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Match?</a:t>
                      </a:r>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cs typeface="Times New Roman" panose="02020603050405020304" pitchFamily="18" charset="0"/>
                      </a:endParaRPr>
                    </a:p>
                  </a:txBody>
                  <a:tcPr marL="99060" marR="9906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algn="ctr"/>
                      <a:r>
                        <a:rPr lang="en-US" altLang="ko-KR" sz="14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Explanation</a:t>
                      </a:r>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cs typeface="Times New Roman" panose="02020603050405020304" pitchFamily="18" charset="0"/>
                      </a:endParaRPr>
                    </a:p>
                  </a:txBody>
                  <a:tcPr marL="99060" marR="9906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0"/>
                  </a:ext>
                </a:extLst>
              </a:tr>
              <a:tr h="358902">
                <a:tc>
                  <a:txBody>
                    <a:bodyPr/>
                    <a:lstStyle/>
                    <a:p>
                      <a:pPr algn="ct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t>
                      </a:r>
                      <a:r>
                        <a:rPr lang="en-US" altLang="ko-KR" sz="1300" b="0" kern="1200" dirty="0">
                          <a:gradFill>
                            <a:gsLst>
                              <a:gs pos="0">
                                <a:srgbClr val="FF0000"/>
                              </a:gs>
                              <a:gs pos="100000">
                                <a:srgbClr val="FF0000"/>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t>
                      </a:r>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abc</a:t>
                      </a:r>
                      <a:r>
                        <a:rPr lang="en-US" altLang="ko-KR" sz="1300" b="0" kern="1200" dirty="0">
                          <a:gradFill>
                            <a:gsLst>
                              <a:gs pos="0">
                                <a:srgbClr val="FF0000"/>
                              </a:gs>
                              <a:gs pos="100000">
                                <a:srgbClr val="FF0000"/>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t>
                      </a:r>
                    </a:p>
                  </a:txBody>
                  <a:tcPr marL="99060" marR="9906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a:t>
                      </a:r>
                    </a:p>
                  </a:txBody>
                  <a:tcPr marL="99060" marR="9906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No</a:t>
                      </a:r>
                    </a:p>
                  </a:txBody>
                  <a:tcPr marL="99060" marR="9906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In the string, there is no other character than “a” or “b” or “c”.</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cs typeface="Times New Roman" panose="02020603050405020304" pitchFamily="18" charset="0"/>
                      </a:endParaRPr>
                    </a:p>
                  </a:txBody>
                  <a:tcPr marL="99060" marR="9906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358902">
                <a:tc>
                  <a:txBody>
                    <a:bodyPr/>
                    <a:lstStyle/>
                    <a:p>
                      <a:pPr algn="ct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t>
                      </a:r>
                      <a:r>
                        <a:rPr lang="en-US" altLang="ko-KR" sz="1300" b="0" kern="1200" dirty="0">
                          <a:gradFill>
                            <a:gsLst>
                              <a:gs pos="0">
                                <a:srgbClr val="FF0000"/>
                              </a:gs>
                              <a:gs pos="100000">
                                <a:srgbClr val="FF0000"/>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t>
                      </a:r>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abc</a:t>
                      </a:r>
                      <a:r>
                        <a:rPr lang="en-US" altLang="ko-KR" sz="1300" b="0" kern="1200" dirty="0">
                          <a:gradFill>
                            <a:gsLst>
                              <a:gs pos="0">
                                <a:srgbClr val="FF0000"/>
                              </a:gs>
                              <a:gs pos="100000">
                                <a:srgbClr val="FF0000"/>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t>
                      </a:r>
                    </a:p>
                  </a:txBody>
                  <a:tcPr marL="99060" marR="9906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“before”</a:t>
                      </a:r>
                    </a:p>
                  </a:txBody>
                  <a:tcPr marL="99060" marR="9906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a:r>
                        <a:rPr lang="en-US" sz="1300" b="0" kern="1200" dirty="0">
                          <a:gradFill>
                            <a:gsLst>
                              <a:gs pos="0">
                                <a:srgbClr val="193EB0"/>
                              </a:gs>
                              <a:gs pos="100000">
                                <a:srgbClr val="1F45BC"/>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Yes</a:t>
                      </a:r>
                    </a:p>
                  </a:txBody>
                  <a:tcPr marL="99060" marR="9906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a:lnSpc>
                          <a:spcPct val="150000"/>
                        </a:lnSpc>
                      </a:pP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There are characters other than “a” or “b” or “c” in the string.</a:t>
                      </a:r>
                    </a:p>
                  </a:txBody>
                  <a:tcPr marL="99060" marR="9906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358902">
                <a:tc>
                  <a:txBody>
                    <a:bodyPr/>
                    <a:lstStyle/>
                    <a:p>
                      <a:pPr algn="ct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t>
                      </a:r>
                      <a:r>
                        <a:rPr lang="en-US" altLang="ko-KR" sz="1300" b="0" kern="1200" dirty="0">
                          <a:gradFill>
                            <a:gsLst>
                              <a:gs pos="0">
                                <a:srgbClr val="FF0000"/>
                              </a:gs>
                              <a:gs pos="100000">
                                <a:srgbClr val="FF0000"/>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t>
                      </a:r>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abc</a:t>
                      </a:r>
                      <a:r>
                        <a:rPr lang="en-US" altLang="ko-KR" sz="1300" b="0" kern="1200" dirty="0">
                          <a:gradFill>
                            <a:gsLst>
                              <a:gs pos="0">
                                <a:srgbClr val="FF0000"/>
                              </a:gs>
                              <a:gs pos="100000">
                                <a:srgbClr val="FF0000"/>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t>
                      </a:r>
                    </a:p>
                  </a:txBody>
                  <a:tcPr marL="99060" marR="9906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“dude”</a:t>
                      </a:r>
                    </a:p>
                  </a:txBody>
                  <a:tcPr marL="99060" marR="9906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a:r>
                        <a:rPr lang="en-US" sz="1300" b="0" kern="1200" dirty="0">
                          <a:gradFill>
                            <a:gsLst>
                              <a:gs pos="0">
                                <a:srgbClr val="193EB0"/>
                              </a:gs>
                              <a:gs pos="100000">
                                <a:srgbClr val="1F45BC"/>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Yes</a:t>
                      </a:r>
                    </a:p>
                  </a:txBody>
                  <a:tcPr marL="99060" marR="9906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a:lnSpc>
                          <a:spcPct val="150000"/>
                        </a:lnSpc>
                      </a:pP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There are characters other than “a” or “b” or “c” in the string.</a:t>
                      </a:r>
                    </a:p>
                  </a:txBody>
                  <a:tcPr marL="99060" marR="9906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61790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ppt_x"/>
                                          </p:val>
                                        </p:tav>
                                        <p:tav tm="100000">
                                          <p:val>
                                            <p:strVal val="#ppt_x"/>
                                          </p:val>
                                        </p:tav>
                                      </p:tavLst>
                                    </p:anim>
                                    <p:anim calcmode="lin" valueType="num">
                                      <p:cBhvr additive="base">
                                        <p:cTn id="8"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직사각형 17"/>
          <p:cNvSpPr/>
          <p:nvPr/>
        </p:nvSpPr>
        <p:spPr>
          <a:xfrm>
            <a:off x="546895" y="1523719"/>
            <a:ext cx="8797130"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3200" dirty="0">
                <a:solidFill>
                  <a:schemeClr val="tx1">
                    <a:lumMod val="95000"/>
                    <a:lumOff val="5000"/>
                  </a:schemeClr>
                </a:solidFill>
                <a:latin typeface="Samsung Sharp Sans" pitchFamily="2" charset="0"/>
                <a:ea typeface="Samsung Sharp Sans" pitchFamily="2" charset="0"/>
                <a:cs typeface="Samsung Sharp Sans" pitchFamily="2" charset="0"/>
              </a:rPr>
              <a:t>Filtering Image Data (5/6)</a:t>
            </a:r>
          </a:p>
        </p:txBody>
      </p:sp>
      <p:grpSp>
        <p:nvGrpSpPr>
          <p:cNvPr id="19" name="그룹 18"/>
          <p:cNvGrpSpPr/>
          <p:nvPr/>
        </p:nvGrpSpPr>
        <p:grpSpPr>
          <a:xfrm>
            <a:off x="558800" y="2232686"/>
            <a:ext cx="8785225" cy="215444"/>
            <a:chOff x="1027113" y="2045625"/>
            <a:chExt cx="8785225" cy="215444"/>
          </a:xfrm>
        </p:grpSpPr>
        <p:sp>
          <p:nvSpPr>
            <p:cNvPr id="20" name="직사각형 19"/>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직사각형 20"/>
            <p:cNvSpPr/>
            <p:nvPr/>
          </p:nvSpPr>
          <p:spPr>
            <a:xfrm>
              <a:off x="1179514" y="2045625"/>
              <a:ext cx="8632824"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Convolution filter: </a:t>
              </a:r>
              <a:r>
                <a:rPr lang="en-US" altLang="ko-KR" sz="1400" dirty="0">
                  <a:solidFill>
                    <a:srgbClr val="193EB0"/>
                  </a:solidFill>
                  <a:latin typeface="SamsungOne 700" panose="020B0803030303020204" pitchFamily="34" charset="0"/>
                  <a:ea typeface="SamsungOne 700" panose="020B0803030303020204" pitchFamily="34" charset="0"/>
                </a:rPr>
                <a:t>Outline #1</a:t>
              </a:r>
            </a:p>
          </p:txBody>
        </p:sp>
      </p:grpSp>
      <p:sp>
        <p:nvSpPr>
          <p:cNvPr id="22" name="직사각형 21"/>
          <p:cNvSpPr/>
          <p:nvPr/>
        </p:nvSpPr>
        <p:spPr>
          <a:xfrm>
            <a:off x="558800" y="525055"/>
            <a:ext cx="5824317"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600" dirty="0">
                <a:solidFill>
                  <a:schemeClr val="bg1">
                    <a:lumMod val="95000"/>
                  </a:schemeClr>
                </a:solidFill>
                <a:latin typeface="SamsungOne 700" panose="020B0803030303020204" pitchFamily="34" charset="0"/>
                <a:ea typeface="SamsungOne 700" panose="020B0803030303020204" pitchFamily="34" charset="0"/>
              </a:rPr>
              <a:t>UNIT 7. </a:t>
            </a:r>
            <a:br>
              <a:rPr lang="en-US" altLang="ko-KR" dirty="0">
                <a:solidFill>
                  <a:schemeClr val="bg1">
                    <a:lumMod val="95000"/>
                  </a:schemeClr>
                </a:solidFill>
                <a:latin typeface="SamsungOne 700" panose="020B0803030303020204" pitchFamily="34" charset="0"/>
                <a:ea typeface="SamsungOne 700" panose="020B0803030303020204" pitchFamily="34" charset="0"/>
              </a:rPr>
            </a:br>
            <a:r>
              <a:rPr lang="en-US" altLang="ko-KR" sz="2000" dirty="0">
                <a:solidFill>
                  <a:schemeClr val="bg1">
                    <a:lumMod val="95000"/>
                  </a:schemeClr>
                </a:solidFill>
                <a:latin typeface="SamsungOne 700" panose="020B0803030303020204" pitchFamily="34" charset="0"/>
                <a:ea typeface="SamsungOne 700" panose="020B0803030303020204" pitchFamily="34" charset="0"/>
              </a:rPr>
              <a:t>7.2. </a:t>
            </a:r>
            <a:r>
              <a:rPr lang="en-US" altLang="ko-KR" sz="2000" dirty="0">
                <a:solidFill>
                  <a:schemeClr val="bg1">
                    <a:lumMod val="95000"/>
                  </a:schemeClr>
                </a:solidFill>
                <a:latin typeface="SamsungOne 400" panose="020B0503030303020204" pitchFamily="34" charset="0"/>
                <a:ea typeface="SamsungOne 400" panose="020B0503030303020204" pitchFamily="34" charset="0"/>
              </a:rPr>
              <a:t>Filtering Image Data.</a:t>
            </a:r>
          </a:p>
        </p:txBody>
      </p:sp>
      <p:sp>
        <p:nvSpPr>
          <p:cNvPr id="23" name="화살표: 오른쪽 28">
            <a:extLst>
              <a:ext uri="{FF2B5EF4-FFF2-40B4-BE49-F238E27FC236}">
                <a16:creationId xmlns:a16="http://schemas.microsoft.com/office/drawing/2014/main" id="{473AEB15-1067-4500-BB8B-B9B606A3465A}"/>
              </a:ext>
            </a:extLst>
          </p:cNvPr>
          <p:cNvSpPr/>
          <p:nvPr/>
        </p:nvSpPr>
        <p:spPr>
          <a:xfrm>
            <a:off x="4717160" y="3928646"/>
            <a:ext cx="428778" cy="285852"/>
          </a:xfrm>
          <a:prstGeom prst="rightArrow">
            <a:avLst/>
          </a:prstGeom>
          <a:gradFill>
            <a:gsLst>
              <a:gs pos="0">
                <a:srgbClr val="193EB0">
                  <a:alpha val="40000"/>
                </a:srgbClr>
              </a:gs>
              <a:gs pos="99000">
                <a:srgbClr val="193EB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p>
        </p:txBody>
      </p:sp>
      <p:sp>
        <p:nvSpPr>
          <p:cNvPr id="24" name="TextBox 23">
            <a:extLst>
              <a:ext uri="{FF2B5EF4-FFF2-40B4-BE49-F238E27FC236}">
                <a16:creationId xmlns:a16="http://schemas.microsoft.com/office/drawing/2014/main" id="{765E1235-C5D7-4CE4-8605-18FFA3D504F0}"/>
              </a:ext>
            </a:extLst>
          </p:cNvPr>
          <p:cNvSpPr txBox="1"/>
          <p:nvPr/>
        </p:nvSpPr>
        <p:spPr>
          <a:xfrm>
            <a:off x="1452522" y="2614502"/>
            <a:ext cx="1998440" cy="338554"/>
          </a:xfrm>
          <a:prstGeom prst="rect">
            <a:avLst/>
          </a:prstGeom>
          <a:noFill/>
        </p:spPr>
        <p:txBody>
          <a:bodyPr wrap="square" rtlCol="0">
            <a:spAutoFit/>
            <a:scene3d>
              <a:camera prst="orthographicFront"/>
              <a:lightRig rig="threePt" dir="t"/>
            </a:scene3d>
            <a:sp3d>
              <a:bevelT w="0" h="6350"/>
            </a:sp3d>
          </a:bodyPr>
          <a:lstStyle>
            <a:defPPr>
              <a:defRPr lang="ko-KR"/>
            </a:defPPr>
            <a:lvl1pPr>
              <a:defRPr sz="1600">
                <a:latin typeface="SamsungOne 400" panose="020B0503030303020204" pitchFamily="34" charset="0"/>
                <a:ea typeface="SamsungOne 400" panose="020B0503030303020204" pitchFamily="34" charset="0"/>
                <a:cs typeface="Times New Roman" panose="02020603050405020304" pitchFamily="18" charset="0"/>
              </a:defRPr>
            </a:lvl1pPr>
          </a:lstStyle>
          <a:p>
            <a:pPr algn="ctr"/>
            <a:r>
              <a:rPr lang="en-US" altLang="ko-KR" dirty="0"/>
              <a:t>Original</a:t>
            </a:r>
            <a:endParaRPr lang="ko-KR" altLang="en-US" dirty="0"/>
          </a:p>
        </p:txBody>
      </p:sp>
      <p:sp>
        <p:nvSpPr>
          <p:cNvPr id="28" name="TextBox 27">
            <a:extLst>
              <a:ext uri="{FF2B5EF4-FFF2-40B4-BE49-F238E27FC236}">
                <a16:creationId xmlns:a16="http://schemas.microsoft.com/office/drawing/2014/main" id="{EDC698DC-918A-47A4-AA79-7932CEA8C983}"/>
              </a:ext>
            </a:extLst>
          </p:cNvPr>
          <p:cNvSpPr txBox="1"/>
          <p:nvPr/>
        </p:nvSpPr>
        <p:spPr>
          <a:xfrm>
            <a:off x="6412137" y="2614503"/>
            <a:ext cx="1998440" cy="338554"/>
          </a:xfrm>
          <a:prstGeom prst="rect">
            <a:avLst/>
          </a:prstGeom>
          <a:noFill/>
        </p:spPr>
        <p:txBody>
          <a:bodyPr wrap="square" rtlCol="0">
            <a:spAutoFit/>
            <a:scene3d>
              <a:camera prst="orthographicFront"/>
              <a:lightRig rig="threePt" dir="t"/>
            </a:scene3d>
            <a:sp3d>
              <a:bevelT w="0" h="6350"/>
            </a:sp3d>
          </a:bodyPr>
          <a:lstStyle>
            <a:defPPr>
              <a:defRPr lang="ko-KR"/>
            </a:defPPr>
            <a:lvl1pPr>
              <a:defRPr sz="1600">
                <a:latin typeface="SamsungOne 400" panose="020B0503030303020204" pitchFamily="34" charset="0"/>
                <a:ea typeface="SamsungOne 400" panose="020B0503030303020204" pitchFamily="34" charset="0"/>
                <a:cs typeface="Times New Roman" panose="02020603050405020304" pitchFamily="18" charset="0"/>
              </a:defRPr>
            </a:lvl1pPr>
          </a:lstStyle>
          <a:p>
            <a:pPr algn="ctr"/>
            <a:r>
              <a:rPr lang="en-US" altLang="ko-KR" dirty="0"/>
              <a:t>Outlined #1</a:t>
            </a:r>
          </a:p>
        </p:txBody>
      </p:sp>
      <mc:AlternateContent xmlns:mc="http://schemas.openxmlformats.org/markup-compatibility/2006" xmlns:a14="http://schemas.microsoft.com/office/drawing/2010/main">
        <mc:Choice Requires="a14">
          <p:sp>
            <p:nvSpPr>
              <p:cNvPr id="30" name="내용 개체 틀 2">
                <a:extLst>
                  <a:ext uri="{FF2B5EF4-FFF2-40B4-BE49-F238E27FC236}">
                    <a16:creationId xmlns:a16="http://schemas.microsoft.com/office/drawing/2014/main" id="{89475692-49FE-4DE2-BB02-797206C07618}"/>
                  </a:ext>
                </a:extLst>
              </p:cNvPr>
              <p:cNvSpPr txBox="1">
                <a:spLocks/>
              </p:cNvSpPr>
              <p:nvPr/>
            </p:nvSpPr>
            <p:spPr>
              <a:xfrm>
                <a:off x="3481747" y="5240887"/>
                <a:ext cx="2939331" cy="813877"/>
              </a:xfrm>
              <a:prstGeom prst="rect">
                <a:avLst/>
              </a:prstGeom>
            </p:spPr>
            <p:txBody>
              <a:bodyPr wrap="none" lIns="0" tIns="0" rIns="0" bIns="0">
                <a:sp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None/>
                </a:pPr>
                <a14:m>
                  <m:oMathPara xmlns:m="http://schemas.openxmlformats.org/officeDocument/2006/math">
                    <m:oMathParaPr>
                      <m:jc m:val="centerGroup"/>
                    </m:oMathParaPr>
                    <m:oMath xmlns:m="http://schemas.openxmlformats.org/officeDocument/2006/math">
                      <m:r>
                        <a:rPr lang="en-US" altLang="ko-KR" sz="2000" i="1" dirty="0" smtClean="0">
                          <a:solidFill>
                            <a:schemeClr val="tx1">
                              <a:lumMod val="85000"/>
                              <a:lumOff val="15000"/>
                            </a:schemeClr>
                          </a:solidFill>
                          <a:latin typeface="Cambria Math" panose="02040503050406030204" pitchFamily="18" charset="0"/>
                          <a:cs typeface="Times New Roman" panose="02020603050405020304" pitchFamily="18" charset="0"/>
                        </a:rPr>
                        <m:t>𝐾𝑒𝑟𝑛𝑒𝑙</m:t>
                      </m:r>
                      <m:r>
                        <a:rPr lang="en-US" altLang="ko-KR" sz="2000" i="1" dirty="0" smtClean="0">
                          <a:solidFill>
                            <a:schemeClr val="tx1">
                              <a:lumMod val="85000"/>
                              <a:lumOff val="15000"/>
                            </a:schemeClr>
                          </a:solidFill>
                          <a:latin typeface="Cambria Math" panose="02040503050406030204" pitchFamily="18" charset="0"/>
                          <a:cs typeface="Times New Roman" panose="02020603050405020304" pitchFamily="18" charset="0"/>
                        </a:rPr>
                        <m:t>=</m:t>
                      </m:r>
                      <m:d>
                        <m:dPr>
                          <m:begChr m:val="["/>
                          <m:endChr m:val="]"/>
                          <m:ctrlPr>
                            <a:rPr lang="en-US" altLang="ko-KR" sz="2000" i="1" dirty="0">
                              <a:solidFill>
                                <a:schemeClr val="tx1">
                                  <a:lumMod val="85000"/>
                                  <a:lumOff val="15000"/>
                                </a:schemeClr>
                              </a:solidFill>
                              <a:latin typeface="Cambria Math" panose="02040503050406030204" pitchFamily="18" charset="0"/>
                              <a:cs typeface="Times New Roman" panose="02020603050405020304" pitchFamily="18" charset="0"/>
                            </a:rPr>
                          </m:ctrlPr>
                        </m:dPr>
                        <m:e>
                          <m:m>
                            <m:mPr>
                              <m:mcs>
                                <m:mc>
                                  <m:mcPr>
                                    <m:count m:val="3"/>
                                    <m:mcJc m:val="center"/>
                                  </m:mcPr>
                                </m:mc>
                              </m:mcs>
                              <m:ctrlPr>
                                <a:rPr lang="en-US" altLang="ko-KR" sz="2000" i="1" dirty="0">
                                  <a:solidFill>
                                    <a:schemeClr val="tx1">
                                      <a:lumMod val="85000"/>
                                      <a:lumOff val="15000"/>
                                    </a:schemeClr>
                                  </a:solidFill>
                                  <a:latin typeface="Cambria Math" panose="02040503050406030204" pitchFamily="18" charset="0"/>
                                  <a:cs typeface="Times New Roman" panose="02020603050405020304" pitchFamily="18" charset="0"/>
                                </a:rPr>
                              </m:ctrlPr>
                            </m:mPr>
                            <m:mr>
                              <m:e>
                                <m:r>
                                  <m:rPr>
                                    <m:brk m:alnAt="7"/>
                                  </m:rPr>
                                  <a:rPr lang="en-US" altLang="ko-KR" sz="2000" i="1" dirty="0">
                                    <a:solidFill>
                                      <a:schemeClr val="tx1">
                                        <a:lumMod val="85000"/>
                                        <a:lumOff val="15000"/>
                                      </a:schemeClr>
                                    </a:solidFill>
                                    <a:latin typeface="Cambria Math" panose="02040503050406030204" pitchFamily="18" charset="0"/>
                                    <a:cs typeface="Times New Roman" panose="02020603050405020304" pitchFamily="18" charset="0"/>
                                  </a:rPr>
                                  <m:t>−</m:t>
                                </m:r>
                                <m:r>
                                  <a:rPr lang="en-US" altLang="ko-KR" sz="2000" i="1" dirty="0">
                                    <a:solidFill>
                                      <a:schemeClr val="tx1">
                                        <a:lumMod val="85000"/>
                                        <a:lumOff val="15000"/>
                                      </a:schemeClr>
                                    </a:solidFill>
                                    <a:latin typeface="Cambria Math" panose="02040503050406030204" pitchFamily="18" charset="0"/>
                                    <a:cs typeface="Times New Roman" panose="02020603050405020304" pitchFamily="18" charset="0"/>
                                  </a:rPr>
                                  <m:t>1</m:t>
                                </m:r>
                              </m:e>
                              <m:e>
                                <m:r>
                                  <a:rPr lang="en-US" altLang="ko-KR" sz="2000" i="1" dirty="0">
                                    <a:solidFill>
                                      <a:schemeClr val="tx1">
                                        <a:lumMod val="85000"/>
                                        <a:lumOff val="15000"/>
                                      </a:schemeClr>
                                    </a:solidFill>
                                    <a:latin typeface="Cambria Math" panose="02040503050406030204" pitchFamily="18" charset="0"/>
                                    <a:cs typeface="Times New Roman" panose="02020603050405020304" pitchFamily="18" charset="0"/>
                                  </a:rPr>
                                  <m:t>−1</m:t>
                                </m:r>
                              </m:e>
                              <m:e>
                                <m:r>
                                  <a:rPr lang="en-US" altLang="ko-KR" sz="2000" i="1" dirty="0">
                                    <a:solidFill>
                                      <a:schemeClr val="tx1">
                                        <a:lumMod val="85000"/>
                                        <a:lumOff val="15000"/>
                                      </a:schemeClr>
                                    </a:solidFill>
                                    <a:latin typeface="Cambria Math" panose="02040503050406030204" pitchFamily="18" charset="0"/>
                                    <a:cs typeface="Times New Roman" panose="02020603050405020304" pitchFamily="18" charset="0"/>
                                  </a:rPr>
                                  <m:t>−1</m:t>
                                </m:r>
                              </m:e>
                            </m:mr>
                            <m:mr>
                              <m:e>
                                <m:r>
                                  <a:rPr lang="en-US" altLang="ko-KR" sz="2000" i="1" dirty="0">
                                    <a:solidFill>
                                      <a:schemeClr val="tx1">
                                        <a:lumMod val="85000"/>
                                        <a:lumOff val="15000"/>
                                      </a:schemeClr>
                                    </a:solidFill>
                                    <a:latin typeface="Cambria Math" panose="02040503050406030204" pitchFamily="18" charset="0"/>
                                    <a:cs typeface="Times New Roman" panose="02020603050405020304" pitchFamily="18" charset="0"/>
                                  </a:rPr>
                                  <m:t>−1</m:t>
                                </m:r>
                              </m:e>
                              <m:e>
                                <m:r>
                                  <a:rPr lang="en-US" altLang="ko-KR" sz="2000" i="1" dirty="0">
                                    <a:solidFill>
                                      <a:schemeClr val="tx1">
                                        <a:lumMod val="85000"/>
                                        <a:lumOff val="15000"/>
                                      </a:schemeClr>
                                    </a:solidFill>
                                    <a:latin typeface="Cambria Math" panose="02040503050406030204" pitchFamily="18" charset="0"/>
                                    <a:cs typeface="Times New Roman" panose="02020603050405020304" pitchFamily="18" charset="0"/>
                                  </a:rPr>
                                  <m:t>8</m:t>
                                </m:r>
                              </m:e>
                              <m:e>
                                <m:r>
                                  <a:rPr lang="en-US" altLang="ko-KR" sz="2000" i="1" dirty="0">
                                    <a:solidFill>
                                      <a:schemeClr val="tx1">
                                        <a:lumMod val="85000"/>
                                        <a:lumOff val="15000"/>
                                      </a:schemeClr>
                                    </a:solidFill>
                                    <a:latin typeface="Cambria Math" panose="02040503050406030204" pitchFamily="18" charset="0"/>
                                    <a:cs typeface="Times New Roman" panose="02020603050405020304" pitchFamily="18" charset="0"/>
                                  </a:rPr>
                                  <m:t>−1</m:t>
                                </m:r>
                              </m:e>
                            </m:mr>
                            <m:mr>
                              <m:e>
                                <m:r>
                                  <a:rPr lang="en-US" altLang="ko-KR" sz="2000" i="1" dirty="0">
                                    <a:solidFill>
                                      <a:schemeClr val="tx1">
                                        <a:lumMod val="85000"/>
                                        <a:lumOff val="15000"/>
                                      </a:schemeClr>
                                    </a:solidFill>
                                    <a:latin typeface="Cambria Math" panose="02040503050406030204" pitchFamily="18" charset="0"/>
                                    <a:cs typeface="Times New Roman" panose="02020603050405020304" pitchFamily="18" charset="0"/>
                                  </a:rPr>
                                  <m:t>−1</m:t>
                                </m:r>
                              </m:e>
                              <m:e>
                                <m:r>
                                  <a:rPr lang="en-US" altLang="ko-KR" sz="2000" i="1" dirty="0">
                                    <a:solidFill>
                                      <a:schemeClr val="tx1">
                                        <a:lumMod val="85000"/>
                                        <a:lumOff val="15000"/>
                                      </a:schemeClr>
                                    </a:solidFill>
                                    <a:latin typeface="Cambria Math" panose="02040503050406030204" pitchFamily="18" charset="0"/>
                                    <a:cs typeface="Times New Roman" panose="02020603050405020304" pitchFamily="18" charset="0"/>
                                  </a:rPr>
                                  <m:t>−1</m:t>
                                </m:r>
                              </m:e>
                              <m:e>
                                <m:r>
                                  <a:rPr lang="en-US" altLang="ko-KR" sz="2000" i="1" dirty="0">
                                    <a:solidFill>
                                      <a:schemeClr val="tx1">
                                        <a:lumMod val="85000"/>
                                        <a:lumOff val="15000"/>
                                      </a:schemeClr>
                                    </a:solidFill>
                                    <a:latin typeface="Cambria Math" panose="02040503050406030204" pitchFamily="18" charset="0"/>
                                    <a:cs typeface="Times New Roman" panose="02020603050405020304" pitchFamily="18" charset="0"/>
                                  </a:rPr>
                                  <m:t>−1</m:t>
                                </m:r>
                              </m:e>
                            </m:mr>
                          </m:m>
                        </m:e>
                      </m:d>
                    </m:oMath>
                  </m:oMathPara>
                </a14:m>
                <a:endParaRPr lang="en-US" altLang="ko-KR" sz="2000" dirty="0">
                  <a:solidFill>
                    <a:schemeClr val="tx1">
                      <a:lumMod val="85000"/>
                      <a:lumOff val="15000"/>
                    </a:schemeClr>
                  </a:solidFill>
                  <a:latin typeface="+mn-ea"/>
                </a:endParaRPr>
              </a:p>
            </p:txBody>
          </p:sp>
        </mc:Choice>
        <mc:Fallback xmlns="">
          <p:sp>
            <p:nvSpPr>
              <p:cNvPr id="30" name="내용 개체 틀 2">
                <a:extLst>
                  <a:ext uri="{FF2B5EF4-FFF2-40B4-BE49-F238E27FC236}">
                    <a16:creationId xmlns:a16="http://schemas.microsoft.com/office/drawing/2014/main" xmlns:a14="http://schemas.microsoft.com/office/drawing/2010/main" xmlns="" id="{89475692-49FE-4DE2-BB02-797206C07618}"/>
                  </a:ext>
                </a:extLst>
              </p:cNvPr>
              <p:cNvSpPr txBox="1">
                <a:spLocks noRot="1" noChangeAspect="1" noMove="1" noResize="1" noEditPoints="1" noAdjustHandles="1" noChangeArrowheads="1" noChangeShapeType="1" noTextEdit="1"/>
              </p:cNvSpPr>
              <p:nvPr/>
            </p:nvSpPr>
            <p:spPr>
              <a:xfrm>
                <a:off x="3481747" y="5240887"/>
                <a:ext cx="2939331" cy="813877"/>
              </a:xfrm>
              <a:prstGeom prst="rect">
                <a:avLst/>
              </a:prstGeom>
              <a:blipFill rotWithShape="0">
                <a:blip r:embed="rId4"/>
                <a:stretch>
                  <a:fillRect/>
                </a:stretch>
              </a:blipFill>
            </p:spPr>
            <p:txBody>
              <a:bodyPr/>
              <a:lstStyle/>
              <a:p>
                <a:r>
                  <a:rPr lang="ko-KR" altLang="en-US">
                    <a:noFill/>
                  </a:rPr>
                  <a:t> </a:t>
                </a:r>
              </a:p>
            </p:txBody>
          </p:sp>
        </mc:Fallback>
      </mc:AlternateContent>
      <p:pic>
        <p:nvPicPr>
          <p:cNvPr id="14" name="스크린샷 2019-10-11 오후 2.15.44.png" descr="스크린샷 2019-10-11 오후 2.15.44.png">
            <a:extLst>
              <a:ext uri="{FF2B5EF4-FFF2-40B4-BE49-F238E27FC236}">
                <a16:creationId xmlns:a16="http://schemas.microsoft.com/office/drawing/2014/main" id="{388EDE42-E937-4DFC-AA58-4EE871E1FE6B}"/>
              </a:ext>
            </a:extLst>
          </p:cNvPr>
          <p:cNvPicPr>
            <a:picLocks noChangeAspect="1"/>
          </p:cNvPicPr>
          <p:nvPr/>
        </p:nvPicPr>
        <p:blipFill>
          <a:blip r:embed="rId5"/>
          <a:stretch>
            <a:fillRect/>
          </a:stretch>
        </p:blipFill>
        <p:spPr>
          <a:xfrm>
            <a:off x="5935956" y="2892796"/>
            <a:ext cx="2999708" cy="2246418"/>
          </a:xfrm>
          <a:prstGeom prst="rect">
            <a:avLst/>
          </a:prstGeom>
          <a:ln w="12700">
            <a:miter lim="400000"/>
          </a:ln>
        </p:spPr>
      </p:pic>
      <p:pic>
        <p:nvPicPr>
          <p:cNvPr id="15" name="스크린샷 2019-10-11 오후 2.12.57.png" descr="스크린샷 2019-10-11 오후 2.12.57.png">
            <a:extLst>
              <a:ext uri="{FF2B5EF4-FFF2-40B4-BE49-F238E27FC236}">
                <a16:creationId xmlns:a16="http://schemas.microsoft.com/office/drawing/2014/main" id="{0F6B3281-2B5E-4787-8D29-6379051CDEDE}"/>
              </a:ext>
            </a:extLst>
          </p:cNvPr>
          <p:cNvPicPr>
            <a:picLocks noChangeAspect="1"/>
          </p:cNvPicPr>
          <p:nvPr/>
        </p:nvPicPr>
        <p:blipFill>
          <a:blip r:embed="rId6"/>
          <a:stretch>
            <a:fillRect/>
          </a:stretch>
        </p:blipFill>
        <p:spPr>
          <a:xfrm>
            <a:off x="976886" y="2892796"/>
            <a:ext cx="2999708" cy="2234682"/>
          </a:xfrm>
          <a:prstGeom prst="rect">
            <a:avLst/>
          </a:prstGeom>
          <a:ln w="12700">
            <a:miter lim="400000"/>
          </a:ln>
        </p:spPr>
      </p:pic>
    </p:spTree>
    <p:extLst>
      <p:ext uri="{BB962C8B-B14F-4D97-AF65-F5344CB8AC3E}">
        <p14:creationId xmlns:p14="http://schemas.microsoft.com/office/powerpoint/2010/main" val="1234198880"/>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스크린샷 2019-10-11 오후 2.15.44.png">
            <a:extLst>
              <a:ext uri="{FF2B5EF4-FFF2-40B4-BE49-F238E27FC236}">
                <a16:creationId xmlns:a16="http://schemas.microsoft.com/office/drawing/2014/main" id="{C0A02596-792F-4053-975E-DC3D5689590A}"/>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5935956" y="2892796"/>
            <a:ext cx="2999708" cy="2258208"/>
          </a:xfrm>
          <a:prstGeom prst="rect">
            <a:avLst/>
          </a:prstGeom>
          <a:ln w="12700">
            <a:miter lim="400000"/>
          </a:ln>
        </p:spPr>
      </p:pic>
      <p:sp>
        <p:nvSpPr>
          <p:cNvPr id="18" name="직사각형 17"/>
          <p:cNvSpPr/>
          <p:nvPr/>
        </p:nvSpPr>
        <p:spPr>
          <a:xfrm>
            <a:off x="546895" y="1523719"/>
            <a:ext cx="8797130"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3200" dirty="0">
                <a:solidFill>
                  <a:schemeClr val="tx1">
                    <a:lumMod val="95000"/>
                    <a:lumOff val="5000"/>
                  </a:schemeClr>
                </a:solidFill>
                <a:latin typeface="Samsung Sharp Sans" pitchFamily="2" charset="0"/>
                <a:ea typeface="Samsung Sharp Sans" pitchFamily="2" charset="0"/>
                <a:cs typeface="Samsung Sharp Sans" pitchFamily="2" charset="0"/>
              </a:rPr>
              <a:t>Filtering Image Data (6/6)</a:t>
            </a:r>
          </a:p>
        </p:txBody>
      </p:sp>
      <p:grpSp>
        <p:nvGrpSpPr>
          <p:cNvPr id="19" name="그룹 18"/>
          <p:cNvGrpSpPr/>
          <p:nvPr/>
        </p:nvGrpSpPr>
        <p:grpSpPr>
          <a:xfrm>
            <a:off x="558800" y="2232686"/>
            <a:ext cx="8785225" cy="215444"/>
            <a:chOff x="1027113" y="2045625"/>
            <a:chExt cx="8785225" cy="215444"/>
          </a:xfrm>
        </p:grpSpPr>
        <p:sp>
          <p:nvSpPr>
            <p:cNvPr id="20" name="직사각형 19"/>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직사각형 20"/>
            <p:cNvSpPr/>
            <p:nvPr/>
          </p:nvSpPr>
          <p:spPr>
            <a:xfrm>
              <a:off x="1179514" y="2045625"/>
              <a:ext cx="8632824"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Convolution filter: </a:t>
              </a:r>
              <a:r>
                <a:rPr lang="en-US" altLang="ko-KR" sz="1400" dirty="0">
                  <a:solidFill>
                    <a:srgbClr val="193EB0"/>
                  </a:solidFill>
                  <a:latin typeface="SamsungOne 700" panose="020B0803030303020204" pitchFamily="34" charset="0"/>
                  <a:ea typeface="SamsungOne 700" panose="020B0803030303020204" pitchFamily="34" charset="0"/>
                </a:rPr>
                <a:t>Outline #2</a:t>
              </a:r>
            </a:p>
          </p:txBody>
        </p:sp>
      </p:grpSp>
      <p:sp>
        <p:nvSpPr>
          <p:cNvPr id="22" name="직사각형 21"/>
          <p:cNvSpPr/>
          <p:nvPr/>
        </p:nvSpPr>
        <p:spPr>
          <a:xfrm>
            <a:off x="558800" y="525055"/>
            <a:ext cx="5824317"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600" dirty="0">
                <a:solidFill>
                  <a:schemeClr val="bg1">
                    <a:lumMod val="95000"/>
                  </a:schemeClr>
                </a:solidFill>
                <a:latin typeface="SamsungOne 700" panose="020B0803030303020204" pitchFamily="34" charset="0"/>
                <a:ea typeface="SamsungOne 700" panose="020B0803030303020204" pitchFamily="34" charset="0"/>
              </a:rPr>
              <a:t>UNIT 7. </a:t>
            </a:r>
            <a:br>
              <a:rPr lang="en-US" altLang="ko-KR" dirty="0">
                <a:solidFill>
                  <a:schemeClr val="bg1">
                    <a:lumMod val="95000"/>
                  </a:schemeClr>
                </a:solidFill>
                <a:latin typeface="SamsungOne 700" panose="020B0803030303020204" pitchFamily="34" charset="0"/>
                <a:ea typeface="SamsungOne 700" panose="020B0803030303020204" pitchFamily="34" charset="0"/>
              </a:rPr>
            </a:br>
            <a:r>
              <a:rPr lang="en-US" altLang="ko-KR" sz="2000" dirty="0">
                <a:solidFill>
                  <a:schemeClr val="bg1">
                    <a:lumMod val="95000"/>
                  </a:schemeClr>
                </a:solidFill>
                <a:latin typeface="SamsungOne 700" panose="020B0803030303020204" pitchFamily="34" charset="0"/>
                <a:ea typeface="SamsungOne 700" panose="020B0803030303020204" pitchFamily="34" charset="0"/>
              </a:rPr>
              <a:t>7.2. </a:t>
            </a:r>
            <a:r>
              <a:rPr lang="en-US" altLang="ko-KR" sz="2000" dirty="0">
                <a:solidFill>
                  <a:schemeClr val="bg1">
                    <a:lumMod val="95000"/>
                  </a:schemeClr>
                </a:solidFill>
                <a:latin typeface="SamsungOne 400" panose="020B0503030303020204" pitchFamily="34" charset="0"/>
                <a:ea typeface="SamsungOne 400" panose="020B0503030303020204" pitchFamily="34" charset="0"/>
              </a:rPr>
              <a:t>Filtering Image Data.</a:t>
            </a:r>
          </a:p>
        </p:txBody>
      </p:sp>
      <p:sp>
        <p:nvSpPr>
          <p:cNvPr id="23" name="화살표: 오른쪽 28">
            <a:extLst>
              <a:ext uri="{FF2B5EF4-FFF2-40B4-BE49-F238E27FC236}">
                <a16:creationId xmlns:a16="http://schemas.microsoft.com/office/drawing/2014/main" id="{473AEB15-1067-4500-BB8B-B9B606A3465A}"/>
              </a:ext>
            </a:extLst>
          </p:cNvPr>
          <p:cNvSpPr/>
          <p:nvPr/>
        </p:nvSpPr>
        <p:spPr>
          <a:xfrm>
            <a:off x="4717160" y="3928646"/>
            <a:ext cx="428778" cy="285852"/>
          </a:xfrm>
          <a:prstGeom prst="rightArrow">
            <a:avLst/>
          </a:prstGeom>
          <a:gradFill>
            <a:gsLst>
              <a:gs pos="0">
                <a:srgbClr val="193EB0">
                  <a:alpha val="40000"/>
                </a:srgbClr>
              </a:gs>
              <a:gs pos="99000">
                <a:srgbClr val="193EB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p>
        </p:txBody>
      </p:sp>
      <p:sp>
        <p:nvSpPr>
          <p:cNvPr id="24" name="TextBox 23">
            <a:extLst>
              <a:ext uri="{FF2B5EF4-FFF2-40B4-BE49-F238E27FC236}">
                <a16:creationId xmlns:a16="http://schemas.microsoft.com/office/drawing/2014/main" id="{765E1235-C5D7-4CE4-8605-18FFA3D504F0}"/>
              </a:ext>
            </a:extLst>
          </p:cNvPr>
          <p:cNvSpPr txBox="1"/>
          <p:nvPr/>
        </p:nvSpPr>
        <p:spPr>
          <a:xfrm>
            <a:off x="1452522" y="2614502"/>
            <a:ext cx="1998440" cy="338554"/>
          </a:xfrm>
          <a:prstGeom prst="rect">
            <a:avLst/>
          </a:prstGeom>
          <a:noFill/>
        </p:spPr>
        <p:txBody>
          <a:bodyPr wrap="square" rtlCol="0">
            <a:spAutoFit/>
            <a:scene3d>
              <a:camera prst="orthographicFront"/>
              <a:lightRig rig="threePt" dir="t"/>
            </a:scene3d>
            <a:sp3d>
              <a:bevelT w="0" h="6350"/>
            </a:sp3d>
          </a:bodyPr>
          <a:lstStyle>
            <a:defPPr>
              <a:defRPr lang="ko-KR"/>
            </a:defPPr>
            <a:lvl1pPr>
              <a:defRPr sz="1600">
                <a:latin typeface="SamsungOne 400" panose="020B0503030303020204" pitchFamily="34" charset="0"/>
                <a:ea typeface="SamsungOne 400" panose="020B0503030303020204" pitchFamily="34" charset="0"/>
                <a:cs typeface="Times New Roman" panose="02020603050405020304" pitchFamily="18" charset="0"/>
              </a:defRPr>
            </a:lvl1pPr>
          </a:lstStyle>
          <a:p>
            <a:pPr algn="ctr"/>
            <a:r>
              <a:rPr lang="en-US" altLang="ko-KR" dirty="0"/>
              <a:t>Original</a:t>
            </a:r>
            <a:endParaRPr lang="ko-KR" altLang="en-US" dirty="0"/>
          </a:p>
        </p:txBody>
      </p:sp>
      <p:sp>
        <p:nvSpPr>
          <p:cNvPr id="28" name="TextBox 27">
            <a:extLst>
              <a:ext uri="{FF2B5EF4-FFF2-40B4-BE49-F238E27FC236}">
                <a16:creationId xmlns:a16="http://schemas.microsoft.com/office/drawing/2014/main" id="{EDC698DC-918A-47A4-AA79-7932CEA8C983}"/>
              </a:ext>
            </a:extLst>
          </p:cNvPr>
          <p:cNvSpPr txBox="1"/>
          <p:nvPr/>
        </p:nvSpPr>
        <p:spPr>
          <a:xfrm>
            <a:off x="6412137" y="2614503"/>
            <a:ext cx="1998440" cy="338554"/>
          </a:xfrm>
          <a:prstGeom prst="rect">
            <a:avLst/>
          </a:prstGeom>
          <a:noFill/>
        </p:spPr>
        <p:txBody>
          <a:bodyPr wrap="square" rtlCol="0">
            <a:spAutoFit/>
            <a:scene3d>
              <a:camera prst="orthographicFront"/>
              <a:lightRig rig="threePt" dir="t"/>
            </a:scene3d>
            <a:sp3d>
              <a:bevelT w="0" h="6350"/>
            </a:sp3d>
          </a:bodyPr>
          <a:lstStyle>
            <a:defPPr>
              <a:defRPr lang="ko-KR"/>
            </a:defPPr>
            <a:lvl1pPr>
              <a:defRPr sz="1600">
                <a:latin typeface="SamsungOne 400" panose="020B0503030303020204" pitchFamily="34" charset="0"/>
                <a:ea typeface="SamsungOne 400" panose="020B0503030303020204" pitchFamily="34" charset="0"/>
                <a:cs typeface="Times New Roman" panose="02020603050405020304" pitchFamily="18" charset="0"/>
              </a:defRPr>
            </a:lvl1pPr>
          </a:lstStyle>
          <a:p>
            <a:pPr algn="ctr"/>
            <a:r>
              <a:rPr lang="en-US" altLang="ko-KR" dirty="0"/>
              <a:t>Outlined #2</a:t>
            </a:r>
          </a:p>
        </p:txBody>
      </p:sp>
      <mc:AlternateContent xmlns:mc="http://schemas.openxmlformats.org/markup-compatibility/2006" xmlns:a14="http://schemas.microsoft.com/office/drawing/2010/main">
        <mc:Choice Requires="a14">
          <p:sp>
            <p:nvSpPr>
              <p:cNvPr id="30" name="내용 개체 틀 2">
                <a:extLst>
                  <a:ext uri="{FF2B5EF4-FFF2-40B4-BE49-F238E27FC236}">
                    <a16:creationId xmlns:a16="http://schemas.microsoft.com/office/drawing/2014/main" id="{89475692-49FE-4DE2-BB02-797206C07618}"/>
                  </a:ext>
                </a:extLst>
              </p:cNvPr>
              <p:cNvSpPr txBox="1">
                <a:spLocks/>
              </p:cNvSpPr>
              <p:nvPr/>
            </p:nvSpPr>
            <p:spPr>
              <a:xfrm>
                <a:off x="3674108" y="5240887"/>
                <a:ext cx="2554609" cy="813877"/>
              </a:xfrm>
              <a:prstGeom prst="rect">
                <a:avLst/>
              </a:prstGeom>
            </p:spPr>
            <p:txBody>
              <a:bodyPr wrap="none" lIns="0" tIns="0" rIns="0" bIns="0">
                <a:sp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None/>
                </a:pPr>
                <a14:m>
                  <m:oMathPara xmlns:m="http://schemas.openxmlformats.org/officeDocument/2006/math">
                    <m:oMathParaPr>
                      <m:jc m:val="centerGroup"/>
                    </m:oMathParaPr>
                    <m:oMath xmlns:m="http://schemas.openxmlformats.org/officeDocument/2006/math">
                      <m:r>
                        <a:rPr lang="en-US" altLang="ko-KR" sz="2000" i="1" dirty="0" smtClean="0">
                          <a:solidFill>
                            <a:schemeClr val="tx1">
                              <a:lumMod val="85000"/>
                              <a:lumOff val="15000"/>
                            </a:schemeClr>
                          </a:solidFill>
                          <a:latin typeface="Cambria Math" panose="02040503050406030204" pitchFamily="18" charset="0"/>
                          <a:cs typeface="Times New Roman" panose="02020603050405020304" pitchFamily="18" charset="0"/>
                        </a:rPr>
                        <m:t>𝐾𝑒𝑟𝑛𝑒𝑙</m:t>
                      </m:r>
                      <m:r>
                        <a:rPr lang="en-US" altLang="ko-KR" sz="2000" i="1" dirty="0" smtClean="0">
                          <a:solidFill>
                            <a:schemeClr val="tx1">
                              <a:lumMod val="85000"/>
                              <a:lumOff val="15000"/>
                            </a:schemeClr>
                          </a:solidFill>
                          <a:latin typeface="Cambria Math" panose="02040503050406030204" pitchFamily="18" charset="0"/>
                          <a:cs typeface="Times New Roman" panose="02020603050405020304" pitchFamily="18" charset="0"/>
                        </a:rPr>
                        <m:t>=</m:t>
                      </m:r>
                      <m:d>
                        <m:dPr>
                          <m:begChr m:val="["/>
                          <m:endChr m:val="]"/>
                          <m:ctrlPr>
                            <a:rPr lang="en-US" altLang="ko-KR" sz="2000" i="1" dirty="0">
                              <a:solidFill>
                                <a:schemeClr val="tx1">
                                  <a:lumMod val="85000"/>
                                  <a:lumOff val="15000"/>
                                </a:schemeClr>
                              </a:solidFill>
                              <a:latin typeface="Cambria Math" panose="02040503050406030204" pitchFamily="18" charset="0"/>
                              <a:cs typeface="Times New Roman" panose="02020603050405020304" pitchFamily="18" charset="0"/>
                            </a:rPr>
                          </m:ctrlPr>
                        </m:dPr>
                        <m:e>
                          <m:m>
                            <m:mPr>
                              <m:mcs>
                                <m:mc>
                                  <m:mcPr>
                                    <m:count m:val="3"/>
                                    <m:mcJc m:val="center"/>
                                  </m:mcPr>
                                </m:mc>
                              </m:mcs>
                              <m:ctrlPr>
                                <a:rPr lang="en-US" altLang="ko-KR" sz="2000" i="1" dirty="0">
                                  <a:solidFill>
                                    <a:schemeClr val="tx1">
                                      <a:lumMod val="85000"/>
                                      <a:lumOff val="15000"/>
                                    </a:schemeClr>
                                  </a:solidFill>
                                  <a:latin typeface="Cambria Math" panose="02040503050406030204" pitchFamily="18" charset="0"/>
                                  <a:cs typeface="Times New Roman" panose="02020603050405020304" pitchFamily="18" charset="0"/>
                                </a:rPr>
                              </m:ctrlPr>
                            </m:mPr>
                            <m:mr>
                              <m:e>
                                <m:r>
                                  <m:rPr>
                                    <m:brk m:alnAt="7"/>
                                  </m:rPr>
                                  <a:rPr lang="en-US" altLang="ko-KR" sz="2000" i="1" dirty="0">
                                    <a:solidFill>
                                      <a:schemeClr val="tx1">
                                        <a:lumMod val="85000"/>
                                        <a:lumOff val="15000"/>
                                      </a:schemeClr>
                                    </a:solidFill>
                                    <a:latin typeface="Cambria Math" panose="02040503050406030204" pitchFamily="18" charset="0"/>
                                    <a:cs typeface="Times New Roman" panose="02020603050405020304" pitchFamily="18" charset="0"/>
                                  </a:rPr>
                                  <m:t>0</m:t>
                                </m:r>
                              </m:e>
                              <m:e>
                                <m:r>
                                  <a:rPr lang="en-US" altLang="ko-KR" sz="2000" i="1" dirty="0">
                                    <a:solidFill>
                                      <a:schemeClr val="tx1">
                                        <a:lumMod val="85000"/>
                                        <a:lumOff val="15000"/>
                                      </a:schemeClr>
                                    </a:solidFill>
                                    <a:latin typeface="Cambria Math" panose="02040503050406030204" pitchFamily="18" charset="0"/>
                                    <a:cs typeface="Times New Roman" panose="02020603050405020304" pitchFamily="18" charset="0"/>
                                  </a:rPr>
                                  <m:t>1</m:t>
                                </m:r>
                              </m:e>
                              <m:e>
                                <m:r>
                                  <a:rPr lang="en-US" altLang="ko-KR" sz="2000" i="1" dirty="0">
                                    <a:solidFill>
                                      <a:schemeClr val="tx1">
                                        <a:lumMod val="85000"/>
                                        <a:lumOff val="15000"/>
                                      </a:schemeClr>
                                    </a:solidFill>
                                    <a:latin typeface="Cambria Math" panose="02040503050406030204" pitchFamily="18" charset="0"/>
                                    <a:cs typeface="Times New Roman" panose="02020603050405020304" pitchFamily="18" charset="0"/>
                                  </a:rPr>
                                  <m:t>0</m:t>
                                </m:r>
                              </m:e>
                            </m:mr>
                            <m:mr>
                              <m:e>
                                <m:r>
                                  <a:rPr lang="en-US" altLang="ko-KR" sz="2000" i="1" dirty="0">
                                    <a:solidFill>
                                      <a:schemeClr val="tx1">
                                        <a:lumMod val="85000"/>
                                        <a:lumOff val="15000"/>
                                      </a:schemeClr>
                                    </a:solidFill>
                                    <a:latin typeface="Cambria Math" panose="02040503050406030204" pitchFamily="18" charset="0"/>
                                    <a:cs typeface="Times New Roman" panose="02020603050405020304" pitchFamily="18" charset="0"/>
                                  </a:rPr>
                                  <m:t>1</m:t>
                                </m:r>
                              </m:e>
                              <m:e>
                                <m:r>
                                  <a:rPr lang="en-US" altLang="ko-KR" sz="2000" i="1" dirty="0">
                                    <a:solidFill>
                                      <a:schemeClr val="tx1">
                                        <a:lumMod val="85000"/>
                                        <a:lumOff val="15000"/>
                                      </a:schemeClr>
                                    </a:solidFill>
                                    <a:latin typeface="Cambria Math" panose="02040503050406030204" pitchFamily="18" charset="0"/>
                                    <a:cs typeface="Times New Roman" panose="02020603050405020304" pitchFamily="18" charset="0"/>
                                  </a:rPr>
                                  <m:t>−4</m:t>
                                </m:r>
                              </m:e>
                              <m:e>
                                <m:r>
                                  <a:rPr lang="en-US" altLang="ko-KR" sz="2000" i="1" dirty="0">
                                    <a:solidFill>
                                      <a:schemeClr val="tx1">
                                        <a:lumMod val="85000"/>
                                        <a:lumOff val="15000"/>
                                      </a:schemeClr>
                                    </a:solidFill>
                                    <a:latin typeface="Cambria Math" panose="02040503050406030204" pitchFamily="18" charset="0"/>
                                    <a:cs typeface="Times New Roman" panose="02020603050405020304" pitchFamily="18" charset="0"/>
                                  </a:rPr>
                                  <m:t>1</m:t>
                                </m:r>
                              </m:e>
                            </m:mr>
                            <m:mr>
                              <m:e>
                                <m:r>
                                  <a:rPr lang="en-US" altLang="ko-KR" sz="2000" i="1" dirty="0">
                                    <a:solidFill>
                                      <a:schemeClr val="tx1">
                                        <a:lumMod val="85000"/>
                                        <a:lumOff val="15000"/>
                                      </a:schemeClr>
                                    </a:solidFill>
                                    <a:latin typeface="Cambria Math" panose="02040503050406030204" pitchFamily="18" charset="0"/>
                                    <a:cs typeface="Times New Roman" panose="02020603050405020304" pitchFamily="18" charset="0"/>
                                  </a:rPr>
                                  <m:t>0</m:t>
                                </m:r>
                              </m:e>
                              <m:e>
                                <m:r>
                                  <a:rPr lang="en-US" altLang="ko-KR" sz="2000" i="1" dirty="0">
                                    <a:solidFill>
                                      <a:schemeClr val="tx1">
                                        <a:lumMod val="85000"/>
                                        <a:lumOff val="15000"/>
                                      </a:schemeClr>
                                    </a:solidFill>
                                    <a:latin typeface="Cambria Math" panose="02040503050406030204" pitchFamily="18" charset="0"/>
                                    <a:cs typeface="Times New Roman" panose="02020603050405020304" pitchFamily="18" charset="0"/>
                                  </a:rPr>
                                  <m:t>1</m:t>
                                </m:r>
                              </m:e>
                              <m:e>
                                <m:r>
                                  <a:rPr lang="en-US" altLang="ko-KR" sz="2000" i="1" dirty="0">
                                    <a:solidFill>
                                      <a:schemeClr val="tx1">
                                        <a:lumMod val="85000"/>
                                        <a:lumOff val="15000"/>
                                      </a:schemeClr>
                                    </a:solidFill>
                                    <a:latin typeface="Cambria Math" panose="02040503050406030204" pitchFamily="18" charset="0"/>
                                    <a:cs typeface="Times New Roman" panose="02020603050405020304" pitchFamily="18" charset="0"/>
                                  </a:rPr>
                                  <m:t>0</m:t>
                                </m:r>
                              </m:e>
                            </m:mr>
                          </m:m>
                        </m:e>
                      </m:d>
                    </m:oMath>
                  </m:oMathPara>
                </a14:m>
                <a:endParaRPr lang="en-US" altLang="ko-KR" sz="2000" dirty="0">
                  <a:solidFill>
                    <a:schemeClr val="tx1">
                      <a:lumMod val="85000"/>
                      <a:lumOff val="15000"/>
                    </a:schemeClr>
                  </a:solidFill>
                  <a:latin typeface="+mn-ea"/>
                </a:endParaRPr>
              </a:p>
            </p:txBody>
          </p:sp>
        </mc:Choice>
        <mc:Fallback xmlns="">
          <p:sp>
            <p:nvSpPr>
              <p:cNvPr id="30" name="내용 개체 틀 2">
                <a:extLst>
                  <a:ext uri="{FF2B5EF4-FFF2-40B4-BE49-F238E27FC236}">
                    <a16:creationId xmlns:a16="http://schemas.microsoft.com/office/drawing/2014/main" xmlns:a14="http://schemas.microsoft.com/office/drawing/2010/main" xmlns="" id="{89475692-49FE-4DE2-BB02-797206C07618}"/>
                  </a:ext>
                </a:extLst>
              </p:cNvPr>
              <p:cNvSpPr txBox="1">
                <a:spLocks noRot="1" noChangeAspect="1" noMove="1" noResize="1" noEditPoints="1" noAdjustHandles="1" noChangeArrowheads="1" noChangeShapeType="1" noTextEdit="1"/>
              </p:cNvSpPr>
              <p:nvPr/>
            </p:nvSpPr>
            <p:spPr>
              <a:xfrm>
                <a:off x="3674108" y="5240887"/>
                <a:ext cx="2554609" cy="813877"/>
              </a:xfrm>
              <a:prstGeom prst="rect">
                <a:avLst/>
              </a:prstGeom>
              <a:blipFill rotWithShape="0">
                <a:blip r:embed="rId4"/>
                <a:stretch>
                  <a:fillRect/>
                </a:stretch>
              </a:blipFill>
            </p:spPr>
            <p:txBody>
              <a:bodyPr/>
              <a:lstStyle/>
              <a:p>
                <a:r>
                  <a:rPr lang="ko-KR" altLang="en-US">
                    <a:noFill/>
                  </a:rPr>
                  <a:t> </a:t>
                </a:r>
              </a:p>
            </p:txBody>
          </p:sp>
        </mc:Fallback>
      </mc:AlternateContent>
      <p:pic>
        <p:nvPicPr>
          <p:cNvPr id="14" name="스크린샷 2019-10-11 오후 2.12.57.png" descr="스크린샷 2019-10-11 오후 2.12.57.png">
            <a:extLst>
              <a:ext uri="{FF2B5EF4-FFF2-40B4-BE49-F238E27FC236}">
                <a16:creationId xmlns:a16="http://schemas.microsoft.com/office/drawing/2014/main" id="{4F06E2FA-21F8-4813-B255-9358A5458431}"/>
              </a:ext>
            </a:extLst>
          </p:cNvPr>
          <p:cNvPicPr>
            <a:picLocks noChangeAspect="1"/>
          </p:cNvPicPr>
          <p:nvPr/>
        </p:nvPicPr>
        <p:blipFill>
          <a:blip r:embed="rId5"/>
          <a:stretch>
            <a:fillRect/>
          </a:stretch>
        </p:blipFill>
        <p:spPr>
          <a:xfrm>
            <a:off x="976886" y="2892796"/>
            <a:ext cx="2999708" cy="2234682"/>
          </a:xfrm>
          <a:prstGeom prst="rect">
            <a:avLst/>
          </a:prstGeom>
          <a:ln w="12700">
            <a:miter lim="400000"/>
          </a:ln>
        </p:spPr>
      </p:pic>
    </p:spTree>
    <p:extLst>
      <p:ext uri="{BB962C8B-B14F-4D97-AF65-F5344CB8AC3E}">
        <p14:creationId xmlns:p14="http://schemas.microsoft.com/office/powerpoint/2010/main" val="71254283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그룹 9"/>
          <p:cNvGrpSpPr/>
          <p:nvPr/>
        </p:nvGrpSpPr>
        <p:grpSpPr>
          <a:xfrm>
            <a:off x="349102" y="1528482"/>
            <a:ext cx="9259718" cy="4680231"/>
            <a:chOff x="349102" y="1523719"/>
            <a:chExt cx="9259718" cy="4680231"/>
          </a:xfrm>
        </p:grpSpPr>
        <p:pic>
          <p:nvPicPr>
            <p:cNvPr id="12" name="그림 11"/>
            <p:cNvPicPr>
              <a:picLocks noChangeAspect="1"/>
            </p:cNvPicPr>
            <p:nvPr/>
          </p:nvPicPr>
          <p:blipFill rotWithShape="1">
            <a:blip r:embed="rId3" cstate="print">
              <a:extLst>
                <a:ext uri="{28A0092B-C50C-407E-A947-70E740481C1C}">
                  <a14:useLocalDpi xmlns:a14="http://schemas.microsoft.com/office/drawing/2010/main" val="0"/>
                </a:ext>
              </a:extLst>
            </a:blip>
            <a:srcRect l="5537" t="17743" r="5537" b="41581"/>
            <a:stretch/>
          </p:blipFill>
          <p:spPr>
            <a:xfrm>
              <a:off x="349102" y="1968501"/>
              <a:ext cx="9259718" cy="4235449"/>
            </a:xfrm>
            <a:prstGeom prst="rect">
              <a:avLst/>
            </a:prstGeom>
            <a:noFill/>
            <a:ln>
              <a:noFill/>
            </a:ln>
          </p:spPr>
        </p:pic>
        <p:grpSp>
          <p:nvGrpSpPr>
            <p:cNvPr id="13" name="그룹 12"/>
            <p:cNvGrpSpPr/>
            <p:nvPr/>
          </p:nvGrpSpPr>
          <p:grpSpPr>
            <a:xfrm>
              <a:off x="1749423" y="3934249"/>
              <a:ext cx="6403977" cy="584200"/>
              <a:chOff x="4778069" y="4391025"/>
              <a:chExt cx="2349160" cy="431802"/>
            </a:xfrm>
          </p:grpSpPr>
          <p:sp>
            <p:nvSpPr>
              <p:cNvPr id="17" name="직사각형 16"/>
              <p:cNvSpPr/>
              <p:nvPr/>
            </p:nvSpPr>
            <p:spPr>
              <a:xfrm>
                <a:off x="4778069" y="4391025"/>
                <a:ext cx="2349160" cy="431802"/>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sz="2000"/>
              </a:p>
            </p:txBody>
          </p:sp>
          <p:sp>
            <p:nvSpPr>
              <p:cNvPr id="18" name="직사각형 133">
                <a:extLst>
                  <a:ext uri="{FF2B5EF4-FFF2-40B4-BE49-F238E27FC236}">
                    <a16:creationId xmlns:a16="http://schemas.microsoft.com/office/drawing/2014/main" id="{A14E28ED-9373-4950-9AA4-B9CBE68EE6E3}"/>
                  </a:ext>
                </a:extLst>
              </p:cNvPr>
              <p:cNvSpPr/>
              <p:nvPr/>
            </p:nvSpPr>
            <p:spPr>
              <a:xfrm>
                <a:off x="4852511" y="4493182"/>
                <a:ext cx="2200275" cy="2274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lgn="ctr"/>
                <a:r>
                  <a:rPr lang="en-US" altLang="ko-KR" sz="2000" dirty="0">
                    <a:solidFill>
                      <a:schemeClr val="bg1"/>
                    </a:solidFill>
                    <a:latin typeface="SamsungOne 700" panose="020B0803030303020204" pitchFamily="34" charset="0"/>
                    <a:ea typeface="SamsungOne 700" panose="020B0803030303020204" pitchFamily="34" charset="0"/>
                    <a:cs typeface="Samsung Sharp Sans" pitchFamily="2" charset="0"/>
                  </a:rPr>
                  <a:t>Follow practice steps on ‘ex</a:t>
                </a:r>
                <a:r>
                  <a:rPr lang="en-US" altLang="ko-KR" sz="2000">
                    <a:solidFill>
                      <a:schemeClr val="bg1"/>
                    </a:solidFill>
                    <a:latin typeface="SamsungOne 700" panose="020B0803030303020204" pitchFamily="34" charset="0"/>
                    <a:ea typeface="SamsungOne 700" panose="020B0803030303020204" pitchFamily="34" charset="0"/>
                    <a:cs typeface="Samsung Sharp Sans" pitchFamily="2" charset="0"/>
                  </a:rPr>
                  <a:t>_0616.</a:t>
                </a:r>
                <a:r>
                  <a:rPr lang="en-US" altLang="ko-KR" sz="2000" dirty="0">
                    <a:solidFill>
                      <a:schemeClr val="bg1"/>
                    </a:solidFill>
                    <a:latin typeface="SamsungOne 700" panose="020B0803030303020204" pitchFamily="34" charset="0"/>
                    <a:ea typeface="SamsungOne 700" panose="020B0803030303020204" pitchFamily="34" charset="0"/>
                    <a:cs typeface="Samsung Sharp Sans" pitchFamily="2" charset="0"/>
                  </a:rPr>
                  <a:t>ipynb’ file.</a:t>
                </a:r>
                <a:endParaRPr lang="ko-KR" altLang="en-US" sz="2000" dirty="0">
                  <a:solidFill>
                    <a:schemeClr val="bg1"/>
                  </a:solidFill>
                  <a:latin typeface="SamsungOne 700" panose="020B0803030303020204" pitchFamily="34" charset="0"/>
                  <a:ea typeface="Samsung Sharp Sans" pitchFamily="2" charset="0"/>
                  <a:cs typeface="Samsung Sharp Sans" pitchFamily="2" charset="0"/>
                </a:endParaRPr>
              </a:p>
            </p:txBody>
          </p:sp>
        </p:grpSp>
        <p:sp>
          <p:nvSpPr>
            <p:cNvPr id="14" name="직사각형 13"/>
            <p:cNvSpPr/>
            <p:nvPr/>
          </p:nvSpPr>
          <p:spPr>
            <a:xfrm>
              <a:off x="546895" y="1523719"/>
              <a:ext cx="8797130"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3200" dirty="0">
                  <a:solidFill>
                    <a:schemeClr val="tx1">
                      <a:lumMod val="95000"/>
                      <a:lumOff val="5000"/>
                    </a:schemeClr>
                  </a:solidFill>
                  <a:latin typeface="Samsung Sharp Sans" pitchFamily="2" charset="0"/>
                  <a:ea typeface="Samsung Sharp Sans" pitchFamily="2" charset="0"/>
                  <a:cs typeface="Samsung Sharp Sans" pitchFamily="2" charset="0"/>
                </a:rPr>
                <a:t>Coding Exercise #0616</a:t>
              </a:r>
            </a:p>
          </p:txBody>
        </p:sp>
      </p:grpSp>
      <p:sp>
        <p:nvSpPr>
          <p:cNvPr id="19" name="직사각형 18"/>
          <p:cNvSpPr/>
          <p:nvPr/>
        </p:nvSpPr>
        <p:spPr>
          <a:xfrm>
            <a:off x="558800" y="525055"/>
            <a:ext cx="5824317"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600" dirty="0">
                <a:solidFill>
                  <a:schemeClr val="bg1">
                    <a:lumMod val="95000"/>
                  </a:schemeClr>
                </a:solidFill>
                <a:latin typeface="SamsungOne 700" panose="020B0803030303020204" pitchFamily="34" charset="0"/>
                <a:ea typeface="SamsungOne 700" panose="020B0803030303020204" pitchFamily="34" charset="0"/>
              </a:rPr>
              <a:t>UNIT 7. </a:t>
            </a:r>
            <a:br>
              <a:rPr lang="en-US" altLang="ko-KR" dirty="0">
                <a:solidFill>
                  <a:schemeClr val="bg1">
                    <a:lumMod val="95000"/>
                  </a:schemeClr>
                </a:solidFill>
                <a:latin typeface="SamsungOne 700" panose="020B0803030303020204" pitchFamily="34" charset="0"/>
                <a:ea typeface="SamsungOne 700" panose="020B0803030303020204" pitchFamily="34" charset="0"/>
              </a:rPr>
            </a:br>
            <a:r>
              <a:rPr lang="en-US" altLang="ko-KR" sz="2000" dirty="0">
                <a:solidFill>
                  <a:schemeClr val="bg1">
                    <a:lumMod val="95000"/>
                  </a:schemeClr>
                </a:solidFill>
                <a:latin typeface="SamsungOne 700" panose="020B0803030303020204" pitchFamily="34" charset="0"/>
                <a:ea typeface="SamsungOne 700" panose="020B0803030303020204" pitchFamily="34" charset="0"/>
              </a:rPr>
              <a:t>7.2. </a:t>
            </a:r>
            <a:r>
              <a:rPr lang="en-US" altLang="ko-KR" sz="2000" dirty="0">
                <a:solidFill>
                  <a:schemeClr val="bg1">
                    <a:lumMod val="95000"/>
                  </a:schemeClr>
                </a:solidFill>
                <a:latin typeface="SamsungOne 400" panose="020B0503030303020204" pitchFamily="34" charset="0"/>
                <a:ea typeface="SamsungOne 400" panose="020B0503030303020204" pitchFamily="34" charset="0"/>
              </a:rPr>
              <a:t>Filtering Image Data.</a:t>
            </a:r>
          </a:p>
        </p:txBody>
      </p:sp>
    </p:spTree>
    <p:extLst>
      <p:ext uri="{BB962C8B-B14F-4D97-AF65-F5344CB8AC3E}">
        <p14:creationId xmlns:p14="http://schemas.microsoft.com/office/powerpoint/2010/main" val="150501171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직사각형 16"/>
          <p:cNvSpPr/>
          <p:nvPr/>
        </p:nvSpPr>
        <p:spPr>
          <a:xfrm>
            <a:off x="546895" y="1523719"/>
            <a:ext cx="8797130"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3200" dirty="0">
                <a:solidFill>
                  <a:schemeClr val="tx1">
                    <a:lumMod val="95000"/>
                    <a:lumOff val="5000"/>
                  </a:schemeClr>
                </a:solidFill>
                <a:latin typeface="Samsung Sharp Sans" pitchFamily="2" charset="0"/>
                <a:ea typeface="Samsung Sharp Sans" pitchFamily="2" charset="0"/>
                <a:cs typeface="Samsung Sharp Sans" pitchFamily="2" charset="0"/>
              </a:rPr>
              <a:t>Filtering Image </a:t>
            </a:r>
            <a:r>
              <a:rPr lang="en-US" altLang="ko-KR" sz="3200">
                <a:solidFill>
                  <a:schemeClr val="tx1">
                    <a:lumMod val="95000"/>
                    <a:lumOff val="5000"/>
                  </a:schemeClr>
                </a:solidFill>
                <a:latin typeface="Samsung Sharp Sans" pitchFamily="2" charset="0"/>
                <a:ea typeface="Samsung Sharp Sans" pitchFamily="2" charset="0"/>
                <a:cs typeface="Samsung Sharp Sans" pitchFamily="2" charset="0"/>
              </a:rPr>
              <a:t>Data (1/3)</a:t>
            </a:r>
            <a:endParaRPr lang="en-US" altLang="ko-KR" sz="3200" dirty="0">
              <a:solidFill>
                <a:schemeClr val="tx1">
                  <a:lumMod val="95000"/>
                  <a:lumOff val="5000"/>
                </a:schemeClr>
              </a:solidFill>
              <a:latin typeface="Samsung Sharp Sans" pitchFamily="2" charset="0"/>
              <a:ea typeface="Samsung Sharp Sans" pitchFamily="2" charset="0"/>
              <a:cs typeface="Samsung Sharp Sans" pitchFamily="2" charset="0"/>
            </a:endParaRPr>
          </a:p>
        </p:txBody>
      </p:sp>
      <p:grpSp>
        <p:nvGrpSpPr>
          <p:cNvPr id="18" name="그룹 17"/>
          <p:cNvGrpSpPr/>
          <p:nvPr/>
        </p:nvGrpSpPr>
        <p:grpSpPr>
          <a:xfrm>
            <a:off x="558800" y="2232686"/>
            <a:ext cx="8785225" cy="215444"/>
            <a:chOff x="1027113" y="2045625"/>
            <a:chExt cx="8785225" cy="215444"/>
          </a:xfrm>
        </p:grpSpPr>
        <p:sp>
          <p:nvSpPr>
            <p:cNvPr id="19" name="직사각형 18"/>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직사각형 19"/>
            <p:cNvSpPr/>
            <p:nvPr/>
          </p:nvSpPr>
          <p:spPr>
            <a:xfrm>
              <a:off x="1179514" y="2045625"/>
              <a:ext cx="8632824"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Morphological filter: </a:t>
              </a:r>
              <a:r>
                <a:rPr lang="en-US" altLang="ko-KR" sz="1400" dirty="0">
                  <a:solidFill>
                    <a:srgbClr val="193EB0"/>
                  </a:solidFill>
                  <a:latin typeface="SamsungOne 700" panose="020B0803030303020204" pitchFamily="34" charset="0"/>
                  <a:ea typeface="SamsungOne 700" panose="020B0803030303020204" pitchFamily="34" charset="0"/>
                </a:rPr>
                <a:t>Dilation</a:t>
              </a:r>
            </a:p>
          </p:txBody>
        </p:sp>
      </p:grpSp>
      <p:sp>
        <p:nvSpPr>
          <p:cNvPr id="21" name="직사각형 20"/>
          <p:cNvSpPr/>
          <p:nvPr/>
        </p:nvSpPr>
        <p:spPr>
          <a:xfrm>
            <a:off x="703263" y="2565400"/>
            <a:ext cx="8640762" cy="6481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A non-linear filtering operation that tends to change black pixels into white ones.</a:t>
            </a:r>
          </a:p>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If an image </a:t>
            </a:r>
            <a:r>
              <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rPr>
              <a:t>𝐺 </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is dilated with a kernel </a:t>
            </a:r>
            <a:r>
              <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rPr>
              <a:t>𝐾</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we denote as </a:t>
            </a:r>
            <a:r>
              <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rPr>
              <a:t>𝐺</a:t>
            </a:r>
            <a:r>
              <a:rPr lang="ko-KR" altLang="en-US" sz="1300" dirty="0">
                <a:solidFill>
                  <a:srgbClr val="193EB0"/>
                </a:solidFill>
                <a:latin typeface="SamsungOne 400" panose="020B0503030303020204" pitchFamily="34" charset="0"/>
                <a:ea typeface="SamsungOne 400" panose="020B0503030303020204" pitchFamily="34" charset="0"/>
              </a:rPr>
              <a:t>⊕</a:t>
            </a:r>
            <a:r>
              <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rPr>
              <a:t>𝐾</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a:t>
            </a:r>
          </a:p>
        </p:txBody>
      </p:sp>
      <p:sp>
        <p:nvSpPr>
          <p:cNvPr id="22" name="직사각형 21"/>
          <p:cNvSpPr/>
          <p:nvPr/>
        </p:nvSpPr>
        <p:spPr>
          <a:xfrm>
            <a:off x="558800" y="525055"/>
            <a:ext cx="5824317"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600" dirty="0">
                <a:solidFill>
                  <a:schemeClr val="bg1">
                    <a:lumMod val="95000"/>
                  </a:schemeClr>
                </a:solidFill>
                <a:latin typeface="SamsungOne 700" panose="020B0803030303020204" pitchFamily="34" charset="0"/>
                <a:ea typeface="SamsungOne 700" panose="020B0803030303020204" pitchFamily="34" charset="0"/>
              </a:rPr>
              <a:t>UNIT 7. </a:t>
            </a:r>
            <a:br>
              <a:rPr lang="en-US" altLang="ko-KR" dirty="0">
                <a:solidFill>
                  <a:schemeClr val="bg1">
                    <a:lumMod val="95000"/>
                  </a:schemeClr>
                </a:solidFill>
                <a:latin typeface="SamsungOne 700" panose="020B0803030303020204" pitchFamily="34" charset="0"/>
                <a:ea typeface="SamsungOne 700" panose="020B0803030303020204" pitchFamily="34" charset="0"/>
              </a:rPr>
            </a:br>
            <a:r>
              <a:rPr lang="en-US" altLang="ko-KR" sz="2000" dirty="0">
                <a:solidFill>
                  <a:schemeClr val="bg1">
                    <a:lumMod val="95000"/>
                  </a:schemeClr>
                </a:solidFill>
                <a:latin typeface="SamsungOne 700" panose="020B0803030303020204" pitchFamily="34" charset="0"/>
                <a:ea typeface="SamsungOne 700" panose="020B0803030303020204" pitchFamily="34" charset="0"/>
              </a:rPr>
              <a:t>7.2. </a:t>
            </a:r>
            <a:r>
              <a:rPr lang="en-US" altLang="ko-KR" sz="2000" dirty="0">
                <a:solidFill>
                  <a:schemeClr val="bg1">
                    <a:lumMod val="95000"/>
                  </a:schemeClr>
                </a:solidFill>
                <a:latin typeface="SamsungOne 400" panose="020B0503030303020204" pitchFamily="34" charset="0"/>
                <a:ea typeface="SamsungOne 400" panose="020B0503030303020204" pitchFamily="34" charset="0"/>
              </a:rPr>
              <a:t>Filtering Image Data.</a:t>
            </a:r>
          </a:p>
        </p:txBody>
      </p:sp>
      <mc:AlternateContent xmlns:mc="http://schemas.openxmlformats.org/markup-compatibility/2006" xmlns:a14="http://schemas.microsoft.com/office/drawing/2010/main">
        <mc:Choice Requires="a14">
          <p:sp>
            <p:nvSpPr>
              <p:cNvPr id="23" name="내용 개체 틀 2">
                <a:extLst>
                  <a:ext uri="{FF2B5EF4-FFF2-40B4-BE49-F238E27FC236}">
                    <a16:creationId xmlns:a16="http://schemas.microsoft.com/office/drawing/2014/main" id="{89475692-49FE-4DE2-BB02-797206C07618}"/>
                  </a:ext>
                </a:extLst>
              </p:cNvPr>
              <p:cNvSpPr txBox="1">
                <a:spLocks/>
              </p:cNvSpPr>
              <p:nvPr/>
            </p:nvSpPr>
            <p:spPr>
              <a:xfrm>
                <a:off x="2150518" y="3330778"/>
                <a:ext cx="5601790" cy="452688"/>
              </a:xfrm>
              <a:prstGeom prst="rect">
                <a:avLst/>
              </a:prstGeom>
            </p:spPr>
            <p:txBody>
              <a:bodyPr wrap="none" lIns="0" tIns="0" rIns="0" bIns="0">
                <a:sp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None/>
                </a:pPr>
                <a14:m>
                  <m:oMathPara xmlns:m="http://schemas.openxmlformats.org/officeDocument/2006/math">
                    <m:oMathParaPr>
                      <m:jc m:val="centerGroup"/>
                    </m:oMathParaPr>
                    <m:oMath xmlns:m="http://schemas.openxmlformats.org/officeDocument/2006/math">
                      <m:d>
                        <m:dPr>
                          <m:ctrlPr>
                            <a:rPr lang="en-US" altLang="ko-KR" sz="2000" i="1" dirty="0" smtClean="0">
                              <a:solidFill>
                                <a:schemeClr val="tx1">
                                  <a:lumMod val="85000"/>
                                  <a:lumOff val="15000"/>
                                </a:schemeClr>
                              </a:solidFill>
                              <a:latin typeface="Cambria Math" panose="02040503050406030204" pitchFamily="18" charset="0"/>
                              <a:cs typeface="Times New Roman" panose="02020603050405020304" pitchFamily="18" charset="0"/>
                            </a:rPr>
                          </m:ctrlPr>
                        </m:dPr>
                        <m:e>
                          <m:r>
                            <a:rPr lang="en-US" altLang="ko-KR" sz="2000" i="1" dirty="0">
                              <a:solidFill>
                                <a:schemeClr val="tx1">
                                  <a:lumMod val="85000"/>
                                  <a:lumOff val="15000"/>
                                </a:schemeClr>
                              </a:solidFill>
                              <a:latin typeface="Cambria Math" panose="02040503050406030204" pitchFamily="18" charset="0"/>
                              <a:cs typeface="Times New Roman" panose="02020603050405020304" pitchFamily="18" charset="0"/>
                            </a:rPr>
                            <m:t>𝐺</m:t>
                          </m:r>
                          <m:r>
                            <a:rPr lang="en-US" altLang="ko-KR" sz="2000" i="1" smtClean="0">
                              <a:solidFill>
                                <a:srgbClr val="193EB0"/>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ko-KR" sz="2000" i="1">
                              <a:solidFill>
                                <a:schemeClr val="tx1">
                                  <a:lumMod val="85000"/>
                                  <a:lumOff val="15000"/>
                                </a:schemeClr>
                              </a:solidFill>
                              <a:latin typeface="Cambria Math" panose="02040503050406030204" pitchFamily="18" charset="0"/>
                              <a:ea typeface="Cambria Math" panose="02040503050406030204" pitchFamily="18" charset="0"/>
                              <a:cs typeface="Times New Roman" panose="02020603050405020304" pitchFamily="18" charset="0"/>
                            </a:rPr>
                            <m:t>𝐾</m:t>
                          </m:r>
                        </m:e>
                      </m:d>
                      <m:d>
                        <m:dPr>
                          <m:ctrlPr>
                            <a:rPr lang="en-US" altLang="ko-KR" sz="2000" i="1" dirty="0">
                              <a:solidFill>
                                <a:schemeClr val="tx1">
                                  <a:lumMod val="85000"/>
                                  <a:lumOff val="15000"/>
                                </a:schemeClr>
                              </a:solidFill>
                              <a:latin typeface="Cambria Math" panose="02040503050406030204" pitchFamily="18" charset="0"/>
                              <a:cs typeface="Times New Roman" panose="02020603050405020304" pitchFamily="18" charset="0"/>
                            </a:rPr>
                          </m:ctrlPr>
                        </m:dPr>
                        <m:e>
                          <m:r>
                            <a:rPr lang="en-US" altLang="ko-KR" sz="2000" i="1" dirty="0" smtClean="0">
                              <a:solidFill>
                                <a:srgbClr val="FF0000"/>
                              </a:solidFill>
                              <a:latin typeface="Cambria Math" panose="02040503050406030204" pitchFamily="18" charset="0"/>
                              <a:cs typeface="Times New Roman" panose="02020603050405020304" pitchFamily="18" charset="0"/>
                            </a:rPr>
                            <m:t>𝑖</m:t>
                          </m:r>
                          <m:r>
                            <a:rPr lang="en-US" altLang="ko-KR" sz="2000" i="1" dirty="0">
                              <a:solidFill>
                                <a:schemeClr val="tx1">
                                  <a:lumMod val="85000"/>
                                  <a:lumOff val="15000"/>
                                </a:schemeClr>
                              </a:solidFill>
                              <a:latin typeface="Cambria Math" panose="02040503050406030204" pitchFamily="18" charset="0"/>
                              <a:cs typeface="Times New Roman" panose="02020603050405020304" pitchFamily="18" charset="0"/>
                            </a:rPr>
                            <m:t>,</m:t>
                          </m:r>
                          <m:r>
                            <a:rPr lang="en-US" altLang="ko-KR" sz="2000" i="1" dirty="0" smtClean="0">
                              <a:solidFill>
                                <a:srgbClr val="FF0000"/>
                              </a:solidFill>
                              <a:latin typeface="Cambria Math" panose="02040503050406030204" pitchFamily="18" charset="0"/>
                              <a:cs typeface="Times New Roman" panose="02020603050405020304" pitchFamily="18" charset="0"/>
                            </a:rPr>
                            <m:t>𝑗</m:t>
                          </m:r>
                        </m:e>
                      </m:d>
                      <m:r>
                        <a:rPr lang="en-US" altLang="ko-KR" sz="2000" dirty="0">
                          <a:solidFill>
                            <a:schemeClr val="tx1">
                              <a:lumMod val="85000"/>
                              <a:lumOff val="15000"/>
                            </a:schemeClr>
                          </a:solidFill>
                          <a:latin typeface="Cambria Math" panose="02040503050406030204" pitchFamily="18" charset="0"/>
                          <a:cs typeface="Times New Roman" panose="02020603050405020304" pitchFamily="18" charset="0"/>
                        </a:rPr>
                        <m:t>=</m:t>
                      </m:r>
                      <m:func>
                        <m:funcPr>
                          <m:ctrlPr>
                            <a:rPr lang="en-US" altLang="ko-KR" sz="2000" i="1" dirty="0">
                              <a:solidFill>
                                <a:schemeClr val="tx1">
                                  <a:lumMod val="85000"/>
                                  <a:lumOff val="15000"/>
                                </a:schemeClr>
                              </a:solidFill>
                              <a:latin typeface="Cambria Math" panose="02040503050406030204" pitchFamily="18" charset="0"/>
                              <a:cs typeface="Times New Roman" panose="02020603050405020304" pitchFamily="18" charset="0"/>
                            </a:rPr>
                          </m:ctrlPr>
                        </m:funcPr>
                        <m:fName>
                          <m:limLow>
                            <m:limLowPr>
                              <m:ctrlPr>
                                <a:rPr lang="en-US" altLang="ko-KR" sz="2000" i="1" dirty="0">
                                  <a:solidFill>
                                    <a:schemeClr val="tx1">
                                      <a:lumMod val="85000"/>
                                      <a:lumOff val="15000"/>
                                    </a:schemeClr>
                                  </a:solidFill>
                                  <a:latin typeface="Cambria Math" panose="02040503050406030204" pitchFamily="18" charset="0"/>
                                  <a:cs typeface="Times New Roman" panose="02020603050405020304" pitchFamily="18" charset="0"/>
                                </a:rPr>
                              </m:ctrlPr>
                            </m:limLowPr>
                            <m:e>
                              <m:r>
                                <a:rPr lang="en-US" altLang="ko-KR" sz="2000" b="1" i="1" dirty="0">
                                  <a:solidFill>
                                    <a:schemeClr val="tx1">
                                      <a:lumMod val="85000"/>
                                      <a:lumOff val="15000"/>
                                    </a:schemeClr>
                                  </a:solidFill>
                                  <a:latin typeface="Cambria Math" panose="02040503050406030204" pitchFamily="18" charset="0"/>
                                  <a:cs typeface="Times New Roman" panose="02020603050405020304" pitchFamily="18" charset="0"/>
                                </a:rPr>
                                <m:t>𝒎𝒂𝒙</m:t>
                              </m:r>
                            </m:e>
                            <m:lim>
                              <m:r>
                                <a:rPr lang="en-US" altLang="ko-KR" sz="2000" i="1" dirty="0">
                                  <a:solidFill>
                                    <a:schemeClr val="tx1">
                                      <a:lumMod val="85000"/>
                                      <a:lumOff val="15000"/>
                                    </a:schemeClr>
                                  </a:solidFill>
                                  <a:latin typeface="Cambria Math" panose="02040503050406030204" pitchFamily="18" charset="0"/>
                                  <a:cs typeface="Times New Roman" panose="02020603050405020304" pitchFamily="18" charset="0"/>
                                </a:rPr>
                                <m:t>(</m:t>
                              </m:r>
                              <m:sSup>
                                <m:sSupPr>
                                  <m:ctrlPr>
                                    <a:rPr lang="en-US" altLang="ko-KR" sz="2000" i="1" dirty="0">
                                      <a:solidFill>
                                        <a:schemeClr val="tx1">
                                          <a:lumMod val="85000"/>
                                          <a:lumOff val="15000"/>
                                        </a:schemeClr>
                                      </a:solidFill>
                                      <a:latin typeface="Cambria Math" panose="02040503050406030204" pitchFamily="18" charset="0"/>
                                      <a:cs typeface="Times New Roman" panose="02020603050405020304" pitchFamily="18" charset="0"/>
                                    </a:rPr>
                                  </m:ctrlPr>
                                </m:sSupPr>
                                <m:e>
                                  <m:r>
                                    <a:rPr lang="en-US" altLang="ko-KR" sz="2000" i="1" dirty="0">
                                      <a:solidFill>
                                        <a:schemeClr val="tx1">
                                          <a:lumMod val="85000"/>
                                          <a:lumOff val="15000"/>
                                        </a:schemeClr>
                                      </a:solidFill>
                                      <a:latin typeface="Cambria Math" panose="02040503050406030204" pitchFamily="18" charset="0"/>
                                      <a:cs typeface="Times New Roman" panose="02020603050405020304" pitchFamily="18" charset="0"/>
                                    </a:rPr>
                                    <m:t>𝑖</m:t>
                                  </m:r>
                                </m:e>
                                <m:sup>
                                  <m:r>
                                    <a:rPr lang="en-US" altLang="ko-KR" sz="2000" i="1" dirty="0">
                                      <a:solidFill>
                                        <a:schemeClr val="tx1">
                                          <a:lumMod val="85000"/>
                                          <a:lumOff val="15000"/>
                                        </a:schemeClr>
                                      </a:solidFill>
                                      <a:latin typeface="Cambria Math" panose="02040503050406030204" pitchFamily="18" charset="0"/>
                                      <a:cs typeface="Times New Roman" panose="02020603050405020304" pitchFamily="18" charset="0"/>
                                    </a:rPr>
                                    <m:t>′</m:t>
                                  </m:r>
                                </m:sup>
                              </m:sSup>
                              <m:r>
                                <a:rPr lang="en-US" altLang="ko-KR" sz="2000" i="1" dirty="0">
                                  <a:solidFill>
                                    <a:schemeClr val="tx1">
                                      <a:lumMod val="85000"/>
                                      <a:lumOff val="15000"/>
                                    </a:schemeClr>
                                  </a:solidFill>
                                  <a:latin typeface="Cambria Math" panose="02040503050406030204" pitchFamily="18" charset="0"/>
                                  <a:cs typeface="Times New Roman" panose="02020603050405020304" pitchFamily="18" charset="0"/>
                                </a:rPr>
                                <m:t>,</m:t>
                              </m:r>
                              <m:sSup>
                                <m:sSupPr>
                                  <m:ctrlPr>
                                    <a:rPr lang="en-US" altLang="ko-KR" sz="2000" i="1" dirty="0">
                                      <a:solidFill>
                                        <a:schemeClr val="tx1">
                                          <a:lumMod val="85000"/>
                                          <a:lumOff val="15000"/>
                                        </a:schemeClr>
                                      </a:solidFill>
                                      <a:latin typeface="Cambria Math" panose="02040503050406030204" pitchFamily="18" charset="0"/>
                                      <a:cs typeface="Times New Roman" panose="02020603050405020304" pitchFamily="18" charset="0"/>
                                    </a:rPr>
                                  </m:ctrlPr>
                                </m:sSupPr>
                                <m:e>
                                  <m:r>
                                    <a:rPr lang="en-US" altLang="ko-KR" sz="2000" i="1" dirty="0">
                                      <a:solidFill>
                                        <a:schemeClr val="tx1">
                                          <a:lumMod val="85000"/>
                                          <a:lumOff val="15000"/>
                                        </a:schemeClr>
                                      </a:solidFill>
                                      <a:latin typeface="Cambria Math" panose="02040503050406030204" pitchFamily="18" charset="0"/>
                                      <a:cs typeface="Times New Roman" panose="02020603050405020304" pitchFamily="18" charset="0"/>
                                    </a:rPr>
                                    <m:t>𝑗</m:t>
                                  </m:r>
                                </m:e>
                                <m:sup>
                                  <m:r>
                                    <a:rPr lang="en-US" altLang="ko-KR" sz="2000" i="1" dirty="0">
                                      <a:solidFill>
                                        <a:schemeClr val="tx1">
                                          <a:lumMod val="85000"/>
                                          <a:lumOff val="15000"/>
                                        </a:schemeClr>
                                      </a:solidFill>
                                      <a:latin typeface="Cambria Math" panose="02040503050406030204" pitchFamily="18" charset="0"/>
                                      <a:cs typeface="Times New Roman" panose="02020603050405020304" pitchFamily="18" charset="0"/>
                                    </a:rPr>
                                    <m:t>′</m:t>
                                  </m:r>
                                </m:sup>
                              </m:sSup>
                              <m:r>
                                <a:rPr lang="en-US" altLang="ko-KR" sz="2000" i="1" dirty="0">
                                  <a:solidFill>
                                    <a:schemeClr val="tx1">
                                      <a:lumMod val="85000"/>
                                      <a:lumOff val="15000"/>
                                    </a:schemeClr>
                                  </a:solidFill>
                                  <a:latin typeface="Cambria Math" panose="02040503050406030204" pitchFamily="18" charset="0"/>
                                  <a:cs typeface="Times New Roman" panose="02020603050405020304" pitchFamily="18" charset="0"/>
                                </a:rPr>
                                <m:t>)</m:t>
                              </m:r>
                              <m:r>
                                <a:rPr lang="en-US" altLang="ko-KR" sz="2000" i="1" dirty="0">
                                  <a:solidFill>
                                    <a:schemeClr val="tx1">
                                      <a:lumMod val="85000"/>
                                      <a:lumOff val="15000"/>
                                    </a:schemeClr>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ko-KR" sz="2000" i="1" dirty="0">
                                  <a:solidFill>
                                    <a:schemeClr val="tx1">
                                      <a:lumMod val="85000"/>
                                      <a:lumOff val="15000"/>
                                    </a:schemeClr>
                                  </a:solidFill>
                                  <a:latin typeface="Cambria Math" panose="02040503050406030204" pitchFamily="18" charset="0"/>
                                  <a:ea typeface="Cambria Math" panose="02040503050406030204" pitchFamily="18" charset="0"/>
                                  <a:cs typeface="Times New Roman" panose="02020603050405020304" pitchFamily="18" charset="0"/>
                                </a:rPr>
                                <m:t>𝐾</m:t>
                              </m:r>
                            </m:lim>
                          </m:limLow>
                        </m:fName>
                        <m:e>
                          <m:d>
                            <m:dPr>
                              <m:begChr m:val="{"/>
                              <m:endChr m:val="}"/>
                              <m:ctrlPr>
                                <a:rPr lang="en-US" altLang="ko-KR" sz="2000" i="1" dirty="0">
                                  <a:solidFill>
                                    <a:schemeClr val="tx1">
                                      <a:lumMod val="85000"/>
                                      <a:lumOff val="15000"/>
                                    </a:schemeClr>
                                  </a:solidFill>
                                  <a:latin typeface="Cambria Math" panose="02040503050406030204" pitchFamily="18" charset="0"/>
                                  <a:cs typeface="Times New Roman" panose="02020603050405020304" pitchFamily="18" charset="0"/>
                                </a:rPr>
                              </m:ctrlPr>
                            </m:dPr>
                            <m:e>
                              <m:r>
                                <a:rPr lang="en-US" altLang="ko-KR" sz="2000" i="1" dirty="0">
                                  <a:solidFill>
                                    <a:schemeClr val="tx1">
                                      <a:lumMod val="85000"/>
                                      <a:lumOff val="15000"/>
                                    </a:schemeClr>
                                  </a:solidFill>
                                  <a:latin typeface="Cambria Math" panose="02040503050406030204" pitchFamily="18" charset="0"/>
                                  <a:cs typeface="Times New Roman" panose="02020603050405020304" pitchFamily="18" charset="0"/>
                                </a:rPr>
                                <m:t>𝐺</m:t>
                              </m:r>
                              <m:d>
                                <m:dPr>
                                  <m:ctrlPr>
                                    <a:rPr lang="en-US" altLang="ko-KR" sz="2000" i="1" dirty="0">
                                      <a:solidFill>
                                        <a:schemeClr val="tx1">
                                          <a:lumMod val="85000"/>
                                          <a:lumOff val="15000"/>
                                        </a:schemeClr>
                                      </a:solidFill>
                                      <a:latin typeface="Cambria Math" panose="02040503050406030204" pitchFamily="18" charset="0"/>
                                      <a:cs typeface="Times New Roman" panose="02020603050405020304" pitchFamily="18" charset="0"/>
                                    </a:rPr>
                                  </m:ctrlPr>
                                </m:dPr>
                                <m:e>
                                  <m:r>
                                    <a:rPr lang="en-US" altLang="ko-KR" sz="2000" i="1" dirty="0" smtClean="0">
                                      <a:solidFill>
                                        <a:srgbClr val="FF0000"/>
                                      </a:solidFill>
                                      <a:latin typeface="Cambria Math" panose="02040503050406030204" pitchFamily="18" charset="0"/>
                                      <a:cs typeface="Times New Roman" panose="02020603050405020304" pitchFamily="18" charset="0"/>
                                    </a:rPr>
                                    <m:t>𝑖</m:t>
                                  </m:r>
                                  <m:r>
                                    <a:rPr lang="en-US" altLang="ko-KR" sz="2000" i="1" dirty="0">
                                      <a:solidFill>
                                        <a:schemeClr val="tx1">
                                          <a:lumMod val="85000"/>
                                          <a:lumOff val="15000"/>
                                        </a:schemeClr>
                                      </a:solidFill>
                                      <a:latin typeface="Cambria Math" panose="02040503050406030204" pitchFamily="18" charset="0"/>
                                      <a:cs typeface="Times New Roman" panose="02020603050405020304" pitchFamily="18" charset="0"/>
                                    </a:rPr>
                                    <m:t>+</m:t>
                                  </m:r>
                                  <m:sSup>
                                    <m:sSupPr>
                                      <m:ctrlPr>
                                        <a:rPr lang="en-US" altLang="ko-KR" sz="2000" i="1" dirty="0">
                                          <a:solidFill>
                                            <a:schemeClr val="tx1">
                                              <a:lumMod val="85000"/>
                                              <a:lumOff val="15000"/>
                                            </a:schemeClr>
                                          </a:solidFill>
                                          <a:latin typeface="Cambria Math" panose="02040503050406030204" pitchFamily="18" charset="0"/>
                                          <a:cs typeface="Times New Roman" panose="02020603050405020304" pitchFamily="18" charset="0"/>
                                        </a:rPr>
                                      </m:ctrlPr>
                                    </m:sSupPr>
                                    <m:e>
                                      <m:r>
                                        <a:rPr lang="en-US" altLang="ko-KR" sz="2000" i="1" dirty="0">
                                          <a:solidFill>
                                            <a:schemeClr val="tx1">
                                              <a:lumMod val="85000"/>
                                              <a:lumOff val="15000"/>
                                            </a:schemeClr>
                                          </a:solidFill>
                                          <a:latin typeface="Cambria Math" panose="02040503050406030204" pitchFamily="18" charset="0"/>
                                          <a:cs typeface="Times New Roman" panose="02020603050405020304" pitchFamily="18" charset="0"/>
                                        </a:rPr>
                                        <m:t>𝑖</m:t>
                                      </m:r>
                                    </m:e>
                                    <m:sup>
                                      <m:r>
                                        <a:rPr lang="en-US" altLang="ko-KR" sz="2000" i="1" dirty="0">
                                          <a:solidFill>
                                            <a:schemeClr val="tx1">
                                              <a:lumMod val="85000"/>
                                              <a:lumOff val="15000"/>
                                            </a:schemeClr>
                                          </a:solidFill>
                                          <a:latin typeface="Cambria Math" panose="02040503050406030204" pitchFamily="18" charset="0"/>
                                          <a:cs typeface="Times New Roman" panose="02020603050405020304" pitchFamily="18" charset="0"/>
                                        </a:rPr>
                                        <m:t>′</m:t>
                                      </m:r>
                                    </m:sup>
                                  </m:sSup>
                                  <m:r>
                                    <a:rPr lang="en-US" altLang="ko-KR" sz="2000" i="1" dirty="0">
                                      <a:solidFill>
                                        <a:schemeClr val="tx1">
                                          <a:lumMod val="85000"/>
                                          <a:lumOff val="15000"/>
                                        </a:schemeClr>
                                      </a:solidFill>
                                      <a:latin typeface="Cambria Math" panose="02040503050406030204" pitchFamily="18" charset="0"/>
                                      <a:cs typeface="Times New Roman" panose="02020603050405020304" pitchFamily="18" charset="0"/>
                                    </a:rPr>
                                    <m:t>,</m:t>
                                  </m:r>
                                  <m:r>
                                    <a:rPr lang="en-US" altLang="ko-KR" sz="2000" i="1" dirty="0" smtClean="0">
                                      <a:solidFill>
                                        <a:srgbClr val="FF0000"/>
                                      </a:solidFill>
                                      <a:latin typeface="Cambria Math" panose="02040503050406030204" pitchFamily="18" charset="0"/>
                                      <a:cs typeface="Times New Roman" panose="02020603050405020304" pitchFamily="18" charset="0"/>
                                    </a:rPr>
                                    <m:t>𝑗</m:t>
                                  </m:r>
                                  <m:r>
                                    <a:rPr lang="en-US" altLang="ko-KR" sz="2000" i="1" dirty="0">
                                      <a:solidFill>
                                        <a:schemeClr val="tx1">
                                          <a:lumMod val="85000"/>
                                          <a:lumOff val="15000"/>
                                        </a:schemeClr>
                                      </a:solidFill>
                                      <a:latin typeface="Cambria Math" panose="02040503050406030204" pitchFamily="18" charset="0"/>
                                      <a:cs typeface="Times New Roman" panose="02020603050405020304" pitchFamily="18" charset="0"/>
                                    </a:rPr>
                                    <m:t>+</m:t>
                                  </m:r>
                                  <m:r>
                                    <a:rPr lang="en-US" altLang="ko-KR" sz="2000" i="1" dirty="0">
                                      <a:solidFill>
                                        <a:schemeClr val="tx1">
                                          <a:lumMod val="85000"/>
                                          <a:lumOff val="15000"/>
                                        </a:schemeClr>
                                      </a:solidFill>
                                      <a:latin typeface="Cambria Math" panose="02040503050406030204" pitchFamily="18" charset="0"/>
                                      <a:cs typeface="Times New Roman" panose="02020603050405020304" pitchFamily="18" charset="0"/>
                                    </a:rPr>
                                    <m:t>𝑗</m:t>
                                  </m:r>
                                  <m:r>
                                    <a:rPr lang="en-US" altLang="ko-KR" sz="2000" i="1" dirty="0">
                                      <a:solidFill>
                                        <a:schemeClr val="tx1">
                                          <a:lumMod val="85000"/>
                                          <a:lumOff val="15000"/>
                                        </a:schemeClr>
                                      </a:solidFill>
                                      <a:latin typeface="Cambria Math" panose="02040503050406030204" pitchFamily="18" charset="0"/>
                                      <a:cs typeface="Times New Roman" panose="02020603050405020304" pitchFamily="18" charset="0"/>
                                    </a:rPr>
                                    <m:t>′</m:t>
                                  </m:r>
                                </m:e>
                              </m:d>
                              <m:r>
                                <a:rPr lang="en-US" altLang="ko-KR" sz="2000" i="1" dirty="0" smtClean="0">
                                  <a:solidFill>
                                    <a:srgbClr val="193EB0"/>
                                  </a:solidFill>
                                  <a:latin typeface="Cambria Math" panose="02040503050406030204" pitchFamily="18" charset="0"/>
                                  <a:cs typeface="Times New Roman" panose="02020603050405020304" pitchFamily="18" charset="0"/>
                                </a:rPr>
                                <m:t>+</m:t>
                              </m:r>
                              <m:r>
                                <a:rPr lang="en-US" altLang="ko-KR" sz="2000" i="1" dirty="0">
                                  <a:solidFill>
                                    <a:schemeClr val="tx1">
                                      <a:lumMod val="85000"/>
                                      <a:lumOff val="15000"/>
                                    </a:schemeClr>
                                  </a:solidFill>
                                  <a:latin typeface="Cambria Math" panose="02040503050406030204" pitchFamily="18" charset="0"/>
                                  <a:cs typeface="Times New Roman" panose="02020603050405020304" pitchFamily="18" charset="0"/>
                                </a:rPr>
                                <m:t>𝐾</m:t>
                              </m:r>
                              <m:r>
                                <a:rPr lang="en-US" altLang="ko-KR" sz="2000" i="1" dirty="0">
                                  <a:solidFill>
                                    <a:schemeClr val="tx1">
                                      <a:lumMod val="85000"/>
                                      <a:lumOff val="15000"/>
                                    </a:schemeClr>
                                  </a:solidFill>
                                  <a:latin typeface="Cambria Math" panose="02040503050406030204" pitchFamily="18" charset="0"/>
                                  <a:cs typeface="Times New Roman" panose="02020603050405020304" pitchFamily="18" charset="0"/>
                                </a:rPr>
                                <m:t>(</m:t>
                              </m:r>
                              <m:sSup>
                                <m:sSupPr>
                                  <m:ctrlPr>
                                    <a:rPr lang="en-US" altLang="ko-KR" sz="2000" i="1" dirty="0">
                                      <a:solidFill>
                                        <a:schemeClr val="tx1">
                                          <a:lumMod val="85000"/>
                                          <a:lumOff val="15000"/>
                                        </a:schemeClr>
                                      </a:solidFill>
                                      <a:latin typeface="Cambria Math" panose="02040503050406030204" pitchFamily="18" charset="0"/>
                                      <a:cs typeface="Times New Roman" panose="02020603050405020304" pitchFamily="18" charset="0"/>
                                    </a:rPr>
                                  </m:ctrlPr>
                                </m:sSupPr>
                                <m:e>
                                  <m:r>
                                    <a:rPr lang="en-US" altLang="ko-KR" sz="2000" i="1" dirty="0">
                                      <a:solidFill>
                                        <a:schemeClr val="tx1">
                                          <a:lumMod val="85000"/>
                                          <a:lumOff val="15000"/>
                                        </a:schemeClr>
                                      </a:solidFill>
                                      <a:latin typeface="Cambria Math" panose="02040503050406030204" pitchFamily="18" charset="0"/>
                                      <a:cs typeface="Times New Roman" panose="02020603050405020304" pitchFamily="18" charset="0"/>
                                    </a:rPr>
                                    <m:t>𝑖</m:t>
                                  </m:r>
                                </m:e>
                                <m:sup>
                                  <m:r>
                                    <a:rPr lang="en-US" altLang="ko-KR" sz="2000" i="1" dirty="0">
                                      <a:solidFill>
                                        <a:schemeClr val="tx1">
                                          <a:lumMod val="85000"/>
                                          <a:lumOff val="15000"/>
                                        </a:schemeClr>
                                      </a:solidFill>
                                      <a:latin typeface="Cambria Math" panose="02040503050406030204" pitchFamily="18" charset="0"/>
                                      <a:cs typeface="Times New Roman" panose="02020603050405020304" pitchFamily="18" charset="0"/>
                                    </a:rPr>
                                    <m:t>′</m:t>
                                  </m:r>
                                </m:sup>
                              </m:sSup>
                              <m:r>
                                <a:rPr lang="en-US" altLang="ko-KR" sz="2000" i="1" dirty="0">
                                  <a:solidFill>
                                    <a:schemeClr val="tx1">
                                      <a:lumMod val="85000"/>
                                      <a:lumOff val="15000"/>
                                    </a:schemeClr>
                                  </a:solidFill>
                                  <a:latin typeface="Cambria Math" panose="02040503050406030204" pitchFamily="18" charset="0"/>
                                  <a:cs typeface="Times New Roman" panose="02020603050405020304" pitchFamily="18" charset="0"/>
                                </a:rPr>
                                <m:t>,</m:t>
                              </m:r>
                              <m:sSup>
                                <m:sSupPr>
                                  <m:ctrlPr>
                                    <a:rPr lang="en-US" altLang="ko-KR" sz="2000" i="1" dirty="0">
                                      <a:solidFill>
                                        <a:schemeClr val="tx1">
                                          <a:lumMod val="85000"/>
                                          <a:lumOff val="15000"/>
                                        </a:schemeClr>
                                      </a:solidFill>
                                      <a:latin typeface="Cambria Math" panose="02040503050406030204" pitchFamily="18" charset="0"/>
                                      <a:cs typeface="Times New Roman" panose="02020603050405020304" pitchFamily="18" charset="0"/>
                                    </a:rPr>
                                  </m:ctrlPr>
                                </m:sSupPr>
                                <m:e>
                                  <m:r>
                                    <a:rPr lang="en-US" altLang="ko-KR" sz="2000" i="1" dirty="0">
                                      <a:solidFill>
                                        <a:schemeClr val="tx1">
                                          <a:lumMod val="85000"/>
                                          <a:lumOff val="15000"/>
                                        </a:schemeClr>
                                      </a:solidFill>
                                      <a:latin typeface="Cambria Math" panose="02040503050406030204" pitchFamily="18" charset="0"/>
                                      <a:cs typeface="Times New Roman" panose="02020603050405020304" pitchFamily="18" charset="0"/>
                                    </a:rPr>
                                    <m:t>𝑗</m:t>
                                  </m:r>
                                </m:e>
                                <m:sup>
                                  <m:r>
                                    <a:rPr lang="en-US" altLang="ko-KR" sz="2000" i="1" dirty="0">
                                      <a:solidFill>
                                        <a:schemeClr val="tx1">
                                          <a:lumMod val="85000"/>
                                          <a:lumOff val="15000"/>
                                        </a:schemeClr>
                                      </a:solidFill>
                                      <a:latin typeface="Cambria Math" panose="02040503050406030204" pitchFamily="18" charset="0"/>
                                      <a:cs typeface="Times New Roman" panose="02020603050405020304" pitchFamily="18" charset="0"/>
                                    </a:rPr>
                                    <m:t>′</m:t>
                                  </m:r>
                                </m:sup>
                              </m:sSup>
                              <m:r>
                                <a:rPr lang="en-US" altLang="ko-KR" sz="2000" i="1" dirty="0">
                                  <a:solidFill>
                                    <a:schemeClr val="tx1">
                                      <a:lumMod val="85000"/>
                                      <a:lumOff val="15000"/>
                                    </a:schemeClr>
                                  </a:solidFill>
                                  <a:latin typeface="Cambria Math" panose="02040503050406030204" pitchFamily="18" charset="0"/>
                                  <a:cs typeface="Times New Roman" panose="02020603050405020304" pitchFamily="18" charset="0"/>
                                </a:rPr>
                                <m:t>)</m:t>
                              </m:r>
                            </m:e>
                          </m:d>
                        </m:e>
                      </m:func>
                    </m:oMath>
                  </m:oMathPara>
                </a14:m>
                <a:endParaRPr lang="en-US" altLang="ko-KR" sz="2000" dirty="0">
                  <a:solidFill>
                    <a:schemeClr val="tx1">
                      <a:lumMod val="85000"/>
                      <a:lumOff val="15000"/>
                    </a:schemeClr>
                  </a:solidFill>
                  <a:latin typeface="+mn-ea"/>
                </a:endParaRPr>
              </a:p>
            </p:txBody>
          </p:sp>
        </mc:Choice>
        <mc:Fallback xmlns="">
          <p:sp>
            <p:nvSpPr>
              <p:cNvPr id="23" name="내용 개체 틀 2">
                <a:extLst>
                  <a:ext uri="{FF2B5EF4-FFF2-40B4-BE49-F238E27FC236}">
                    <a16:creationId xmlns:a16="http://schemas.microsoft.com/office/drawing/2014/main" xmlns:a14="http://schemas.microsoft.com/office/drawing/2010/main" xmlns="" id="{89475692-49FE-4DE2-BB02-797206C07618}"/>
                  </a:ext>
                </a:extLst>
              </p:cNvPr>
              <p:cNvSpPr txBox="1">
                <a:spLocks noRot="1" noChangeAspect="1" noMove="1" noResize="1" noEditPoints="1" noAdjustHandles="1" noChangeArrowheads="1" noChangeShapeType="1" noTextEdit="1"/>
              </p:cNvSpPr>
              <p:nvPr/>
            </p:nvSpPr>
            <p:spPr>
              <a:xfrm>
                <a:off x="2150518" y="3330778"/>
                <a:ext cx="5601790" cy="452688"/>
              </a:xfrm>
              <a:prstGeom prst="rect">
                <a:avLst/>
              </a:prstGeom>
              <a:blipFill rotWithShape="0">
                <a:blip r:embed="rId3"/>
                <a:stretch>
                  <a:fillRect t="-2667" b="-18667"/>
                </a:stretch>
              </a:blipFill>
            </p:spPr>
            <p:txBody>
              <a:bodyPr/>
              <a:lstStyle/>
              <a:p>
                <a:r>
                  <a:rPr lang="ko-KR" altLang="en-US">
                    <a:noFill/>
                  </a:rPr>
                  <a:t> </a:t>
                </a:r>
              </a:p>
            </p:txBody>
          </p:sp>
        </mc:Fallback>
      </mc:AlternateContent>
      <p:graphicFrame>
        <p:nvGraphicFramePr>
          <p:cNvPr id="24" name="Table 2">
            <a:extLst>
              <a:ext uri="{FF2B5EF4-FFF2-40B4-BE49-F238E27FC236}">
                <a16:creationId xmlns:a16="http://schemas.microsoft.com/office/drawing/2014/main" id="{B7598A3E-932D-4824-9014-0DC680085AD5}"/>
              </a:ext>
            </a:extLst>
          </p:cNvPr>
          <p:cNvGraphicFramePr>
            <a:graphicFrameLocks noGrp="1"/>
          </p:cNvGraphicFramePr>
          <p:nvPr>
            <p:extLst>
              <p:ext uri="{D42A27DB-BD31-4B8C-83A1-F6EECF244321}">
                <p14:modId xmlns:p14="http://schemas.microsoft.com/office/powerpoint/2010/main" val="3364093160"/>
              </p:ext>
            </p:extLst>
          </p:nvPr>
        </p:nvGraphicFramePr>
        <p:xfrm>
          <a:off x="1969476" y="4135655"/>
          <a:ext cx="1832938" cy="1920240"/>
        </p:xfrm>
        <a:graphic>
          <a:graphicData uri="http://schemas.openxmlformats.org/drawingml/2006/table">
            <a:tbl>
              <a:tblPr firstRow="1" bandRow="1">
                <a:tableStyleId>{5940675A-B579-460E-94D1-54222C63F5DA}</a:tableStyleId>
              </a:tblPr>
              <a:tblGrid>
                <a:gridCol w="259546">
                  <a:extLst>
                    <a:ext uri="{9D8B030D-6E8A-4147-A177-3AD203B41FA5}">
                      <a16:colId xmlns:a16="http://schemas.microsoft.com/office/drawing/2014/main" val="20000"/>
                    </a:ext>
                  </a:extLst>
                </a:gridCol>
                <a:gridCol w="262232">
                  <a:extLst>
                    <a:ext uri="{9D8B030D-6E8A-4147-A177-3AD203B41FA5}">
                      <a16:colId xmlns:a16="http://schemas.microsoft.com/office/drawing/2014/main" val="20001"/>
                    </a:ext>
                  </a:extLst>
                </a:gridCol>
                <a:gridCol w="262232">
                  <a:extLst>
                    <a:ext uri="{9D8B030D-6E8A-4147-A177-3AD203B41FA5}">
                      <a16:colId xmlns:a16="http://schemas.microsoft.com/office/drawing/2014/main" val="20002"/>
                    </a:ext>
                  </a:extLst>
                </a:gridCol>
                <a:gridCol w="262232">
                  <a:extLst>
                    <a:ext uri="{9D8B030D-6E8A-4147-A177-3AD203B41FA5}">
                      <a16:colId xmlns:a16="http://schemas.microsoft.com/office/drawing/2014/main" val="20003"/>
                    </a:ext>
                  </a:extLst>
                </a:gridCol>
                <a:gridCol w="262232">
                  <a:extLst>
                    <a:ext uri="{9D8B030D-6E8A-4147-A177-3AD203B41FA5}">
                      <a16:colId xmlns:a16="http://schemas.microsoft.com/office/drawing/2014/main" val="20004"/>
                    </a:ext>
                  </a:extLst>
                </a:gridCol>
                <a:gridCol w="262232">
                  <a:extLst>
                    <a:ext uri="{9D8B030D-6E8A-4147-A177-3AD203B41FA5}">
                      <a16:colId xmlns:a16="http://schemas.microsoft.com/office/drawing/2014/main" val="20005"/>
                    </a:ext>
                  </a:extLst>
                </a:gridCol>
                <a:gridCol w="262232">
                  <a:extLst>
                    <a:ext uri="{9D8B030D-6E8A-4147-A177-3AD203B41FA5}">
                      <a16:colId xmlns:a16="http://schemas.microsoft.com/office/drawing/2014/main" val="20006"/>
                    </a:ext>
                  </a:extLst>
                </a:gridCol>
              </a:tblGrid>
              <a:tr h="265372">
                <a:tc>
                  <a:txBody>
                    <a:bodyPr/>
                    <a:lstStyle/>
                    <a:p>
                      <a:endParaRPr lang="en-US" sz="1200" dirty="0">
                        <a:highlight>
                          <a:srgbClr val="000000"/>
                        </a:highlight>
                      </a:endParaRPr>
                    </a:p>
                  </a:txBody>
                  <a:tcPr>
                    <a:solidFill>
                      <a:schemeClr val="tx1">
                        <a:lumMod val="65000"/>
                        <a:lumOff val="35000"/>
                      </a:schemeClr>
                    </a:solidFill>
                  </a:tcPr>
                </a:tc>
                <a:tc>
                  <a:txBody>
                    <a:bodyPr/>
                    <a:lstStyle/>
                    <a:p>
                      <a:endParaRPr lang="en-US" sz="1200" dirty="0">
                        <a:highlight>
                          <a:srgbClr val="000000"/>
                        </a:highlight>
                      </a:endParaRPr>
                    </a:p>
                  </a:txBody>
                  <a:tcPr>
                    <a:solidFill>
                      <a:schemeClr val="tx1">
                        <a:lumMod val="65000"/>
                        <a:lumOff val="35000"/>
                      </a:schemeClr>
                    </a:solidFill>
                  </a:tcPr>
                </a:tc>
                <a:tc>
                  <a:txBody>
                    <a:bodyPr/>
                    <a:lstStyle/>
                    <a:p>
                      <a:endParaRPr lang="en-US" sz="1200" dirty="0">
                        <a:highlight>
                          <a:srgbClr val="000000"/>
                        </a:highlight>
                      </a:endParaRPr>
                    </a:p>
                  </a:txBody>
                  <a:tcPr>
                    <a:solidFill>
                      <a:schemeClr val="tx1">
                        <a:lumMod val="65000"/>
                        <a:lumOff val="35000"/>
                      </a:schemeClr>
                    </a:solidFill>
                  </a:tcPr>
                </a:tc>
                <a:tc>
                  <a:txBody>
                    <a:bodyPr/>
                    <a:lstStyle/>
                    <a:p>
                      <a:endParaRPr lang="en-US" sz="1200" dirty="0">
                        <a:highlight>
                          <a:srgbClr val="000000"/>
                        </a:highlight>
                      </a:endParaRPr>
                    </a:p>
                  </a:txBody>
                  <a:tcPr>
                    <a:solidFill>
                      <a:schemeClr val="tx1">
                        <a:lumMod val="65000"/>
                        <a:lumOff val="35000"/>
                      </a:schemeClr>
                    </a:solidFill>
                  </a:tcPr>
                </a:tc>
                <a:tc>
                  <a:txBody>
                    <a:bodyPr/>
                    <a:lstStyle/>
                    <a:p>
                      <a:endParaRPr lang="en-US" sz="1200">
                        <a:highlight>
                          <a:srgbClr val="000000"/>
                        </a:highlight>
                      </a:endParaRPr>
                    </a:p>
                  </a:txBody>
                  <a:tcPr>
                    <a:solidFill>
                      <a:schemeClr val="tx1">
                        <a:lumMod val="65000"/>
                        <a:lumOff val="35000"/>
                      </a:schemeClr>
                    </a:solidFill>
                  </a:tcPr>
                </a:tc>
                <a:tc>
                  <a:txBody>
                    <a:bodyPr/>
                    <a:lstStyle/>
                    <a:p>
                      <a:endParaRPr lang="en-US" sz="1200" dirty="0">
                        <a:highlight>
                          <a:srgbClr val="000000"/>
                        </a:highlight>
                      </a:endParaRPr>
                    </a:p>
                  </a:txBody>
                  <a:tcPr>
                    <a:solidFill>
                      <a:schemeClr val="tx1">
                        <a:lumMod val="65000"/>
                        <a:lumOff val="35000"/>
                      </a:schemeClr>
                    </a:solidFill>
                  </a:tcPr>
                </a:tc>
                <a:tc>
                  <a:txBody>
                    <a:bodyPr/>
                    <a:lstStyle/>
                    <a:p>
                      <a:endParaRPr lang="en-US" sz="1200">
                        <a:highlight>
                          <a:srgbClr val="000000"/>
                        </a:highlight>
                      </a:endParaRPr>
                    </a:p>
                  </a:txBody>
                  <a:tcPr>
                    <a:solidFill>
                      <a:schemeClr val="tx1">
                        <a:lumMod val="65000"/>
                        <a:lumOff val="35000"/>
                      </a:schemeClr>
                    </a:solidFill>
                  </a:tcPr>
                </a:tc>
                <a:extLst>
                  <a:ext uri="{0D108BD9-81ED-4DB2-BD59-A6C34878D82A}">
                    <a16:rowId xmlns:a16="http://schemas.microsoft.com/office/drawing/2014/main" val="10000"/>
                  </a:ext>
                </a:extLst>
              </a:tr>
              <a:tr h="265372">
                <a:tc>
                  <a:txBody>
                    <a:bodyPr/>
                    <a:lstStyle/>
                    <a:p>
                      <a:endParaRPr lang="en-US" sz="1200">
                        <a:highlight>
                          <a:srgbClr val="000000"/>
                        </a:highlight>
                      </a:endParaRPr>
                    </a:p>
                  </a:txBody>
                  <a:tcPr>
                    <a:solidFill>
                      <a:schemeClr val="tx1">
                        <a:lumMod val="65000"/>
                        <a:lumOff val="35000"/>
                      </a:schemeClr>
                    </a:solidFill>
                  </a:tcPr>
                </a:tc>
                <a:tc>
                  <a:txBody>
                    <a:bodyPr/>
                    <a:lstStyle/>
                    <a:p>
                      <a:endParaRPr lang="en-US" sz="1200" dirty="0">
                        <a:highlight>
                          <a:srgbClr val="000000"/>
                        </a:highlight>
                      </a:endParaRPr>
                    </a:p>
                  </a:txBody>
                  <a:tcPr>
                    <a:solidFill>
                      <a:schemeClr val="tx1">
                        <a:lumMod val="65000"/>
                        <a:lumOff val="35000"/>
                      </a:schemeClr>
                    </a:solidFill>
                  </a:tcPr>
                </a:tc>
                <a:tc>
                  <a:txBody>
                    <a:bodyPr/>
                    <a:lstStyle/>
                    <a:p>
                      <a:endParaRPr lang="en-US" sz="1200" dirty="0">
                        <a:highlight>
                          <a:srgbClr val="000000"/>
                        </a:highlight>
                      </a:endParaRPr>
                    </a:p>
                  </a:txBody>
                  <a:tcPr>
                    <a:solidFill>
                      <a:schemeClr val="tx1">
                        <a:lumMod val="65000"/>
                        <a:lumOff val="35000"/>
                      </a:schemeClr>
                    </a:solidFill>
                  </a:tcPr>
                </a:tc>
                <a:tc>
                  <a:txBody>
                    <a:bodyPr/>
                    <a:lstStyle/>
                    <a:p>
                      <a:endParaRPr lang="en-US" sz="1200" dirty="0">
                        <a:highlight>
                          <a:srgbClr val="000000"/>
                        </a:highlight>
                      </a:endParaRPr>
                    </a:p>
                  </a:txBody>
                  <a:tcPr>
                    <a:solidFill>
                      <a:schemeClr val="tx1">
                        <a:lumMod val="65000"/>
                        <a:lumOff val="35000"/>
                      </a:schemeClr>
                    </a:solidFill>
                  </a:tcPr>
                </a:tc>
                <a:tc>
                  <a:txBody>
                    <a:bodyPr/>
                    <a:lstStyle/>
                    <a:p>
                      <a:endParaRPr lang="en-US" sz="1200" dirty="0">
                        <a:highlight>
                          <a:srgbClr val="000000"/>
                        </a:highlight>
                      </a:endParaRPr>
                    </a:p>
                  </a:txBody>
                  <a:tcPr>
                    <a:solidFill>
                      <a:schemeClr val="tx1">
                        <a:lumMod val="65000"/>
                        <a:lumOff val="35000"/>
                      </a:schemeClr>
                    </a:solidFill>
                  </a:tcPr>
                </a:tc>
                <a:tc>
                  <a:txBody>
                    <a:bodyPr/>
                    <a:lstStyle/>
                    <a:p>
                      <a:endParaRPr lang="en-US" sz="1200" dirty="0">
                        <a:highlight>
                          <a:srgbClr val="000000"/>
                        </a:highlight>
                      </a:endParaRPr>
                    </a:p>
                  </a:txBody>
                  <a:tcPr>
                    <a:solidFill>
                      <a:schemeClr val="tx1">
                        <a:lumMod val="65000"/>
                        <a:lumOff val="35000"/>
                      </a:schemeClr>
                    </a:solidFill>
                  </a:tcPr>
                </a:tc>
                <a:tc>
                  <a:txBody>
                    <a:bodyPr/>
                    <a:lstStyle/>
                    <a:p>
                      <a:endParaRPr lang="en-US" sz="1200">
                        <a:highlight>
                          <a:srgbClr val="000000"/>
                        </a:highlight>
                      </a:endParaRPr>
                    </a:p>
                  </a:txBody>
                  <a:tcPr>
                    <a:solidFill>
                      <a:schemeClr val="tx1">
                        <a:lumMod val="65000"/>
                        <a:lumOff val="35000"/>
                      </a:schemeClr>
                    </a:solidFill>
                  </a:tcPr>
                </a:tc>
                <a:extLst>
                  <a:ext uri="{0D108BD9-81ED-4DB2-BD59-A6C34878D82A}">
                    <a16:rowId xmlns:a16="http://schemas.microsoft.com/office/drawing/2014/main" val="10001"/>
                  </a:ext>
                </a:extLst>
              </a:tr>
              <a:tr h="265372">
                <a:tc>
                  <a:txBody>
                    <a:bodyPr/>
                    <a:lstStyle/>
                    <a:p>
                      <a:endParaRPr lang="en-US" sz="1200">
                        <a:highlight>
                          <a:srgbClr val="000000"/>
                        </a:highlight>
                      </a:endParaRPr>
                    </a:p>
                  </a:txBody>
                  <a:tcPr>
                    <a:solidFill>
                      <a:schemeClr val="tx1">
                        <a:lumMod val="65000"/>
                        <a:lumOff val="35000"/>
                      </a:schemeClr>
                    </a:solidFill>
                  </a:tcPr>
                </a:tc>
                <a:tc>
                  <a:txBody>
                    <a:bodyPr/>
                    <a:lstStyle/>
                    <a:p>
                      <a:endParaRPr lang="en-US" sz="1200">
                        <a:highlight>
                          <a:srgbClr val="000000"/>
                        </a:highlight>
                      </a:endParaRPr>
                    </a:p>
                  </a:txBody>
                  <a:tcPr>
                    <a:solidFill>
                      <a:schemeClr val="tx1">
                        <a:lumMod val="65000"/>
                        <a:lumOff val="35000"/>
                      </a:schemeClr>
                    </a:solidFill>
                  </a:tcPr>
                </a:tc>
                <a:tc>
                  <a:txBody>
                    <a:bodyPr/>
                    <a:lstStyle/>
                    <a:p>
                      <a:endParaRPr lang="en-US" sz="1200" dirty="0">
                        <a:highlight>
                          <a:srgbClr val="000000"/>
                        </a:highlight>
                      </a:endParaRPr>
                    </a:p>
                  </a:txBody>
                  <a:tcPr>
                    <a:solidFill>
                      <a:schemeClr val="tx1">
                        <a:lumMod val="65000"/>
                        <a:lumOff val="35000"/>
                      </a:schemeClr>
                    </a:solidFill>
                  </a:tcPr>
                </a:tc>
                <a:tc>
                  <a:txBody>
                    <a:bodyPr/>
                    <a:lstStyle/>
                    <a:p>
                      <a:endParaRPr lang="en-US" sz="1200" dirty="0">
                        <a:highlight>
                          <a:srgbClr val="000000"/>
                        </a:highlight>
                      </a:endParaRPr>
                    </a:p>
                  </a:txBody>
                  <a:tcPr>
                    <a:solidFill>
                      <a:schemeClr val="bg1"/>
                    </a:solidFill>
                  </a:tcPr>
                </a:tc>
                <a:tc>
                  <a:txBody>
                    <a:bodyPr/>
                    <a:lstStyle/>
                    <a:p>
                      <a:endParaRPr lang="en-US" sz="1200" dirty="0">
                        <a:highlight>
                          <a:srgbClr val="000000"/>
                        </a:highlight>
                      </a:endParaRPr>
                    </a:p>
                  </a:txBody>
                  <a:tcPr>
                    <a:solidFill>
                      <a:schemeClr val="tx1">
                        <a:lumMod val="65000"/>
                        <a:lumOff val="35000"/>
                      </a:schemeClr>
                    </a:solidFill>
                  </a:tcPr>
                </a:tc>
                <a:tc>
                  <a:txBody>
                    <a:bodyPr/>
                    <a:lstStyle/>
                    <a:p>
                      <a:endParaRPr lang="en-US" sz="1200" dirty="0">
                        <a:highlight>
                          <a:srgbClr val="000000"/>
                        </a:highlight>
                      </a:endParaRPr>
                    </a:p>
                  </a:txBody>
                  <a:tcPr>
                    <a:solidFill>
                      <a:schemeClr val="tx1">
                        <a:lumMod val="65000"/>
                        <a:lumOff val="35000"/>
                      </a:schemeClr>
                    </a:solidFill>
                  </a:tcPr>
                </a:tc>
                <a:tc>
                  <a:txBody>
                    <a:bodyPr/>
                    <a:lstStyle/>
                    <a:p>
                      <a:endParaRPr lang="en-US" sz="1200" dirty="0">
                        <a:highlight>
                          <a:srgbClr val="000000"/>
                        </a:highlight>
                      </a:endParaRPr>
                    </a:p>
                  </a:txBody>
                  <a:tcPr>
                    <a:solidFill>
                      <a:schemeClr val="tx1">
                        <a:lumMod val="65000"/>
                        <a:lumOff val="35000"/>
                      </a:schemeClr>
                    </a:solidFill>
                  </a:tcPr>
                </a:tc>
                <a:extLst>
                  <a:ext uri="{0D108BD9-81ED-4DB2-BD59-A6C34878D82A}">
                    <a16:rowId xmlns:a16="http://schemas.microsoft.com/office/drawing/2014/main" val="10002"/>
                  </a:ext>
                </a:extLst>
              </a:tr>
              <a:tr h="265372">
                <a:tc>
                  <a:txBody>
                    <a:bodyPr/>
                    <a:lstStyle/>
                    <a:p>
                      <a:endParaRPr lang="en-US" sz="1200">
                        <a:highlight>
                          <a:srgbClr val="000000"/>
                        </a:highlight>
                      </a:endParaRPr>
                    </a:p>
                  </a:txBody>
                  <a:tcPr>
                    <a:solidFill>
                      <a:schemeClr val="tx1">
                        <a:lumMod val="65000"/>
                        <a:lumOff val="35000"/>
                      </a:schemeClr>
                    </a:solidFill>
                  </a:tcPr>
                </a:tc>
                <a:tc>
                  <a:txBody>
                    <a:bodyPr/>
                    <a:lstStyle/>
                    <a:p>
                      <a:endParaRPr lang="en-US" sz="1200">
                        <a:highlight>
                          <a:srgbClr val="000000"/>
                        </a:highlight>
                      </a:endParaRPr>
                    </a:p>
                  </a:txBody>
                  <a:tcPr>
                    <a:solidFill>
                      <a:schemeClr val="tx1">
                        <a:lumMod val="65000"/>
                        <a:lumOff val="35000"/>
                      </a:schemeClr>
                    </a:solidFill>
                  </a:tcPr>
                </a:tc>
                <a:tc>
                  <a:txBody>
                    <a:bodyPr/>
                    <a:lstStyle/>
                    <a:p>
                      <a:endParaRPr lang="en-US" sz="1200" dirty="0">
                        <a:highlight>
                          <a:srgbClr val="000000"/>
                        </a:highlight>
                      </a:endParaRPr>
                    </a:p>
                  </a:txBody>
                  <a:tcPr>
                    <a:solidFill>
                      <a:schemeClr val="bg1"/>
                    </a:solidFill>
                  </a:tcPr>
                </a:tc>
                <a:tc>
                  <a:txBody>
                    <a:bodyPr/>
                    <a:lstStyle/>
                    <a:p>
                      <a:endParaRPr lang="en-US" sz="1200" dirty="0">
                        <a:highlight>
                          <a:srgbClr val="000000"/>
                        </a:highlight>
                      </a:endParaRPr>
                    </a:p>
                  </a:txBody>
                  <a:tcPr>
                    <a:solidFill>
                      <a:schemeClr val="bg1"/>
                    </a:solidFill>
                  </a:tcPr>
                </a:tc>
                <a:tc>
                  <a:txBody>
                    <a:bodyPr/>
                    <a:lstStyle/>
                    <a:p>
                      <a:endParaRPr lang="en-US" sz="1200" dirty="0">
                        <a:highlight>
                          <a:srgbClr val="000000"/>
                        </a:highlight>
                      </a:endParaRPr>
                    </a:p>
                  </a:txBody>
                  <a:tcPr>
                    <a:solidFill>
                      <a:schemeClr val="bg1"/>
                    </a:solidFill>
                  </a:tcPr>
                </a:tc>
                <a:tc>
                  <a:txBody>
                    <a:bodyPr/>
                    <a:lstStyle/>
                    <a:p>
                      <a:endParaRPr lang="en-US" sz="1200" dirty="0">
                        <a:highlight>
                          <a:srgbClr val="000000"/>
                        </a:highlight>
                      </a:endParaRPr>
                    </a:p>
                  </a:txBody>
                  <a:tcPr>
                    <a:solidFill>
                      <a:schemeClr val="tx1">
                        <a:lumMod val="65000"/>
                        <a:lumOff val="35000"/>
                      </a:schemeClr>
                    </a:solidFill>
                  </a:tcPr>
                </a:tc>
                <a:tc>
                  <a:txBody>
                    <a:bodyPr/>
                    <a:lstStyle/>
                    <a:p>
                      <a:endParaRPr lang="en-US" sz="1200">
                        <a:highlight>
                          <a:srgbClr val="000000"/>
                        </a:highlight>
                      </a:endParaRPr>
                    </a:p>
                  </a:txBody>
                  <a:tcPr>
                    <a:solidFill>
                      <a:schemeClr val="tx1">
                        <a:lumMod val="65000"/>
                        <a:lumOff val="35000"/>
                      </a:schemeClr>
                    </a:solidFill>
                  </a:tcPr>
                </a:tc>
                <a:extLst>
                  <a:ext uri="{0D108BD9-81ED-4DB2-BD59-A6C34878D82A}">
                    <a16:rowId xmlns:a16="http://schemas.microsoft.com/office/drawing/2014/main" val="10003"/>
                  </a:ext>
                </a:extLst>
              </a:tr>
              <a:tr h="265372">
                <a:tc>
                  <a:txBody>
                    <a:bodyPr/>
                    <a:lstStyle/>
                    <a:p>
                      <a:endParaRPr lang="en-US" sz="1200" dirty="0">
                        <a:highlight>
                          <a:srgbClr val="000000"/>
                        </a:highlight>
                      </a:endParaRPr>
                    </a:p>
                  </a:txBody>
                  <a:tcPr>
                    <a:solidFill>
                      <a:schemeClr val="tx1">
                        <a:lumMod val="65000"/>
                        <a:lumOff val="35000"/>
                      </a:schemeClr>
                    </a:solidFill>
                  </a:tcPr>
                </a:tc>
                <a:tc>
                  <a:txBody>
                    <a:bodyPr/>
                    <a:lstStyle/>
                    <a:p>
                      <a:endParaRPr lang="en-US" sz="1200">
                        <a:highlight>
                          <a:srgbClr val="000000"/>
                        </a:highlight>
                      </a:endParaRPr>
                    </a:p>
                  </a:txBody>
                  <a:tcPr>
                    <a:solidFill>
                      <a:schemeClr val="tx1">
                        <a:lumMod val="65000"/>
                        <a:lumOff val="35000"/>
                      </a:schemeClr>
                    </a:solidFill>
                  </a:tcPr>
                </a:tc>
                <a:tc>
                  <a:txBody>
                    <a:bodyPr/>
                    <a:lstStyle/>
                    <a:p>
                      <a:endParaRPr lang="en-US" sz="1200">
                        <a:highlight>
                          <a:srgbClr val="000000"/>
                        </a:highlight>
                      </a:endParaRPr>
                    </a:p>
                  </a:txBody>
                  <a:tcPr>
                    <a:solidFill>
                      <a:schemeClr val="tx1">
                        <a:lumMod val="65000"/>
                        <a:lumOff val="35000"/>
                      </a:schemeClr>
                    </a:solidFill>
                  </a:tcPr>
                </a:tc>
                <a:tc>
                  <a:txBody>
                    <a:bodyPr/>
                    <a:lstStyle/>
                    <a:p>
                      <a:endParaRPr lang="en-US" sz="1200" dirty="0">
                        <a:highlight>
                          <a:srgbClr val="000000"/>
                        </a:highlight>
                      </a:endParaRPr>
                    </a:p>
                  </a:txBody>
                  <a:tcPr>
                    <a:solidFill>
                      <a:schemeClr val="bg1"/>
                    </a:solidFill>
                  </a:tcPr>
                </a:tc>
                <a:tc>
                  <a:txBody>
                    <a:bodyPr/>
                    <a:lstStyle/>
                    <a:p>
                      <a:endParaRPr lang="en-US" sz="1200" dirty="0">
                        <a:highlight>
                          <a:srgbClr val="000000"/>
                        </a:highlight>
                      </a:endParaRPr>
                    </a:p>
                  </a:txBody>
                  <a:tcPr>
                    <a:solidFill>
                      <a:schemeClr val="tx1">
                        <a:lumMod val="65000"/>
                        <a:lumOff val="35000"/>
                      </a:schemeClr>
                    </a:solidFill>
                  </a:tcPr>
                </a:tc>
                <a:tc>
                  <a:txBody>
                    <a:bodyPr/>
                    <a:lstStyle/>
                    <a:p>
                      <a:endParaRPr lang="en-US" sz="1200" dirty="0">
                        <a:highlight>
                          <a:srgbClr val="000000"/>
                        </a:highlight>
                      </a:endParaRPr>
                    </a:p>
                  </a:txBody>
                  <a:tcPr>
                    <a:solidFill>
                      <a:schemeClr val="tx1">
                        <a:lumMod val="65000"/>
                        <a:lumOff val="35000"/>
                      </a:schemeClr>
                    </a:solidFill>
                  </a:tcPr>
                </a:tc>
                <a:tc>
                  <a:txBody>
                    <a:bodyPr/>
                    <a:lstStyle/>
                    <a:p>
                      <a:endParaRPr lang="en-US" sz="1200" dirty="0">
                        <a:highlight>
                          <a:srgbClr val="000000"/>
                        </a:highlight>
                      </a:endParaRPr>
                    </a:p>
                  </a:txBody>
                  <a:tcPr>
                    <a:solidFill>
                      <a:schemeClr val="tx1">
                        <a:lumMod val="65000"/>
                        <a:lumOff val="35000"/>
                      </a:schemeClr>
                    </a:solidFill>
                  </a:tcPr>
                </a:tc>
                <a:extLst>
                  <a:ext uri="{0D108BD9-81ED-4DB2-BD59-A6C34878D82A}">
                    <a16:rowId xmlns:a16="http://schemas.microsoft.com/office/drawing/2014/main" val="10004"/>
                  </a:ext>
                </a:extLst>
              </a:tr>
              <a:tr h="265372">
                <a:tc>
                  <a:txBody>
                    <a:bodyPr/>
                    <a:lstStyle/>
                    <a:p>
                      <a:endParaRPr lang="en-US" sz="1200">
                        <a:highlight>
                          <a:srgbClr val="000000"/>
                        </a:highlight>
                      </a:endParaRPr>
                    </a:p>
                  </a:txBody>
                  <a:tcPr>
                    <a:solidFill>
                      <a:schemeClr val="tx1">
                        <a:lumMod val="65000"/>
                        <a:lumOff val="35000"/>
                      </a:schemeClr>
                    </a:solidFill>
                  </a:tcPr>
                </a:tc>
                <a:tc>
                  <a:txBody>
                    <a:bodyPr/>
                    <a:lstStyle/>
                    <a:p>
                      <a:endParaRPr lang="en-US" sz="1200">
                        <a:highlight>
                          <a:srgbClr val="000000"/>
                        </a:highlight>
                      </a:endParaRPr>
                    </a:p>
                  </a:txBody>
                  <a:tcPr>
                    <a:solidFill>
                      <a:schemeClr val="tx1">
                        <a:lumMod val="65000"/>
                        <a:lumOff val="35000"/>
                      </a:schemeClr>
                    </a:solidFill>
                  </a:tcPr>
                </a:tc>
                <a:tc>
                  <a:txBody>
                    <a:bodyPr/>
                    <a:lstStyle/>
                    <a:p>
                      <a:endParaRPr lang="en-US" sz="1200">
                        <a:highlight>
                          <a:srgbClr val="000000"/>
                        </a:highlight>
                      </a:endParaRPr>
                    </a:p>
                  </a:txBody>
                  <a:tcPr>
                    <a:solidFill>
                      <a:schemeClr val="tx1">
                        <a:lumMod val="65000"/>
                        <a:lumOff val="35000"/>
                      </a:schemeClr>
                    </a:solidFill>
                  </a:tcPr>
                </a:tc>
                <a:tc>
                  <a:txBody>
                    <a:bodyPr/>
                    <a:lstStyle/>
                    <a:p>
                      <a:endParaRPr lang="en-US" sz="1200">
                        <a:highlight>
                          <a:srgbClr val="000000"/>
                        </a:highlight>
                      </a:endParaRPr>
                    </a:p>
                  </a:txBody>
                  <a:tcPr>
                    <a:solidFill>
                      <a:schemeClr val="tx1">
                        <a:lumMod val="65000"/>
                        <a:lumOff val="35000"/>
                      </a:schemeClr>
                    </a:solidFill>
                  </a:tcPr>
                </a:tc>
                <a:tc>
                  <a:txBody>
                    <a:bodyPr/>
                    <a:lstStyle/>
                    <a:p>
                      <a:endParaRPr lang="en-US" sz="1200">
                        <a:highlight>
                          <a:srgbClr val="000000"/>
                        </a:highlight>
                      </a:endParaRPr>
                    </a:p>
                  </a:txBody>
                  <a:tcPr>
                    <a:solidFill>
                      <a:schemeClr val="tx1">
                        <a:lumMod val="65000"/>
                        <a:lumOff val="35000"/>
                      </a:schemeClr>
                    </a:solidFill>
                  </a:tcPr>
                </a:tc>
                <a:tc>
                  <a:txBody>
                    <a:bodyPr/>
                    <a:lstStyle/>
                    <a:p>
                      <a:endParaRPr lang="en-US" sz="1200" dirty="0">
                        <a:highlight>
                          <a:srgbClr val="000000"/>
                        </a:highlight>
                      </a:endParaRPr>
                    </a:p>
                  </a:txBody>
                  <a:tcPr>
                    <a:solidFill>
                      <a:schemeClr val="tx1">
                        <a:lumMod val="65000"/>
                        <a:lumOff val="35000"/>
                      </a:schemeClr>
                    </a:solidFill>
                  </a:tcPr>
                </a:tc>
                <a:tc>
                  <a:txBody>
                    <a:bodyPr/>
                    <a:lstStyle/>
                    <a:p>
                      <a:endParaRPr lang="en-US" sz="1200" dirty="0">
                        <a:highlight>
                          <a:srgbClr val="000000"/>
                        </a:highlight>
                      </a:endParaRPr>
                    </a:p>
                  </a:txBody>
                  <a:tcPr>
                    <a:solidFill>
                      <a:schemeClr val="tx1">
                        <a:lumMod val="65000"/>
                        <a:lumOff val="35000"/>
                      </a:schemeClr>
                    </a:solidFill>
                  </a:tcPr>
                </a:tc>
                <a:extLst>
                  <a:ext uri="{0D108BD9-81ED-4DB2-BD59-A6C34878D82A}">
                    <a16:rowId xmlns:a16="http://schemas.microsoft.com/office/drawing/2014/main" val="10005"/>
                  </a:ext>
                </a:extLst>
              </a:tr>
              <a:tr h="265372">
                <a:tc>
                  <a:txBody>
                    <a:bodyPr/>
                    <a:lstStyle/>
                    <a:p>
                      <a:endParaRPr lang="en-US" sz="1200" dirty="0">
                        <a:highlight>
                          <a:srgbClr val="000000"/>
                        </a:highlight>
                      </a:endParaRPr>
                    </a:p>
                  </a:txBody>
                  <a:tcPr>
                    <a:solidFill>
                      <a:schemeClr val="tx1">
                        <a:lumMod val="65000"/>
                        <a:lumOff val="35000"/>
                      </a:schemeClr>
                    </a:solidFill>
                  </a:tcPr>
                </a:tc>
                <a:tc>
                  <a:txBody>
                    <a:bodyPr/>
                    <a:lstStyle/>
                    <a:p>
                      <a:endParaRPr lang="en-US" sz="1200" dirty="0">
                        <a:highlight>
                          <a:srgbClr val="000000"/>
                        </a:highlight>
                      </a:endParaRPr>
                    </a:p>
                  </a:txBody>
                  <a:tcPr>
                    <a:solidFill>
                      <a:schemeClr val="tx1">
                        <a:lumMod val="65000"/>
                        <a:lumOff val="35000"/>
                      </a:schemeClr>
                    </a:solidFill>
                  </a:tcPr>
                </a:tc>
                <a:tc>
                  <a:txBody>
                    <a:bodyPr/>
                    <a:lstStyle/>
                    <a:p>
                      <a:endParaRPr lang="en-US" sz="1200" dirty="0">
                        <a:highlight>
                          <a:srgbClr val="000000"/>
                        </a:highlight>
                      </a:endParaRPr>
                    </a:p>
                  </a:txBody>
                  <a:tcPr>
                    <a:solidFill>
                      <a:schemeClr val="tx1">
                        <a:lumMod val="65000"/>
                        <a:lumOff val="35000"/>
                      </a:schemeClr>
                    </a:solidFill>
                  </a:tcPr>
                </a:tc>
                <a:tc>
                  <a:txBody>
                    <a:bodyPr/>
                    <a:lstStyle/>
                    <a:p>
                      <a:endParaRPr lang="en-US" sz="1200" dirty="0">
                        <a:highlight>
                          <a:srgbClr val="000000"/>
                        </a:highlight>
                      </a:endParaRPr>
                    </a:p>
                  </a:txBody>
                  <a:tcPr>
                    <a:solidFill>
                      <a:schemeClr val="tx1">
                        <a:lumMod val="65000"/>
                        <a:lumOff val="35000"/>
                      </a:schemeClr>
                    </a:solidFill>
                  </a:tcPr>
                </a:tc>
                <a:tc>
                  <a:txBody>
                    <a:bodyPr/>
                    <a:lstStyle/>
                    <a:p>
                      <a:endParaRPr lang="en-US" sz="1200" dirty="0">
                        <a:highlight>
                          <a:srgbClr val="000000"/>
                        </a:highlight>
                      </a:endParaRPr>
                    </a:p>
                  </a:txBody>
                  <a:tcPr>
                    <a:solidFill>
                      <a:schemeClr val="tx1">
                        <a:lumMod val="65000"/>
                        <a:lumOff val="35000"/>
                      </a:schemeClr>
                    </a:solidFill>
                  </a:tcPr>
                </a:tc>
                <a:tc>
                  <a:txBody>
                    <a:bodyPr/>
                    <a:lstStyle/>
                    <a:p>
                      <a:endParaRPr lang="en-US" sz="1200" dirty="0">
                        <a:highlight>
                          <a:srgbClr val="000000"/>
                        </a:highlight>
                      </a:endParaRPr>
                    </a:p>
                  </a:txBody>
                  <a:tcPr>
                    <a:solidFill>
                      <a:schemeClr val="tx1">
                        <a:lumMod val="65000"/>
                        <a:lumOff val="35000"/>
                      </a:schemeClr>
                    </a:solidFill>
                  </a:tcPr>
                </a:tc>
                <a:tc>
                  <a:txBody>
                    <a:bodyPr/>
                    <a:lstStyle/>
                    <a:p>
                      <a:endParaRPr lang="en-US" sz="1200" dirty="0">
                        <a:highlight>
                          <a:srgbClr val="000000"/>
                        </a:highlight>
                      </a:endParaRPr>
                    </a:p>
                  </a:txBody>
                  <a:tcPr>
                    <a:solidFill>
                      <a:schemeClr val="tx1">
                        <a:lumMod val="65000"/>
                        <a:lumOff val="35000"/>
                      </a:schemeClr>
                    </a:solidFill>
                  </a:tcPr>
                </a:tc>
                <a:extLst>
                  <a:ext uri="{0D108BD9-81ED-4DB2-BD59-A6C34878D82A}">
                    <a16:rowId xmlns:a16="http://schemas.microsoft.com/office/drawing/2014/main" val="10006"/>
                  </a:ext>
                </a:extLst>
              </a:tr>
            </a:tbl>
          </a:graphicData>
        </a:graphic>
      </p:graphicFrame>
      <p:graphicFrame>
        <p:nvGraphicFramePr>
          <p:cNvPr id="25" name="Table 2">
            <a:extLst>
              <a:ext uri="{FF2B5EF4-FFF2-40B4-BE49-F238E27FC236}">
                <a16:creationId xmlns:a16="http://schemas.microsoft.com/office/drawing/2014/main" id="{972385BC-DE80-4921-A0FB-A55CE21FC17F}"/>
              </a:ext>
            </a:extLst>
          </p:cNvPr>
          <p:cNvGraphicFramePr>
            <a:graphicFrameLocks noGrp="1"/>
          </p:cNvGraphicFramePr>
          <p:nvPr>
            <p:extLst>
              <p:ext uri="{D42A27DB-BD31-4B8C-83A1-F6EECF244321}">
                <p14:modId xmlns:p14="http://schemas.microsoft.com/office/powerpoint/2010/main" val="3691967231"/>
              </p:ext>
            </p:extLst>
          </p:nvPr>
        </p:nvGraphicFramePr>
        <p:xfrm>
          <a:off x="5969186" y="4135655"/>
          <a:ext cx="1832938" cy="1920240"/>
        </p:xfrm>
        <a:graphic>
          <a:graphicData uri="http://schemas.openxmlformats.org/drawingml/2006/table">
            <a:tbl>
              <a:tblPr firstRow="1" bandRow="1">
                <a:tableStyleId>{5940675A-B579-460E-94D1-54222C63F5DA}</a:tableStyleId>
              </a:tblPr>
              <a:tblGrid>
                <a:gridCol w="259546">
                  <a:extLst>
                    <a:ext uri="{9D8B030D-6E8A-4147-A177-3AD203B41FA5}">
                      <a16:colId xmlns:a16="http://schemas.microsoft.com/office/drawing/2014/main" val="20000"/>
                    </a:ext>
                  </a:extLst>
                </a:gridCol>
                <a:gridCol w="262232">
                  <a:extLst>
                    <a:ext uri="{9D8B030D-6E8A-4147-A177-3AD203B41FA5}">
                      <a16:colId xmlns:a16="http://schemas.microsoft.com/office/drawing/2014/main" val="20001"/>
                    </a:ext>
                  </a:extLst>
                </a:gridCol>
                <a:gridCol w="262232">
                  <a:extLst>
                    <a:ext uri="{9D8B030D-6E8A-4147-A177-3AD203B41FA5}">
                      <a16:colId xmlns:a16="http://schemas.microsoft.com/office/drawing/2014/main" val="20002"/>
                    </a:ext>
                  </a:extLst>
                </a:gridCol>
                <a:gridCol w="262232">
                  <a:extLst>
                    <a:ext uri="{9D8B030D-6E8A-4147-A177-3AD203B41FA5}">
                      <a16:colId xmlns:a16="http://schemas.microsoft.com/office/drawing/2014/main" val="20003"/>
                    </a:ext>
                  </a:extLst>
                </a:gridCol>
                <a:gridCol w="262232">
                  <a:extLst>
                    <a:ext uri="{9D8B030D-6E8A-4147-A177-3AD203B41FA5}">
                      <a16:colId xmlns:a16="http://schemas.microsoft.com/office/drawing/2014/main" val="20004"/>
                    </a:ext>
                  </a:extLst>
                </a:gridCol>
                <a:gridCol w="262232">
                  <a:extLst>
                    <a:ext uri="{9D8B030D-6E8A-4147-A177-3AD203B41FA5}">
                      <a16:colId xmlns:a16="http://schemas.microsoft.com/office/drawing/2014/main" val="20005"/>
                    </a:ext>
                  </a:extLst>
                </a:gridCol>
                <a:gridCol w="262232">
                  <a:extLst>
                    <a:ext uri="{9D8B030D-6E8A-4147-A177-3AD203B41FA5}">
                      <a16:colId xmlns:a16="http://schemas.microsoft.com/office/drawing/2014/main" val="20006"/>
                    </a:ext>
                  </a:extLst>
                </a:gridCol>
              </a:tblGrid>
              <a:tr h="265372">
                <a:tc>
                  <a:txBody>
                    <a:bodyPr/>
                    <a:lstStyle/>
                    <a:p>
                      <a:endParaRPr lang="en-US" sz="1200" dirty="0">
                        <a:highlight>
                          <a:srgbClr val="000000"/>
                        </a:highlight>
                      </a:endParaRPr>
                    </a:p>
                  </a:txBody>
                  <a:tcPr>
                    <a:solidFill>
                      <a:schemeClr val="tx1">
                        <a:lumMod val="65000"/>
                        <a:lumOff val="35000"/>
                      </a:schemeClr>
                    </a:solidFill>
                  </a:tcPr>
                </a:tc>
                <a:tc>
                  <a:txBody>
                    <a:bodyPr/>
                    <a:lstStyle/>
                    <a:p>
                      <a:endParaRPr lang="en-US" sz="1200" dirty="0">
                        <a:highlight>
                          <a:srgbClr val="000000"/>
                        </a:highlight>
                      </a:endParaRPr>
                    </a:p>
                  </a:txBody>
                  <a:tcPr>
                    <a:solidFill>
                      <a:schemeClr val="tx1">
                        <a:lumMod val="65000"/>
                        <a:lumOff val="35000"/>
                      </a:schemeClr>
                    </a:solidFill>
                  </a:tcPr>
                </a:tc>
                <a:tc>
                  <a:txBody>
                    <a:bodyPr/>
                    <a:lstStyle/>
                    <a:p>
                      <a:endParaRPr lang="en-US" sz="1200" dirty="0">
                        <a:highlight>
                          <a:srgbClr val="000000"/>
                        </a:highlight>
                      </a:endParaRPr>
                    </a:p>
                  </a:txBody>
                  <a:tcPr>
                    <a:solidFill>
                      <a:schemeClr val="tx1">
                        <a:lumMod val="65000"/>
                        <a:lumOff val="35000"/>
                      </a:schemeClr>
                    </a:solidFill>
                  </a:tcPr>
                </a:tc>
                <a:tc>
                  <a:txBody>
                    <a:bodyPr/>
                    <a:lstStyle/>
                    <a:p>
                      <a:endParaRPr lang="en-US" sz="1200" dirty="0">
                        <a:highlight>
                          <a:srgbClr val="000000"/>
                        </a:highlight>
                      </a:endParaRPr>
                    </a:p>
                  </a:txBody>
                  <a:tcPr>
                    <a:solidFill>
                      <a:schemeClr val="tx1">
                        <a:lumMod val="65000"/>
                        <a:lumOff val="35000"/>
                      </a:schemeClr>
                    </a:solidFill>
                  </a:tcPr>
                </a:tc>
                <a:tc>
                  <a:txBody>
                    <a:bodyPr/>
                    <a:lstStyle/>
                    <a:p>
                      <a:endParaRPr lang="en-US" sz="1200">
                        <a:highlight>
                          <a:srgbClr val="000000"/>
                        </a:highlight>
                      </a:endParaRPr>
                    </a:p>
                  </a:txBody>
                  <a:tcPr>
                    <a:solidFill>
                      <a:schemeClr val="tx1">
                        <a:lumMod val="65000"/>
                        <a:lumOff val="35000"/>
                      </a:schemeClr>
                    </a:solidFill>
                  </a:tcPr>
                </a:tc>
                <a:tc>
                  <a:txBody>
                    <a:bodyPr/>
                    <a:lstStyle/>
                    <a:p>
                      <a:endParaRPr lang="en-US" sz="1200" dirty="0">
                        <a:highlight>
                          <a:srgbClr val="000000"/>
                        </a:highlight>
                      </a:endParaRPr>
                    </a:p>
                  </a:txBody>
                  <a:tcPr>
                    <a:solidFill>
                      <a:schemeClr val="tx1">
                        <a:lumMod val="65000"/>
                        <a:lumOff val="35000"/>
                      </a:schemeClr>
                    </a:solidFill>
                  </a:tcPr>
                </a:tc>
                <a:tc>
                  <a:txBody>
                    <a:bodyPr/>
                    <a:lstStyle/>
                    <a:p>
                      <a:endParaRPr lang="en-US" sz="1200">
                        <a:highlight>
                          <a:srgbClr val="000000"/>
                        </a:highlight>
                      </a:endParaRPr>
                    </a:p>
                  </a:txBody>
                  <a:tcPr>
                    <a:solidFill>
                      <a:schemeClr val="tx1">
                        <a:lumMod val="65000"/>
                        <a:lumOff val="35000"/>
                      </a:schemeClr>
                    </a:solidFill>
                  </a:tcPr>
                </a:tc>
                <a:extLst>
                  <a:ext uri="{0D108BD9-81ED-4DB2-BD59-A6C34878D82A}">
                    <a16:rowId xmlns:a16="http://schemas.microsoft.com/office/drawing/2014/main" val="10000"/>
                  </a:ext>
                </a:extLst>
              </a:tr>
              <a:tr h="265372">
                <a:tc>
                  <a:txBody>
                    <a:bodyPr/>
                    <a:lstStyle/>
                    <a:p>
                      <a:endParaRPr lang="en-US" sz="1200">
                        <a:highlight>
                          <a:srgbClr val="000000"/>
                        </a:highlight>
                      </a:endParaRPr>
                    </a:p>
                  </a:txBody>
                  <a:tcPr>
                    <a:solidFill>
                      <a:schemeClr val="tx1">
                        <a:lumMod val="65000"/>
                        <a:lumOff val="35000"/>
                      </a:schemeClr>
                    </a:solidFill>
                  </a:tcPr>
                </a:tc>
                <a:tc>
                  <a:txBody>
                    <a:bodyPr/>
                    <a:lstStyle/>
                    <a:p>
                      <a:endParaRPr lang="en-US" sz="1200" dirty="0">
                        <a:highlight>
                          <a:srgbClr val="000000"/>
                        </a:highlight>
                      </a:endParaRPr>
                    </a:p>
                  </a:txBody>
                  <a:tcPr>
                    <a:solidFill>
                      <a:schemeClr val="tx1">
                        <a:lumMod val="65000"/>
                        <a:lumOff val="35000"/>
                      </a:schemeClr>
                    </a:solidFill>
                  </a:tcPr>
                </a:tc>
                <a:tc>
                  <a:txBody>
                    <a:bodyPr/>
                    <a:lstStyle/>
                    <a:p>
                      <a:endParaRPr lang="en-US" sz="1200" dirty="0">
                        <a:highlight>
                          <a:srgbClr val="000000"/>
                        </a:highlight>
                      </a:endParaRPr>
                    </a:p>
                  </a:txBody>
                  <a:tcPr>
                    <a:solidFill>
                      <a:schemeClr val="tx1">
                        <a:lumMod val="65000"/>
                        <a:lumOff val="35000"/>
                      </a:schemeClr>
                    </a:solidFill>
                  </a:tcPr>
                </a:tc>
                <a:tc>
                  <a:txBody>
                    <a:bodyPr/>
                    <a:lstStyle/>
                    <a:p>
                      <a:endParaRPr lang="en-US" sz="1200" dirty="0">
                        <a:highlight>
                          <a:srgbClr val="000000"/>
                        </a:highlight>
                      </a:endParaRPr>
                    </a:p>
                  </a:txBody>
                  <a:tcPr>
                    <a:solidFill>
                      <a:schemeClr val="tx1">
                        <a:lumMod val="65000"/>
                        <a:lumOff val="35000"/>
                      </a:schemeClr>
                    </a:solidFill>
                  </a:tcPr>
                </a:tc>
                <a:tc>
                  <a:txBody>
                    <a:bodyPr/>
                    <a:lstStyle/>
                    <a:p>
                      <a:endParaRPr lang="en-US" sz="1200" dirty="0">
                        <a:highlight>
                          <a:srgbClr val="000000"/>
                        </a:highlight>
                      </a:endParaRPr>
                    </a:p>
                  </a:txBody>
                  <a:tcPr>
                    <a:solidFill>
                      <a:schemeClr val="tx1">
                        <a:lumMod val="65000"/>
                        <a:lumOff val="35000"/>
                      </a:schemeClr>
                    </a:solidFill>
                  </a:tcPr>
                </a:tc>
                <a:tc>
                  <a:txBody>
                    <a:bodyPr/>
                    <a:lstStyle/>
                    <a:p>
                      <a:endParaRPr lang="en-US" sz="1200" dirty="0">
                        <a:highlight>
                          <a:srgbClr val="000000"/>
                        </a:highlight>
                      </a:endParaRPr>
                    </a:p>
                  </a:txBody>
                  <a:tcPr>
                    <a:solidFill>
                      <a:schemeClr val="tx1">
                        <a:lumMod val="65000"/>
                        <a:lumOff val="35000"/>
                      </a:schemeClr>
                    </a:solidFill>
                  </a:tcPr>
                </a:tc>
                <a:tc>
                  <a:txBody>
                    <a:bodyPr/>
                    <a:lstStyle/>
                    <a:p>
                      <a:endParaRPr lang="en-US" sz="1200">
                        <a:highlight>
                          <a:srgbClr val="000000"/>
                        </a:highlight>
                      </a:endParaRPr>
                    </a:p>
                  </a:txBody>
                  <a:tcPr>
                    <a:solidFill>
                      <a:schemeClr val="tx1">
                        <a:lumMod val="65000"/>
                        <a:lumOff val="35000"/>
                      </a:schemeClr>
                    </a:solidFill>
                  </a:tcPr>
                </a:tc>
                <a:extLst>
                  <a:ext uri="{0D108BD9-81ED-4DB2-BD59-A6C34878D82A}">
                    <a16:rowId xmlns:a16="http://schemas.microsoft.com/office/drawing/2014/main" val="10001"/>
                  </a:ext>
                </a:extLst>
              </a:tr>
              <a:tr h="265372">
                <a:tc>
                  <a:txBody>
                    <a:bodyPr/>
                    <a:lstStyle/>
                    <a:p>
                      <a:endParaRPr lang="en-US" sz="1200">
                        <a:highlight>
                          <a:srgbClr val="000000"/>
                        </a:highlight>
                      </a:endParaRPr>
                    </a:p>
                  </a:txBody>
                  <a:tcPr>
                    <a:solidFill>
                      <a:schemeClr val="tx1">
                        <a:lumMod val="65000"/>
                        <a:lumOff val="35000"/>
                      </a:schemeClr>
                    </a:solidFill>
                  </a:tcPr>
                </a:tc>
                <a:tc>
                  <a:txBody>
                    <a:bodyPr/>
                    <a:lstStyle/>
                    <a:p>
                      <a:endParaRPr lang="en-US" sz="1200">
                        <a:highlight>
                          <a:srgbClr val="000000"/>
                        </a:highlight>
                      </a:endParaRPr>
                    </a:p>
                  </a:txBody>
                  <a:tcPr>
                    <a:solidFill>
                      <a:schemeClr val="tx1">
                        <a:lumMod val="65000"/>
                        <a:lumOff val="35000"/>
                      </a:schemeClr>
                    </a:solidFill>
                  </a:tcPr>
                </a:tc>
                <a:tc>
                  <a:txBody>
                    <a:bodyPr/>
                    <a:lstStyle/>
                    <a:p>
                      <a:endParaRPr lang="en-US" sz="1200" dirty="0">
                        <a:highlight>
                          <a:srgbClr val="000000"/>
                        </a:highlight>
                      </a:endParaRPr>
                    </a:p>
                  </a:txBody>
                  <a:tcPr>
                    <a:solidFill>
                      <a:schemeClr val="bg1"/>
                    </a:solidFill>
                  </a:tcPr>
                </a:tc>
                <a:tc>
                  <a:txBody>
                    <a:bodyPr/>
                    <a:lstStyle/>
                    <a:p>
                      <a:endParaRPr lang="en-US" sz="1200" dirty="0">
                        <a:highlight>
                          <a:srgbClr val="000000"/>
                        </a:highlight>
                      </a:endParaRPr>
                    </a:p>
                  </a:txBody>
                  <a:tcPr>
                    <a:solidFill>
                      <a:schemeClr val="bg1"/>
                    </a:solidFill>
                  </a:tcPr>
                </a:tc>
                <a:tc>
                  <a:txBody>
                    <a:bodyPr/>
                    <a:lstStyle/>
                    <a:p>
                      <a:endParaRPr lang="en-US" sz="1200" dirty="0">
                        <a:highlight>
                          <a:srgbClr val="000000"/>
                        </a:highlight>
                      </a:endParaRPr>
                    </a:p>
                  </a:txBody>
                  <a:tcPr>
                    <a:solidFill>
                      <a:schemeClr val="bg1"/>
                    </a:solidFill>
                  </a:tcPr>
                </a:tc>
                <a:tc>
                  <a:txBody>
                    <a:bodyPr/>
                    <a:lstStyle/>
                    <a:p>
                      <a:endParaRPr lang="en-US" sz="1200" dirty="0">
                        <a:highlight>
                          <a:srgbClr val="000000"/>
                        </a:highlight>
                      </a:endParaRPr>
                    </a:p>
                  </a:txBody>
                  <a:tcPr>
                    <a:solidFill>
                      <a:schemeClr val="tx1">
                        <a:lumMod val="65000"/>
                        <a:lumOff val="35000"/>
                      </a:schemeClr>
                    </a:solidFill>
                  </a:tcPr>
                </a:tc>
                <a:tc>
                  <a:txBody>
                    <a:bodyPr/>
                    <a:lstStyle/>
                    <a:p>
                      <a:endParaRPr lang="en-US" sz="1200" dirty="0">
                        <a:highlight>
                          <a:srgbClr val="000000"/>
                        </a:highlight>
                      </a:endParaRPr>
                    </a:p>
                  </a:txBody>
                  <a:tcPr>
                    <a:solidFill>
                      <a:schemeClr val="tx1">
                        <a:lumMod val="65000"/>
                        <a:lumOff val="35000"/>
                      </a:schemeClr>
                    </a:solidFill>
                  </a:tcPr>
                </a:tc>
                <a:extLst>
                  <a:ext uri="{0D108BD9-81ED-4DB2-BD59-A6C34878D82A}">
                    <a16:rowId xmlns:a16="http://schemas.microsoft.com/office/drawing/2014/main" val="10002"/>
                  </a:ext>
                </a:extLst>
              </a:tr>
              <a:tr h="265372">
                <a:tc>
                  <a:txBody>
                    <a:bodyPr/>
                    <a:lstStyle/>
                    <a:p>
                      <a:endParaRPr lang="en-US" sz="1200">
                        <a:highlight>
                          <a:srgbClr val="000000"/>
                        </a:highlight>
                      </a:endParaRPr>
                    </a:p>
                  </a:txBody>
                  <a:tcPr>
                    <a:solidFill>
                      <a:schemeClr val="tx1">
                        <a:lumMod val="65000"/>
                        <a:lumOff val="35000"/>
                      </a:schemeClr>
                    </a:solidFill>
                  </a:tcPr>
                </a:tc>
                <a:tc>
                  <a:txBody>
                    <a:bodyPr/>
                    <a:lstStyle/>
                    <a:p>
                      <a:endParaRPr lang="en-US" sz="1200">
                        <a:highlight>
                          <a:srgbClr val="000000"/>
                        </a:highlight>
                      </a:endParaRPr>
                    </a:p>
                  </a:txBody>
                  <a:tcPr>
                    <a:solidFill>
                      <a:schemeClr val="tx1">
                        <a:lumMod val="65000"/>
                        <a:lumOff val="35000"/>
                      </a:schemeClr>
                    </a:solidFill>
                  </a:tcPr>
                </a:tc>
                <a:tc>
                  <a:txBody>
                    <a:bodyPr/>
                    <a:lstStyle/>
                    <a:p>
                      <a:endParaRPr lang="en-US" sz="1200" dirty="0">
                        <a:highlight>
                          <a:srgbClr val="000000"/>
                        </a:highlight>
                      </a:endParaRPr>
                    </a:p>
                  </a:txBody>
                  <a:tcPr>
                    <a:solidFill>
                      <a:schemeClr val="bg1"/>
                    </a:solidFill>
                  </a:tcPr>
                </a:tc>
                <a:tc>
                  <a:txBody>
                    <a:bodyPr/>
                    <a:lstStyle/>
                    <a:p>
                      <a:endParaRPr lang="en-US" sz="1200" dirty="0">
                        <a:highlight>
                          <a:srgbClr val="000000"/>
                        </a:highlight>
                      </a:endParaRPr>
                    </a:p>
                  </a:txBody>
                  <a:tcPr>
                    <a:solidFill>
                      <a:schemeClr val="bg1"/>
                    </a:solidFill>
                  </a:tcPr>
                </a:tc>
                <a:tc>
                  <a:txBody>
                    <a:bodyPr/>
                    <a:lstStyle/>
                    <a:p>
                      <a:endParaRPr lang="en-US" sz="1200" dirty="0">
                        <a:highlight>
                          <a:srgbClr val="000000"/>
                        </a:highlight>
                      </a:endParaRPr>
                    </a:p>
                  </a:txBody>
                  <a:tcPr>
                    <a:solidFill>
                      <a:schemeClr val="bg1"/>
                    </a:solidFill>
                  </a:tcPr>
                </a:tc>
                <a:tc>
                  <a:txBody>
                    <a:bodyPr/>
                    <a:lstStyle/>
                    <a:p>
                      <a:endParaRPr lang="en-US" sz="1200" dirty="0">
                        <a:highlight>
                          <a:srgbClr val="000000"/>
                        </a:highlight>
                      </a:endParaRPr>
                    </a:p>
                  </a:txBody>
                  <a:tcPr>
                    <a:solidFill>
                      <a:schemeClr val="tx1">
                        <a:lumMod val="65000"/>
                        <a:lumOff val="35000"/>
                      </a:schemeClr>
                    </a:solidFill>
                  </a:tcPr>
                </a:tc>
                <a:tc>
                  <a:txBody>
                    <a:bodyPr/>
                    <a:lstStyle/>
                    <a:p>
                      <a:endParaRPr lang="en-US" sz="1200">
                        <a:highlight>
                          <a:srgbClr val="000000"/>
                        </a:highlight>
                      </a:endParaRPr>
                    </a:p>
                  </a:txBody>
                  <a:tcPr>
                    <a:solidFill>
                      <a:schemeClr val="tx1">
                        <a:lumMod val="65000"/>
                        <a:lumOff val="35000"/>
                      </a:schemeClr>
                    </a:solidFill>
                  </a:tcPr>
                </a:tc>
                <a:extLst>
                  <a:ext uri="{0D108BD9-81ED-4DB2-BD59-A6C34878D82A}">
                    <a16:rowId xmlns:a16="http://schemas.microsoft.com/office/drawing/2014/main" val="10003"/>
                  </a:ext>
                </a:extLst>
              </a:tr>
              <a:tr h="265372">
                <a:tc>
                  <a:txBody>
                    <a:bodyPr/>
                    <a:lstStyle/>
                    <a:p>
                      <a:endParaRPr lang="en-US" sz="1200" dirty="0">
                        <a:highlight>
                          <a:srgbClr val="000000"/>
                        </a:highlight>
                      </a:endParaRPr>
                    </a:p>
                  </a:txBody>
                  <a:tcPr>
                    <a:solidFill>
                      <a:schemeClr val="tx1">
                        <a:lumMod val="65000"/>
                        <a:lumOff val="35000"/>
                      </a:schemeClr>
                    </a:solidFill>
                  </a:tcPr>
                </a:tc>
                <a:tc>
                  <a:txBody>
                    <a:bodyPr/>
                    <a:lstStyle/>
                    <a:p>
                      <a:endParaRPr lang="en-US" sz="1200">
                        <a:highlight>
                          <a:srgbClr val="000000"/>
                        </a:highlight>
                      </a:endParaRPr>
                    </a:p>
                  </a:txBody>
                  <a:tcPr>
                    <a:solidFill>
                      <a:schemeClr val="tx1">
                        <a:lumMod val="65000"/>
                        <a:lumOff val="35000"/>
                      </a:schemeClr>
                    </a:solidFill>
                  </a:tcPr>
                </a:tc>
                <a:tc>
                  <a:txBody>
                    <a:bodyPr/>
                    <a:lstStyle/>
                    <a:p>
                      <a:endParaRPr lang="en-US" sz="1200" dirty="0">
                        <a:highlight>
                          <a:srgbClr val="000000"/>
                        </a:highlight>
                      </a:endParaRPr>
                    </a:p>
                  </a:txBody>
                  <a:tcPr>
                    <a:solidFill>
                      <a:schemeClr val="bg1"/>
                    </a:solidFill>
                  </a:tcPr>
                </a:tc>
                <a:tc>
                  <a:txBody>
                    <a:bodyPr/>
                    <a:lstStyle/>
                    <a:p>
                      <a:endParaRPr lang="en-US" sz="1200" dirty="0">
                        <a:highlight>
                          <a:srgbClr val="000000"/>
                        </a:highlight>
                      </a:endParaRPr>
                    </a:p>
                  </a:txBody>
                  <a:tcPr>
                    <a:solidFill>
                      <a:schemeClr val="bg1"/>
                    </a:solidFill>
                  </a:tcPr>
                </a:tc>
                <a:tc>
                  <a:txBody>
                    <a:bodyPr/>
                    <a:lstStyle/>
                    <a:p>
                      <a:endParaRPr lang="en-US" sz="1200" dirty="0">
                        <a:highlight>
                          <a:srgbClr val="000000"/>
                        </a:highlight>
                      </a:endParaRPr>
                    </a:p>
                  </a:txBody>
                  <a:tcPr>
                    <a:solidFill>
                      <a:schemeClr val="bg1"/>
                    </a:solidFill>
                  </a:tcPr>
                </a:tc>
                <a:tc>
                  <a:txBody>
                    <a:bodyPr/>
                    <a:lstStyle/>
                    <a:p>
                      <a:endParaRPr lang="en-US" sz="1200" dirty="0">
                        <a:highlight>
                          <a:srgbClr val="000000"/>
                        </a:highlight>
                      </a:endParaRPr>
                    </a:p>
                  </a:txBody>
                  <a:tcPr>
                    <a:solidFill>
                      <a:schemeClr val="tx1">
                        <a:lumMod val="65000"/>
                        <a:lumOff val="35000"/>
                      </a:schemeClr>
                    </a:solidFill>
                  </a:tcPr>
                </a:tc>
                <a:tc>
                  <a:txBody>
                    <a:bodyPr/>
                    <a:lstStyle/>
                    <a:p>
                      <a:endParaRPr lang="en-US" sz="1200" dirty="0">
                        <a:highlight>
                          <a:srgbClr val="000000"/>
                        </a:highlight>
                      </a:endParaRPr>
                    </a:p>
                  </a:txBody>
                  <a:tcPr>
                    <a:solidFill>
                      <a:schemeClr val="tx1">
                        <a:lumMod val="65000"/>
                        <a:lumOff val="35000"/>
                      </a:schemeClr>
                    </a:solidFill>
                  </a:tcPr>
                </a:tc>
                <a:extLst>
                  <a:ext uri="{0D108BD9-81ED-4DB2-BD59-A6C34878D82A}">
                    <a16:rowId xmlns:a16="http://schemas.microsoft.com/office/drawing/2014/main" val="10004"/>
                  </a:ext>
                </a:extLst>
              </a:tr>
              <a:tr h="265372">
                <a:tc>
                  <a:txBody>
                    <a:bodyPr/>
                    <a:lstStyle/>
                    <a:p>
                      <a:endParaRPr lang="en-US" sz="1200">
                        <a:highlight>
                          <a:srgbClr val="000000"/>
                        </a:highlight>
                      </a:endParaRPr>
                    </a:p>
                  </a:txBody>
                  <a:tcPr>
                    <a:solidFill>
                      <a:schemeClr val="tx1">
                        <a:lumMod val="65000"/>
                        <a:lumOff val="35000"/>
                      </a:schemeClr>
                    </a:solidFill>
                  </a:tcPr>
                </a:tc>
                <a:tc>
                  <a:txBody>
                    <a:bodyPr/>
                    <a:lstStyle/>
                    <a:p>
                      <a:endParaRPr lang="en-US" sz="1200">
                        <a:highlight>
                          <a:srgbClr val="000000"/>
                        </a:highlight>
                      </a:endParaRPr>
                    </a:p>
                  </a:txBody>
                  <a:tcPr>
                    <a:solidFill>
                      <a:schemeClr val="tx1">
                        <a:lumMod val="65000"/>
                        <a:lumOff val="35000"/>
                      </a:schemeClr>
                    </a:solidFill>
                  </a:tcPr>
                </a:tc>
                <a:tc>
                  <a:txBody>
                    <a:bodyPr/>
                    <a:lstStyle/>
                    <a:p>
                      <a:endParaRPr lang="en-US" sz="1200">
                        <a:highlight>
                          <a:srgbClr val="000000"/>
                        </a:highlight>
                      </a:endParaRPr>
                    </a:p>
                  </a:txBody>
                  <a:tcPr>
                    <a:solidFill>
                      <a:schemeClr val="tx1">
                        <a:lumMod val="65000"/>
                        <a:lumOff val="35000"/>
                      </a:schemeClr>
                    </a:solidFill>
                  </a:tcPr>
                </a:tc>
                <a:tc>
                  <a:txBody>
                    <a:bodyPr/>
                    <a:lstStyle/>
                    <a:p>
                      <a:endParaRPr lang="en-US" sz="1200">
                        <a:highlight>
                          <a:srgbClr val="000000"/>
                        </a:highlight>
                      </a:endParaRPr>
                    </a:p>
                  </a:txBody>
                  <a:tcPr>
                    <a:solidFill>
                      <a:schemeClr val="tx1">
                        <a:lumMod val="65000"/>
                        <a:lumOff val="35000"/>
                      </a:schemeClr>
                    </a:solidFill>
                  </a:tcPr>
                </a:tc>
                <a:tc>
                  <a:txBody>
                    <a:bodyPr/>
                    <a:lstStyle/>
                    <a:p>
                      <a:endParaRPr lang="en-US" sz="1200">
                        <a:highlight>
                          <a:srgbClr val="000000"/>
                        </a:highlight>
                      </a:endParaRPr>
                    </a:p>
                  </a:txBody>
                  <a:tcPr>
                    <a:solidFill>
                      <a:schemeClr val="tx1">
                        <a:lumMod val="65000"/>
                        <a:lumOff val="35000"/>
                      </a:schemeClr>
                    </a:solidFill>
                  </a:tcPr>
                </a:tc>
                <a:tc>
                  <a:txBody>
                    <a:bodyPr/>
                    <a:lstStyle/>
                    <a:p>
                      <a:endParaRPr lang="en-US" sz="1200" dirty="0">
                        <a:highlight>
                          <a:srgbClr val="000000"/>
                        </a:highlight>
                      </a:endParaRPr>
                    </a:p>
                  </a:txBody>
                  <a:tcPr>
                    <a:solidFill>
                      <a:schemeClr val="tx1">
                        <a:lumMod val="65000"/>
                        <a:lumOff val="35000"/>
                      </a:schemeClr>
                    </a:solidFill>
                  </a:tcPr>
                </a:tc>
                <a:tc>
                  <a:txBody>
                    <a:bodyPr/>
                    <a:lstStyle/>
                    <a:p>
                      <a:endParaRPr lang="en-US" sz="1200" dirty="0">
                        <a:highlight>
                          <a:srgbClr val="000000"/>
                        </a:highlight>
                      </a:endParaRPr>
                    </a:p>
                  </a:txBody>
                  <a:tcPr>
                    <a:solidFill>
                      <a:schemeClr val="tx1">
                        <a:lumMod val="65000"/>
                        <a:lumOff val="35000"/>
                      </a:schemeClr>
                    </a:solidFill>
                  </a:tcPr>
                </a:tc>
                <a:extLst>
                  <a:ext uri="{0D108BD9-81ED-4DB2-BD59-A6C34878D82A}">
                    <a16:rowId xmlns:a16="http://schemas.microsoft.com/office/drawing/2014/main" val="10005"/>
                  </a:ext>
                </a:extLst>
              </a:tr>
              <a:tr h="265372">
                <a:tc>
                  <a:txBody>
                    <a:bodyPr/>
                    <a:lstStyle/>
                    <a:p>
                      <a:endParaRPr lang="en-US" sz="1200" dirty="0">
                        <a:highlight>
                          <a:srgbClr val="000000"/>
                        </a:highlight>
                      </a:endParaRPr>
                    </a:p>
                  </a:txBody>
                  <a:tcPr>
                    <a:solidFill>
                      <a:schemeClr val="tx1">
                        <a:lumMod val="65000"/>
                        <a:lumOff val="35000"/>
                      </a:schemeClr>
                    </a:solidFill>
                  </a:tcPr>
                </a:tc>
                <a:tc>
                  <a:txBody>
                    <a:bodyPr/>
                    <a:lstStyle/>
                    <a:p>
                      <a:endParaRPr lang="en-US" sz="1200" dirty="0">
                        <a:highlight>
                          <a:srgbClr val="000000"/>
                        </a:highlight>
                      </a:endParaRPr>
                    </a:p>
                  </a:txBody>
                  <a:tcPr>
                    <a:solidFill>
                      <a:schemeClr val="tx1">
                        <a:lumMod val="65000"/>
                        <a:lumOff val="35000"/>
                      </a:schemeClr>
                    </a:solidFill>
                  </a:tcPr>
                </a:tc>
                <a:tc>
                  <a:txBody>
                    <a:bodyPr/>
                    <a:lstStyle/>
                    <a:p>
                      <a:endParaRPr lang="en-US" sz="1200" dirty="0">
                        <a:highlight>
                          <a:srgbClr val="000000"/>
                        </a:highlight>
                      </a:endParaRPr>
                    </a:p>
                  </a:txBody>
                  <a:tcPr>
                    <a:solidFill>
                      <a:schemeClr val="tx1">
                        <a:lumMod val="65000"/>
                        <a:lumOff val="35000"/>
                      </a:schemeClr>
                    </a:solidFill>
                  </a:tcPr>
                </a:tc>
                <a:tc>
                  <a:txBody>
                    <a:bodyPr/>
                    <a:lstStyle/>
                    <a:p>
                      <a:endParaRPr lang="en-US" sz="1200" dirty="0">
                        <a:highlight>
                          <a:srgbClr val="000000"/>
                        </a:highlight>
                      </a:endParaRPr>
                    </a:p>
                  </a:txBody>
                  <a:tcPr>
                    <a:solidFill>
                      <a:schemeClr val="tx1">
                        <a:lumMod val="65000"/>
                        <a:lumOff val="35000"/>
                      </a:schemeClr>
                    </a:solidFill>
                  </a:tcPr>
                </a:tc>
                <a:tc>
                  <a:txBody>
                    <a:bodyPr/>
                    <a:lstStyle/>
                    <a:p>
                      <a:endParaRPr lang="en-US" sz="1200" dirty="0">
                        <a:highlight>
                          <a:srgbClr val="000000"/>
                        </a:highlight>
                      </a:endParaRPr>
                    </a:p>
                  </a:txBody>
                  <a:tcPr>
                    <a:solidFill>
                      <a:schemeClr val="tx1">
                        <a:lumMod val="65000"/>
                        <a:lumOff val="35000"/>
                      </a:schemeClr>
                    </a:solidFill>
                  </a:tcPr>
                </a:tc>
                <a:tc>
                  <a:txBody>
                    <a:bodyPr/>
                    <a:lstStyle/>
                    <a:p>
                      <a:endParaRPr lang="en-US" sz="1200" dirty="0">
                        <a:highlight>
                          <a:srgbClr val="000000"/>
                        </a:highlight>
                      </a:endParaRPr>
                    </a:p>
                  </a:txBody>
                  <a:tcPr>
                    <a:solidFill>
                      <a:schemeClr val="tx1">
                        <a:lumMod val="65000"/>
                        <a:lumOff val="35000"/>
                      </a:schemeClr>
                    </a:solidFill>
                  </a:tcPr>
                </a:tc>
                <a:tc>
                  <a:txBody>
                    <a:bodyPr/>
                    <a:lstStyle/>
                    <a:p>
                      <a:endParaRPr lang="en-US" sz="1200" dirty="0">
                        <a:highlight>
                          <a:srgbClr val="000000"/>
                        </a:highlight>
                      </a:endParaRPr>
                    </a:p>
                  </a:txBody>
                  <a:tcPr>
                    <a:solidFill>
                      <a:schemeClr val="tx1">
                        <a:lumMod val="65000"/>
                        <a:lumOff val="35000"/>
                      </a:schemeClr>
                    </a:solidFill>
                  </a:tcPr>
                </a:tc>
                <a:extLst>
                  <a:ext uri="{0D108BD9-81ED-4DB2-BD59-A6C34878D82A}">
                    <a16:rowId xmlns:a16="http://schemas.microsoft.com/office/drawing/2014/main" val="10006"/>
                  </a:ext>
                </a:extLst>
              </a:tr>
            </a:tbl>
          </a:graphicData>
        </a:graphic>
      </p:graphicFrame>
      <p:sp>
        <p:nvSpPr>
          <p:cNvPr id="26" name="화살표: 오른쪽 28">
            <a:extLst>
              <a:ext uri="{FF2B5EF4-FFF2-40B4-BE49-F238E27FC236}">
                <a16:creationId xmlns:a16="http://schemas.microsoft.com/office/drawing/2014/main" id="{473AEB15-1067-4500-BB8B-B9B606A3465A}"/>
              </a:ext>
            </a:extLst>
          </p:cNvPr>
          <p:cNvSpPr/>
          <p:nvPr/>
        </p:nvSpPr>
        <p:spPr>
          <a:xfrm>
            <a:off x="4671411" y="4952849"/>
            <a:ext cx="428778" cy="285852"/>
          </a:xfrm>
          <a:prstGeom prst="rightArrow">
            <a:avLst/>
          </a:prstGeom>
          <a:gradFill>
            <a:gsLst>
              <a:gs pos="0">
                <a:srgbClr val="193EB0">
                  <a:alpha val="40000"/>
                </a:srgbClr>
              </a:gs>
              <a:gs pos="99000">
                <a:srgbClr val="193EB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p>
        </p:txBody>
      </p:sp>
    </p:spTree>
    <p:extLst>
      <p:ext uri="{BB962C8B-B14F-4D97-AF65-F5344CB8AC3E}">
        <p14:creationId xmlns:p14="http://schemas.microsoft.com/office/powerpoint/2010/main" val="311578115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직사각형 16"/>
          <p:cNvSpPr/>
          <p:nvPr/>
        </p:nvSpPr>
        <p:spPr>
          <a:xfrm>
            <a:off x="546895" y="1523719"/>
            <a:ext cx="8797130"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3200" dirty="0">
                <a:solidFill>
                  <a:schemeClr val="tx1">
                    <a:lumMod val="95000"/>
                    <a:lumOff val="5000"/>
                  </a:schemeClr>
                </a:solidFill>
                <a:latin typeface="Samsung Sharp Sans" pitchFamily="2" charset="0"/>
                <a:ea typeface="Samsung Sharp Sans" pitchFamily="2" charset="0"/>
                <a:cs typeface="Samsung Sharp Sans" pitchFamily="2" charset="0"/>
              </a:rPr>
              <a:t>Filtering Image Data (2/3)</a:t>
            </a:r>
          </a:p>
        </p:txBody>
      </p:sp>
      <p:grpSp>
        <p:nvGrpSpPr>
          <p:cNvPr id="18" name="그룹 17"/>
          <p:cNvGrpSpPr/>
          <p:nvPr/>
        </p:nvGrpSpPr>
        <p:grpSpPr>
          <a:xfrm>
            <a:off x="558800" y="2232686"/>
            <a:ext cx="8785225" cy="215444"/>
            <a:chOff x="1027113" y="2045625"/>
            <a:chExt cx="8785225" cy="215444"/>
          </a:xfrm>
        </p:grpSpPr>
        <p:sp>
          <p:nvSpPr>
            <p:cNvPr id="19" name="직사각형 18"/>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직사각형 19"/>
            <p:cNvSpPr/>
            <p:nvPr/>
          </p:nvSpPr>
          <p:spPr>
            <a:xfrm>
              <a:off x="1179514" y="2045625"/>
              <a:ext cx="8632824"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Morphological filter: </a:t>
              </a:r>
              <a:r>
                <a:rPr lang="en-US" altLang="ko-KR" sz="1400" dirty="0">
                  <a:solidFill>
                    <a:srgbClr val="193EB0"/>
                  </a:solidFill>
                  <a:latin typeface="SamsungOne 700" panose="020B0803030303020204" pitchFamily="34" charset="0"/>
                  <a:ea typeface="SamsungOne 700" panose="020B0803030303020204" pitchFamily="34" charset="0"/>
                </a:rPr>
                <a:t>Erosion</a:t>
              </a:r>
            </a:p>
          </p:txBody>
        </p:sp>
      </p:grpSp>
      <p:sp>
        <p:nvSpPr>
          <p:cNvPr id="21" name="직사각형 20"/>
          <p:cNvSpPr/>
          <p:nvPr/>
        </p:nvSpPr>
        <p:spPr>
          <a:xfrm>
            <a:off x="703263" y="2565400"/>
            <a:ext cx="8640762" cy="6481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A non-linear filtering operation that tends to change white pixels into black ones. </a:t>
            </a:r>
          </a:p>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If an image </a:t>
            </a:r>
            <a:r>
              <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rPr>
              <a:t>𝐺 </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is eroded with a kernel </a:t>
            </a:r>
            <a:r>
              <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rPr>
              <a:t>𝐾</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we denote as </a:t>
            </a:r>
            <a:r>
              <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rPr>
              <a:t>𝐺</a:t>
            </a:r>
            <a:r>
              <a:rPr lang="ko-KR" altLang="en-US" sz="1300" dirty="0">
                <a:solidFill>
                  <a:srgbClr val="193EB0"/>
                </a:solidFill>
                <a:latin typeface="SamsungOne 400" panose="020B0503030303020204" pitchFamily="34" charset="0"/>
                <a:ea typeface="SamsungOne 400" panose="020B0503030303020204" pitchFamily="34" charset="0"/>
              </a:rPr>
              <a:t>⊖</a:t>
            </a:r>
            <a:r>
              <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rPr>
              <a:t>𝐾</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a:t>
            </a:r>
          </a:p>
        </p:txBody>
      </p:sp>
      <p:sp>
        <p:nvSpPr>
          <p:cNvPr id="22" name="직사각형 21"/>
          <p:cNvSpPr/>
          <p:nvPr/>
        </p:nvSpPr>
        <p:spPr>
          <a:xfrm>
            <a:off x="558800" y="525055"/>
            <a:ext cx="5824317"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600" dirty="0">
                <a:solidFill>
                  <a:schemeClr val="bg1">
                    <a:lumMod val="95000"/>
                  </a:schemeClr>
                </a:solidFill>
                <a:latin typeface="SamsungOne 700" panose="020B0803030303020204" pitchFamily="34" charset="0"/>
                <a:ea typeface="SamsungOne 700" panose="020B0803030303020204" pitchFamily="34" charset="0"/>
              </a:rPr>
              <a:t>UNIT 7. </a:t>
            </a:r>
            <a:br>
              <a:rPr lang="en-US" altLang="ko-KR" dirty="0">
                <a:solidFill>
                  <a:schemeClr val="bg1">
                    <a:lumMod val="95000"/>
                  </a:schemeClr>
                </a:solidFill>
                <a:latin typeface="SamsungOne 700" panose="020B0803030303020204" pitchFamily="34" charset="0"/>
                <a:ea typeface="SamsungOne 700" panose="020B0803030303020204" pitchFamily="34" charset="0"/>
              </a:rPr>
            </a:br>
            <a:r>
              <a:rPr lang="en-US" altLang="ko-KR" sz="2000" dirty="0">
                <a:solidFill>
                  <a:schemeClr val="bg1">
                    <a:lumMod val="95000"/>
                  </a:schemeClr>
                </a:solidFill>
                <a:latin typeface="SamsungOne 700" panose="020B0803030303020204" pitchFamily="34" charset="0"/>
                <a:ea typeface="SamsungOne 700" panose="020B0803030303020204" pitchFamily="34" charset="0"/>
              </a:rPr>
              <a:t>7.2. </a:t>
            </a:r>
            <a:r>
              <a:rPr lang="en-US" altLang="ko-KR" sz="2000" dirty="0">
                <a:solidFill>
                  <a:schemeClr val="bg1">
                    <a:lumMod val="95000"/>
                  </a:schemeClr>
                </a:solidFill>
                <a:latin typeface="SamsungOne 400" panose="020B0503030303020204" pitchFamily="34" charset="0"/>
                <a:ea typeface="SamsungOne 400" panose="020B0503030303020204" pitchFamily="34" charset="0"/>
              </a:rPr>
              <a:t>Filtering Image Data.</a:t>
            </a:r>
          </a:p>
        </p:txBody>
      </p:sp>
      <mc:AlternateContent xmlns:mc="http://schemas.openxmlformats.org/markup-compatibility/2006" xmlns:a14="http://schemas.microsoft.com/office/drawing/2010/main">
        <mc:Choice Requires="a14">
          <p:sp>
            <p:nvSpPr>
              <p:cNvPr id="23" name="내용 개체 틀 2">
                <a:extLst>
                  <a:ext uri="{FF2B5EF4-FFF2-40B4-BE49-F238E27FC236}">
                    <a16:creationId xmlns:a16="http://schemas.microsoft.com/office/drawing/2014/main" id="{89475692-49FE-4DE2-BB02-797206C07618}"/>
                  </a:ext>
                </a:extLst>
              </p:cNvPr>
              <p:cNvSpPr txBox="1">
                <a:spLocks/>
              </p:cNvSpPr>
              <p:nvPr/>
            </p:nvSpPr>
            <p:spPr>
              <a:xfrm>
                <a:off x="2150518" y="3330778"/>
                <a:ext cx="5601790" cy="452688"/>
              </a:xfrm>
              <a:prstGeom prst="rect">
                <a:avLst/>
              </a:prstGeom>
            </p:spPr>
            <p:txBody>
              <a:bodyPr wrap="none" lIns="0" tIns="0" rIns="0" bIns="0">
                <a:sp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None/>
                </a:pPr>
                <a14:m>
                  <m:oMathPara xmlns:m="http://schemas.openxmlformats.org/officeDocument/2006/math">
                    <m:oMathParaPr>
                      <m:jc m:val="centerGroup"/>
                    </m:oMathParaPr>
                    <m:oMath xmlns:m="http://schemas.openxmlformats.org/officeDocument/2006/math">
                      <m:d>
                        <m:dPr>
                          <m:ctrlPr>
                            <a:rPr lang="en-US" altLang="ko-KR" sz="2000" i="1" dirty="0" smtClean="0">
                              <a:solidFill>
                                <a:schemeClr val="tx1">
                                  <a:lumMod val="85000"/>
                                  <a:lumOff val="15000"/>
                                </a:schemeClr>
                              </a:solidFill>
                              <a:latin typeface="Cambria Math" panose="02040503050406030204" pitchFamily="18" charset="0"/>
                              <a:cs typeface="Times New Roman" panose="02020603050405020304" pitchFamily="18" charset="0"/>
                            </a:rPr>
                          </m:ctrlPr>
                        </m:dPr>
                        <m:e>
                          <m:r>
                            <a:rPr lang="en-US" altLang="ko-KR" sz="2000" i="1" dirty="0">
                              <a:solidFill>
                                <a:schemeClr val="tx1">
                                  <a:lumMod val="85000"/>
                                  <a:lumOff val="15000"/>
                                </a:schemeClr>
                              </a:solidFill>
                              <a:latin typeface="Cambria Math" panose="02040503050406030204" pitchFamily="18" charset="0"/>
                              <a:cs typeface="Times New Roman" panose="02020603050405020304" pitchFamily="18" charset="0"/>
                            </a:rPr>
                            <m:t>𝐺</m:t>
                          </m:r>
                          <m:r>
                            <a:rPr lang="en-US" altLang="ko-KR" sz="2000" i="1" smtClean="0">
                              <a:solidFill>
                                <a:srgbClr val="193EB0"/>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ko-KR" sz="2000" i="1">
                              <a:solidFill>
                                <a:schemeClr val="tx1">
                                  <a:lumMod val="85000"/>
                                  <a:lumOff val="15000"/>
                                </a:schemeClr>
                              </a:solidFill>
                              <a:latin typeface="Cambria Math" panose="02040503050406030204" pitchFamily="18" charset="0"/>
                              <a:ea typeface="Cambria Math" panose="02040503050406030204" pitchFamily="18" charset="0"/>
                              <a:cs typeface="Times New Roman" panose="02020603050405020304" pitchFamily="18" charset="0"/>
                            </a:rPr>
                            <m:t>𝐾</m:t>
                          </m:r>
                        </m:e>
                      </m:d>
                      <m:d>
                        <m:dPr>
                          <m:ctrlPr>
                            <a:rPr lang="en-US" altLang="ko-KR" sz="2000" i="1" dirty="0">
                              <a:solidFill>
                                <a:schemeClr val="tx1">
                                  <a:lumMod val="85000"/>
                                  <a:lumOff val="15000"/>
                                </a:schemeClr>
                              </a:solidFill>
                              <a:latin typeface="Cambria Math" panose="02040503050406030204" pitchFamily="18" charset="0"/>
                              <a:cs typeface="Times New Roman" panose="02020603050405020304" pitchFamily="18" charset="0"/>
                            </a:rPr>
                          </m:ctrlPr>
                        </m:dPr>
                        <m:e>
                          <m:r>
                            <a:rPr lang="en-US" altLang="ko-KR" sz="2000" i="1" dirty="0" smtClean="0">
                              <a:solidFill>
                                <a:srgbClr val="FF0000"/>
                              </a:solidFill>
                              <a:latin typeface="Cambria Math" panose="02040503050406030204" pitchFamily="18" charset="0"/>
                              <a:cs typeface="Times New Roman" panose="02020603050405020304" pitchFamily="18" charset="0"/>
                            </a:rPr>
                            <m:t>𝑖</m:t>
                          </m:r>
                          <m:r>
                            <a:rPr lang="en-US" altLang="ko-KR" sz="2000" i="1" dirty="0">
                              <a:solidFill>
                                <a:schemeClr val="tx1">
                                  <a:lumMod val="85000"/>
                                  <a:lumOff val="15000"/>
                                </a:schemeClr>
                              </a:solidFill>
                              <a:latin typeface="Cambria Math" panose="02040503050406030204" pitchFamily="18" charset="0"/>
                              <a:cs typeface="Times New Roman" panose="02020603050405020304" pitchFamily="18" charset="0"/>
                            </a:rPr>
                            <m:t>,</m:t>
                          </m:r>
                          <m:r>
                            <a:rPr lang="en-US" altLang="ko-KR" sz="2000" i="1" dirty="0" smtClean="0">
                              <a:solidFill>
                                <a:srgbClr val="FF0000"/>
                              </a:solidFill>
                              <a:latin typeface="Cambria Math" panose="02040503050406030204" pitchFamily="18" charset="0"/>
                              <a:cs typeface="Times New Roman" panose="02020603050405020304" pitchFamily="18" charset="0"/>
                            </a:rPr>
                            <m:t>𝑗</m:t>
                          </m:r>
                        </m:e>
                      </m:d>
                      <m:r>
                        <a:rPr lang="en-US" altLang="ko-KR" sz="2000" dirty="0">
                          <a:solidFill>
                            <a:schemeClr val="tx1">
                              <a:lumMod val="85000"/>
                              <a:lumOff val="15000"/>
                            </a:schemeClr>
                          </a:solidFill>
                          <a:latin typeface="Cambria Math" panose="02040503050406030204" pitchFamily="18" charset="0"/>
                          <a:cs typeface="Times New Roman" panose="02020603050405020304" pitchFamily="18" charset="0"/>
                        </a:rPr>
                        <m:t>=</m:t>
                      </m:r>
                      <m:func>
                        <m:funcPr>
                          <m:ctrlPr>
                            <a:rPr lang="en-US" altLang="ko-KR" sz="2000" i="1" dirty="0">
                              <a:solidFill>
                                <a:schemeClr val="tx1">
                                  <a:lumMod val="85000"/>
                                  <a:lumOff val="15000"/>
                                </a:schemeClr>
                              </a:solidFill>
                              <a:latin typeface="Cambria Math" panose="02040503050406030204" pitchFamily="18" charset="0"/>
                              <a:cs typeface="Times New Roman" panose="02020603050405020304" pitchFamily="18" charset="0"/>
                            </a:rPr>
                          </m:ctrlPr>
                        </m:funcPr>
                        <m:fName>
                          <m:limLow>
                            <m:limLowPr>
                              <m:ctrlPr>
                                <a:rPr lang="en-US" altLang="ko-KR" sz="2000" i="1" dirty="0">
                                  <a:solidFill>
                                    <a:schemeClr val="tx1">
                                      <a:lumMod val="85000"/>
                                      <a:lumOff val="15000"/>
                                    </a:schemeClr>
                                  </a:solidFill>
                                  <a:latin typeface="Cambria Math" panose="02040503050406030204" pitchFamily="18" charset="0"/>
                                  <a:cs typeface="Times New Roman" panose="02020603050405020304" pitchFamily="18" charset="0"/>
                                </a:rPr>
                              </m:ctrlPr>
                            </m:limLowPr>
                            <m:e>
                              <m:r>
                                <a:rPr lang="en-US" altLang="ko-KR" sz="2000" b="1" i="1" dirty="0">
                                  <a:solidFill>
                                    <a:schemeClr val="tx1">
                                      <a:lumMod val="85000"/>
                                      <a:lumOff val="15000"/>
                                    </a:schemeClr>
                                  </a:solidFill>
                                  <a:latin typeface="Cambria Math" panose="02040503050406030204" pitchFamily="18" charset="0"/>
                                  <a:cs typeface="Times New Roman" panose="02020603050405020304" pitchFamily="18" charset="0"/>
                                </a:rPr>
                                <m:t>𝒎𝒊𝒏</m:t>
                              </m:r>
                            </m:e>
                            <m:lim>
                              <m:r>
                                <a:rPr lang="en-US" altLang="ko-KR" sz="2000" i="1" dirty="0">
                                  <a:solidFill>
                                    <a:schemeClr val="tx1">
                                      <a:lumMod val="85000"/>
                                      <a:lumOff val="15000"/>
                                    </a:schemeClr>
                                  </a:solidFill>
                                  <a:latin typeface="Cambria Math" panose="02040503050406030204" pitchFamily="18" charset="0"/>
                                  <a:cs typeface="Times New Roman" panose="02020603050405020304" pitchFamily="18" charset="0"/>
                                </a:rPr>
                                <m:t>(</m:t>
                              </m:r>
                              <m:sSup>
                                <m:sSupPr>
                                  <m:ctrlPr>
                                    <a:rPr lang="en-US" altLang="ko-KR" sz="2000" i="1" dirty="0">
                                      <a:solidFill>
                                        <a:schemeClr val="tx1">
                                          <a:lumMod val="85000"/>
                                          <a:lumOff val="15000"/>
                                        </a:schemeClr>
                                      </a:solidFill>
                                      <a:latin typeface="Cambria Math" panose="02040503050406030204" pitchFamily="18" charset="0"/>
                                      <a:cs typeface="Times New Roman" panose="02020603050405020304" pitchFamily="18" charset="0"/>
                                    </a:rPr>
                                  </m:ctrlPr>
                                </m:sSupPr>
                                <m:e>
                                  <m:r>
                                    <a:rPr lang="en-US" altLang="ko-KR" sz="2000" i="1" dirty="0">
                                      <a:solidFill>
                                        <a:schemeClr val="tx1">
                                          <a:lumMod val="85000"/>
                                          <a:lumOff val="15000"/>
                                        </a:schemeClr>
                                      </a:solidFill>
                                      <a:latin typeface="Cambria Math" panose="02040503050406030204" pitchFamily="18" charset="0"/>
                                      <a:cs typeface="Times New Roman" panose="02020603050405020304" pitchFamily="18" charset="0"/>
                                    </a:rPr>
                                    <m:t>𝑖</m:t>
                                  </m:r>
                                </m:e>
                                <m:sup>
                                  <m:r>
                                    <a:rPr lang="en-US" altLang="ko-KR" sz="2000" i="1" dirty="0">
                                      <a:solidFill>
                                        <a:schemeClr val="tx1">
                                          <a:lumMod val="85000"/>
                                          <a:lumOff val="15000"/>
                                        </a:schemeClr>
                                      </a:solidFill>
                                      <a:latin typeface="Cambria Math" panose="02040503050406030204" pitchFamily="18" charset="0"/>
                                      <a:cs typeface="Times New Roman" panose="02020603050405020304" pitchFamily="18" charset="0"/>
                                    </a:rPr>
                                    <m:t>′</m:t>
                                  </m:r>
                                </m:sup>
                              </m:sSup>
                              <m:r>
                                <a:rPr lang="en-US" altLang="ko-KR" sz="2000" i="1" dirty="0">
                                  <a:solidFill>
                                    <a:schemeClr val="tx1">
                                      <a:lumMod val="85000"/>
                                      <a:lumOff val="15000"/>
                                    </a:schemeClr>
                                  </a:solidFill>
                                  <a:latin typeface="Cambria Math" panose="02040503050406030204" pitchFamily="18" charset="0"/>
                                  <a:cs typeface="Times New Roman" panose="02020603050405020304" pitchFamily="18" charset="0"/>
                                </a:rPr>
                                <m:t>,</m:t>
                              </m:r>
                              <m:sSup>
                                <m:sSupPr>
                                  <m:ctrlPr>
                                    <a:rPr lang="en-US" altLang="ko-KR" sz="2000" i="1" dirty="0">
                                      <a:solidFill>
                                        <a:schemeClr val="tx1">
                                          <a:lumMod val="85000"/>
                                          <a:lumOff val="15000"/>
                                        </a:schemeClr>
                                      </a:solidFill>
                                      <a:latin typeface="Cambria Math" panose="02040503050406030204" pitchFamily="18" charset="0"/>
                                      <a:cs typeface="Times New Roman" panose="02020603050405020304" pitchFamily="18" charset="0"/>
                                    </a:rPr>
                                  </m:ctrlPr>
                                </m:sSupPr>
                                <m:e>
                                  <m:r>
                                    <a:rPr lang="en-US" altLang="ko-KR" sz="2000" i="1" dirty="0">
                                      <a:solidFill>
                                        <a:schemeClr val="tx1">
                                          <a:lumMod val="85000"/>
                                          <a:lumOff val="15000"/>
                                        </a:schemeClr>
                                      </a:solidFill>
                                      <a:latin typeface="Cambria Math" panose="02040503050406030204" pitchFamily="18" charset="0"/>
                                      <a:cs typeface="Times New Roman" panose="02020603050405020304" pitchFamily="18" charset="0"/>
                                    </a:rPr>
                                    <m:t>𝑗</m:t>
                                  </m:r>
                                </m:e>
                                <m:sup>
                                  <m:r>
                                    <a:rPr lang="en-US" altLang="ko-KR" sz="2000" i="1" dirty="0">
                                      <a:solidFill>
                                        <a:schemeClr val="tx1">
                                          <a:lumMod val="85000"/>
                                          <a:lumOff val="15000"/>
                                        </a:schemeClr>
                                      </a:solidFill>
                                      <a:latin typeface="Cambria Math" panose="02040503050406030204" pitchFamily="18" charset="0"/>
                                      <a:cs typeface="Times New Roman" panose="02020603050405020304" pitchFamily="18" charset="0"/>
                                    </a:rPr>
                                    <m:t>′</m:t>
                                  </m:r>
                                </m:sup>
                              </m:sSup>
                              <m:r>
                                <a:rPr lang="en-US" altLang="ko-KR" sz="2000" i="1" dirty="0">
                                  <a:solidFill>
                                    <a:schemeClr val="tx1">
                                      <a:lumMod val="85000"/>
                                      <a:lumOff val="15000"/>
                                    </a:schemeClr>
                                  </a:solidFill>
                                  <a:latin typeface="Cambria Math" panose="02040503050406030204" pitchFamily="18" charset="0"/>
                                  <a:cs typeface="Times New Roman" panose="02020603050405020304" pitchFamily="18" charset="0"/>
                                </a:rPr>
                                <m:t>)</m:t>
                              </m:r>
                              <m:r>
                                <a:rPr lang="en-US" altLang="ko-KR" sz="2000" i="1" dirty="0">
                                  <a:solidFill>
                                    <a:schemeClr val="tx1">
                                      <a:lumMod val="85000"/>
                                      <a:lumOff val="15000"/>
                                    </a:schemeClr>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ko-KR" sz="2000" i="1" dirty="0">
                                  <a:solidFill>
                                    <a:schemeClr val="tx1">
                                      <a:lumMod val="85000"/>
                                      <a:lumOff val="15000"/>
                                    </a:schemeClr>
                                  </a:solidFill>
                                  <a:latin typeface="Cambria Math" panose="02040503050406030204" pitchFamily="18" charset="0"/>
                                  <a:ea typeface="Cambria Math" panose="02040503050406030204" pitchFamily="18" charset="0"/>
                                  <a:cs typeface="Times New Roman" panose="02020603050405020304" pitchFamily="18" charset="0"/>
                                </a:rPr>
                                <m:t>𝐾</m:t>
                              </m:r>
                            </m:lim>
                          </m:limLow>
                        </m:fName>
                        <m:e>
                          <m:d>
                            <m:dPr>
                              <m:begChr m:val="{"/>
                              <m:endChr m:val="}"/>
                              <m:ctrlPr>
                                <a:rPr lang="en-US" altLang="ko-KR" sz="2000" i="1" dirty="0">
                                  <a:solidFill>
                                    <a:schemeClr val="tx1">
                                      <a:lumMod val="85000"/>
                                      <a:lumOff val="15000"/>
                                    </a:schemeClr>
                                  </a:solidFill>
                                  <a:latin typeface="Cambria Math" panose="02040503050406030204" pitchFamily="18" charset="0"/>
                                  <a:cs typeface="Times New Roman" panose="02020603050405020304" pitchFamily="18" charset="0"/>
                                </a:rPr>
                              </m:ctrlPr>
                            </m:dPr>
                            <m:e>
                              <m:r>
                                <a:rPr lang="en-US" altLang="ko-KR" sz="2000" i="1" dirty="0">
                                  <a:solidFill>
                                    <a:schemeClr val="tx1">
                                      <a:lumMod val="85000"/>
                                      <a:lumOff val="15000"/>
                                    </a:schemeClr>
                                  </a:solidFill>
                                  <a:latin typeface="Cambria Math" panose="02040503050406030204" pitchFamily="18" charset="0"/>
                                  <a:cs typeface="Times New Roman" panose="02020603050405020304" pitchFamily="18" charset="0"/>
                                </a:rPr>
                                <m:t>𝐺</m:t>
                              </m:r>
                              <m:d>
                                <m:dPr>
                                  <m:ctrlPr>
                                    <a:rPr lang="en-US" altLang="ko-KR" sz="2000" i="1" dirty="0">
                                      <a:solidFill>
                                        <a:schemeClr val="tx1">
                                          <a:lumMod val="85000"/>
                                          <a:lumOff val="15000"/>
                                        </a:schemeClr>
                                      </a:solidFill>
                                      <a:latin typeface="Cambria Math" panose="02040503050406030204" pitchFamily="18" charset="0"/>
                                      <a:cs typeface="Times New Roman" panose="02020603050405020304" pitchFamily="18" charset="0"/>
                                    </a:rPr>
                                  </m:ctrlPr>
                                </m:dPr>
                                <m:e>
                                  <m:r>
                                    <a:rPr lang="en-US" altLang="ko-KR" sz="2000" i="1" dirty="0" smtClean="0">
                                      <a:solidFill>
                                        <a:srgbClr val="FF0000"/>
                                      </a:solidFill>
                                      <a:latin typeface="Cambria Math" panose="02040503050406030204" pitchFamily="18" charset="0"/>
                                      <a:cs typeface="Times New Roman" panose="02020603050405020304" pitchFamily="18" charset="0"/>
                                    </a:rPr>
                                    <m:t>𝑖</m:t>
                                  </m:r>
                                  <m:r>
                                    <a:rPr lang="en-US" altLang="ko-KR" sz="2000" i="1" dirty="0">
                                      <a:solidFill>
                                        <a:schemeClr val="tx1">
                                          <a:lumMod val="85000"/>
                                          <a:lumOff val="15000"/>
                                        </a:schemeClr>
                                      </a:solidFill>
                                      <a:latin typeface="Cambria Math" panose="02040503050406030204" pitchFamily="18" charset="0"/>
                                      <a:cs typeface="Times New Roman" panose="02020603050405020304" pitchFamily="18" charset="0"/>
                                    </a:rPr>
                                    <m:t>+</m:t>
                                  </m:r>
                                  <m:sSup>
                                    <m:sSupPr>
                                      <m:ctrlPr>
                                        <a:rPr lang="en-US" altLang="ko-KR" sz="2000" i="1" dirty="0">
                                          <a:solidFill>
                                            <a:schemeClr val="tx1">
                                              <a:lumMod val="85000"/>
                                              <a:lumOff val="15000"/>
                                            </a:schemeClr>
                                          </a:solidFill>
                                          <a:latin typeface="Cambria Math" panose="02040503050406030204" pitchFamily="18" charset="0"/>
                                          <a:cs typeface="Times New Roman" panose="02020603050405020304" pitchFamily="18" charset="0"/>
                                        </a:rPr>
                                      </m:ctrlPr>
                                    </m:sSupPr>
                                    <m:e>
                                      <m:r>
                                        <a:rPr lang="en-US" altLang="ko-KR" sz="2000" i="1" dirty="0">
                                          <a:solidFill>
                                            <a:schemeClr val="tx1">
                                              <a:lumMod val="85000"/>
                                              <a:lumOff val="15000"/>
                                            </a:schemeClr>
                                          </a:solidFill>
                                          <a:latin typeface="Cambria Math" panose="02040503050406030204" pitchFamily="18" charset="0"/>
                                          <a:cs typeface="Times New Roman" panose="02020603050405020304" pitchFamily="18" charset="0"/>
                                        </a:rPr>
                                        <m:t>𝑖</m:t>
                                      </m:r>
                                    </m:e>
                                    <m:sup>
                                      <m:r>
                                        <a:rPr lang="en-US" altLang="ko-KR" sz="2000" i="1" dirty="0">
                                          <a:solidFill>
                                            <a:schemeClr val="tx1">
                                              <a:lumMod val="85000"/>
                                              <a:lumOff val="15000"/>
                                            </a:schemeClr>
                                          </a:solidFill>
                                          <a:latin typeface="Cambria Math" panose="02040503050406030204" pitchFamily="18" charset="0"/>
                                          <a:cs typeface="Times New Roman" panose="02020603050405020304" pitchFamily="18" charset="0"/>
                                        </a:rPr>
                                        <m:t>′</m:t>
                                      </m:r>
                                    </m:sup>
                                  </m:sSup>
                                  <m:r>
                                    <a:rPr lang="en-US" altLang="ko-KR" sz="2000" i="1" dirty="0">
                                      <a:solidFill>
                                        <a:schemeClr val="tx1">
                                          <a:lumMod val="85000"/>
                                          <a:lumOff val="15000"/>
                                        </a:schemeClr>
                                      </a:solidFill>
                                      <a:latin typeface="Cambria Math" panose="02040503050406030204" pitchFamily="18" charset="0"/>
                                      <a:cs typeface="Times New Roman" panose="02020603050405020304" pitchFamily="18" charset="0"/>
                                    </a:rPr>
                                    <m:t>,</m:t>
                                  </m:r>
                                  <m:r>
                                    <a:rPr lang="en-US" altLang="ko-KR" sz="2000" i="1" dirty="0" smtClean="0">
                                      <a:solidFill>
                                        <a:srgbClr val="FF0000"/>
                                      </a:solidFill>
                                      <a:latin typeface="Cambria Math" panose="02040503050406030204" pitchFamily="18" charset="0"/>
                                      <a:cs typeface="Times New Roman" panose="02020603050405020304" pitchFamily="18" charset="0"/>
                                    </a:rPr>
                                    <m:t>𝑗</m:t>
                                  </m:r>
                                  <m:r>
                                    <a:rPr lang="en-US" altLang="ko-KR" sz="2000" i="1" dirty="0">
                                      <a:solidFill>
                                        <a:schemeClr val="tx1">
                                          <a:lumMod val="85000"/>
                                          <a:lumOff val="15000"/>
                                        </a:schemeClr>
                                      </a:solidFill>
                                      <a:latin typeface="Cambria Math" panose="02040503050406030204" pitchFamily="18" charset="0"/>
                                      <a:cs typeface="Times New Roman" panose="02020603050405020304" pitchFamily="18" charset="0"/>
                                    </a:rPr>
                                    <m:t>+</m:t>
                                  </m:r>
                                  <m:r>
                                    <a:rPr lang="en-US" altLang="ko-KR" sz="2000" i="1" dirty="0">
                                      <a:solidFill>
                                        <a:schemeClr val="tx1">
                                          <a:lumMod val="85000"/>
                                          <a:lumOff val="15000"/>
                                        </a:schemeClr>
                                      </a:solidFill>
                                      <a:latin typeface="Cambria Math" panose="02040503050406030204" pitchFamily="18" charset="0"/>
                                      <a:cs typeface="Times New Roman" panose="02020603050405020304" pitchFamily="18" charset="0"/>
                                    </a:rPr>
                                    <m:t>𝑗</m:t>
                                  </m:r>
                                  <m:r>
                                    <a:rPr lang="en-US" altLang="ko-KR" sz="2000" i="1" dirty="0">
                                      <a:solidFill>
                                        <a:schemeClr val="tx1">
                                          <a:lumMod val="85000"/>
                                          <a:lumOff val="15000"/>
                                        </a:schemeClr>
                                      </a:solidFill>
                                      <a:latin typeface="Cambria Math" panose="02040503050406030204" pitchFamily="18" charset="0"/>
                                      <a:cs typeface="Times New Roman" panose="02020603050405020304" pitchFamily="18" charset="0"/>
                                    </a:rPr>
                                    <m:t>′</m:t>
                                  </m:r>
                                </m:e>
                              </m:d>
                              <m:r>
                                <a:rPr lang="en-US" altLang="ko-KR" sz="2000" i="1" dirty="0">
                                  <a:solidFill>
                                    <a:schemeClr val="tx1">
                                      <a:lumMod val="85000"/>
                                      <a:lumOff val="15000"/>
                                    </a:schemeClr>
                                  </a:solidFill>
                                  <a:latin typeface="Cambria Math" panose="02040503050406030204" pitchFamily="18" charset="0"/>
                                  <a:cs typeface="Times New Roman" panose="02020603050405020304" pitchFamily="18" charset="0"/>
                                </a:rPr>
                                <m:t>−</m:t>
                              </m:r>
                              <m:r>
                                <a:rPr lang="en-US" altLang="ko-KR" sz="2000" i="1" dirty="0">
                                  <a:solidFill>
                                    <a:schemeClr val="tx1">
                                      <a:lumMod val="85000"/>
                                      <a:lumOff val="15000"/>
                                    </a:schemeClr>
                                  </a:solidFill>
                                  <a:latin typeface="Cambria Math" panose="02040503050406030204" pitchFamily="18" charset="0"/>
                                  <a:cs typeface="Times New Roman" panose="02020603050405020304" pitchFamily="18" charset="0"/>
                                </a:rPr>
                                <m:t>𝐾</m:t>
                              </m:r>
                              <m:r>
                                <a:rPr lang="en-US" altLang="ko-KR" sz="2000" i="1" dirty="0">
                                  <a:solidFill>
                                    <a:schemeClr val="tx1">
                                      <a:lumMod val="85000"/>
                                      <a:lumOff val="15000"/>
                                    </a:schemeClr>
                                  </a:solidFill>
                                  <a:latin typeface="Cambria Math" panose="02040503050406030204" pitchFamily="18" charset="0"/>
                                  <a:cs typeface="Times New Roman" panose="02020603050405020304" pitchFamily="18" charset="0"/>
                                </a:rPr>
                                <m:t>(</m:t>
                              </m:r>
                              <m:sSup>
                                <m:sSupPr>
                                  <m:ctrlPr>
                                    <a:rPr lang="en-US" altLang="ko-KR" sz="2000" i="1" dirty="0">
                                      <a:solidFill>
                                        <a:schemeClr val="tx1">
                                          <a:lumMod val="85000"/>
                                          <a:lumOff val="15000"/>
                                        </a:schemeClr>
                                      </a:solidFill>
                                      <a:latin typeface="Cambria Math" panose="02040503050406030204" pitchFamily="18" charset="0"/>
                                      <a:cs typeface="Times New Roman" panose="02020603050405020304" pitchFamily="18" charset="0"/>
                                    </a:rPr>
                                  </m:ctrlPr>
                                </m:sSupPr>
                                <m:e>
                                  <m:r>
                                    <a:rPr lang="en-US" altLang="ko-KR" sz="2000" i="1" dirty="0">
                                      <a:solidFill>
                                        <a:schemeClr val="tx1">
                                          <a:lumMod val="85000"/>
                                          <a:lumOff val="15000"/>
                                        </a:schemeClr>
                                      </a:solidFill>
                                      <a:latin typeface="Cambria Math" panose="02040503050406030204" pitchFamily="18" charset="0"/>
                                      <a:cs typeface="Times New Roman" panose="02020603050405020304" pitchFamily="18" charset="0"/>
                                    </a:rPr>
                                    <m:t>𝑖</m:t>
                                  </m:r>
                                </m:e>
                                <m:sup>
                                  <m:r>
                                    <a:rPr lang="en-US" altLang="ko-KR" sz="2000" i="1" dirty="0">
                                      <a:solidFill>
                                        <a:schemeClr val="tx1">
                                          <a:lumMod val="85000"/>
                                          <a:lumOff val="15000"/>
                                        </a:schemeClr>
                                      </a:solidFill>
                                      <a:latin typeface="Cambria Math" panose="02040503050406030204" pitchFamily="18" charset="0"/>
                                      <a:cs typeface="Times New Roman" panose="02020603050405020304" pitchFamily="18" charset="0"/>
                                    </a:rPr>
                                    <m:t>′</m:t>
                                  </m:r>
                                </m:sup>
                              </m:sSup>
                              <m:r>
                                <a:rPr lang="en-US" altLang="ko-KR" sz="2000" i="1" dirty="0">
                                  <a:solidFill>
                                    <a:schemeClr val="tx1">
                                      <a:lumMod val="85000"/>
                                      <a:lumOff val="15000"/>
                                    </a:schemeClr>
                                  </a:solidFill>
                                  <a:latin typeface="Cambria Math" panose="02040503050406030204" pitchFamily="18" charset="0"/>
                                  <a:cs typeface="Times New Roman" panose="02020603050405020304" pitchFamily="18" charset="0"/>
                                </a:rPr>
                                <m:t>,</m:t>
                              </m:r>
                              <m:sSup>
                                <m:sSupPr>
                                  <m:ctrlPr>
                                    <a:rPr lang="en-US" altLang="ko-KR" sz="2000" i="1" dirty="0">
                                      <a:solidFill>
                                        <a:schemeClr val="tx1">
                                          <a:lumMod val="85000"/>
                                          <a:lumOff val="15000"/>
                                        </a:schemeClr>
                                      </a:solidFill>
                                      <a:latin typeface="Cambria Math" panose="02040503050406030204" pitchFamily="18" charset="0"/>
                                      <a:cs typeface="Times New Roman" panose="02020603050405020304" pitchFamily="18" charset="0"/>
                                    </a:rPr>
                                  </m:ctrlPr>
                                </m:sSupPr>
                                <m:e>
                                  <m:r>
                                    <a:rPr lang="en-US" altLang="ko-KR" sz="2000" i="1" dirty="0">
                                      <a:solidFill>
                                        <a:schemeClr val="tx1">
                                          <a:lumMod val="85000"/>
                                          <a:lumOff val="15000"/>
                                        </a:schemeClr>
                                      </a:solidFill>
                                      <a:latin typeface="Cambria Math" panose="02040503050406030204" pitchFamily="18" charset="0"/>
                                      <a:cs typeface="Times New Roman" panose="02020603050405020304" pitchFamily="18" charset="0"/>
                                    </a:rPr>
                                    <m:t>𝑗</m:t>
                                  </m:r>
                                </m:e>
                                <m:sup>
                                  <m:r>
                                    <a:rPr lang="en-US" altLang="ko-KR" sz="2000" i="1" dirty="0">
                                      <a:solidFill>
                                        <a:schemeClr val="tx1">
                                          <a:lumMod val="85000"/>
                                          <a:lumOff val="15000"/>
                                        </a:schemeClr>
                                      </a:solidFill>
                                      <a:latin typeface="Cambria Math" panose="02040503050406030204" pitchFamily="18" charset="0"/>
                                      <a:cs typeface="Times New Roman" panose="02020603050405020304" pitchFamily="18" charset="0"/>
                                    </a:rPr>
                                    <m:t>′</m:t>
                                  </m:r>
                                </m:sup>
                              </m:sSup>
                              <m:r>
                                <a:rPr lang="en-US" altLang="ko-KR" sz="2000" i="1" dirty="0">
                                  <a:solidFill>
                                    <a:schemeClr val="tx1">
                                      <a:lumMod val="85000"/>
                                      <a:lumOff val="15000"/>
                                    </a:schemeClr>
                                  </a:solidFill>
                                  <a:latin typeface="Cambria Math" panose="02040503050406030204" pitchFamily="18" charset="0"/>
                                  <a:cs typeface="Times New Roman" panose="02020603050405020304" pitchFamily="18" charset="0"/>
                                </a:rPr>
                                <m:t>)</m:t>
                              </m:r>
                            </m:e>
                          </m:d>
                        </m:e>
                      </m:func>
                    </m:oMath>
                  </m:oMathPara>
                </a14:m>
                <a:endParaRPr lang="en-US" altLang="ko-KR" sz="2000" dirty="0">
                  <a:solidFill>
                    <a:schemeClr val="tx1">
                      <a:lumMod val="85000"/>
                      <a:lumOff val="15000"/>
                    </a:schemeClr>
                  </a:solidFill>
                  <a:latin typeface="+mn-ea"/>
                </a:endParaRPr>
              </a:p>
            </p:txBody>
          </p:sp>
        </mc:Choice>
        <mc:Fallback xmlns="">
          <p:sp>
            <p:nvSpPr>
              <p:cNvPr id="23" name="내용 개체 틀 2">
                <a:extLst>
                  <a:ext uri="{FF2B5EF4-FFF2-40B4-BE49-F238E27FC236}">
                    <a16:creationId xmlns:a16="http://schemas.microsoft.com/office/drawing/2014/main" xmlns:a14="http://schemas.microsoft.com/office/drawing/2010/main" xmlns="" id="{89475692-49FE-4DE2-BB02-797206C07618}"/>
                  </a:ext>
                </a:extLst>
              </p:cNvPr>
              <p:cNvSpPr txBox="1">
                <a:spLocks noRot="1" noChangeAspect="1" noMove="1" noResize="1" noEditPoints="1" noAdjustHandles="1" noChangeArrowheads="1" noChangeShapeType="1" noTextEdit="1"/>
              </p:cNvSpPr>
              <p:nvPr/>
            </p:nvSpPr>
            <p:spPr>
              <a:xfrm>
                <a:off x="2150518" y="3330778"/>
                <a:ext cx="5601790" cy="452688"/>
              </a:xfrm>
              <a:prstGeom prst="rect">
                <a:avLst/>
              </a:prstGeom>
              <a:blipFill rotWithShape="0">
                <a:blip r:embed="rId3"/>
                <a:stretch>
                  <a:fillRect t="-2667" b="-18667"/>
                </a:stretch>
              </a:blipFill>
            </p:spPr>
            <p:txBody>
              <a:bodyPr/>
              <a:lstStyle/>
              <a:p>
                <a:r>
                  <a:rPr lang="ko-KR" altLang="en-US">
                    <a:noFill/>
                  </a:rPr>
                  <a:t> </a:t>
                </a:r>
              </a:p>
            </p:txBody>
          </p:sp>
        </mc:Fallback>
      </mc:AlternateContent>
      <p:graphicFrame>
        <p:nvGraphicFramePr>
          <p:cNvPr id="24" name="Table 2">
            <a:extLst>
              <a:ext uri="{FF2B5EF4-FFF2-40B4-BE49-F238E27FC236}">
                <a16:creationId xmlns:a16="http://schemas.microsoft.com/office/drawing/2014/main" id="{B7598A3E-932D-4824-9014-0DC680085AD5}"/>
              </a:ext>
            </a:extLst>
          </p:cNvPr>
          <p:cNvGraphicFramePr>
            <a:graphicFrameLocks noGrp="1"/>
          </p:cNvGraphicFramePr>
          <p:nvPr>
            <p:extLst>
              <p:ext uri="{D42A27DB-BD31-4B8C-83A1-F6EECF244321}">
                <p14:modId xmlns:p14="http://schemas.microsoft.com/office/powerpoint/2010/main" val="2104185180"/>
              </p:ext>
            </p:extLst>
          </p:nvPr>
        </p:nvGraphicFramePr>
        <p:xfrm>
          <a:off x="5969186" y="4135655"/>
          <a:ext cx="1832938" cy="1920240"/>
        </p:xfrm>
        <a:graphic>
          <a:graphicData uri="http://schemas.openxmlformats.org/drawingml/2006/table">
            <a:tbl>
              <a:tblPr firstRow="1" bandRow="1">
                <a:tableStyleId>{5940675A-B579-460E-94D1-54222C63F5DA}</a:tableStyleId>
              </a:tblPr>
              <a:tblGrid>
                <a:gridCol w="259546">
                  <a:extLst>
                    <a:ext uri="{9D8B030D-6E8A-4147-A177-3AD203B41FA5}">
                      <a16:colId xmlns:a16="http://schemas.microsoft.com/office/drawing/2014/main" val="20000"/>
                    </a:ext>
                  </a:extLst>
                </a:gridCol>
                <a:gridCol w="262232">
                  <a:extLst>
                    <a:ext uri="{9D8B030D-6E8A-4147-A177-3AD203B41FA5}">
                      <a16:colId xmlns:a16="http://schemas.microsoft.com/office/drawing/2014/main" val="20001"/>
                    </a:ext>
                  </a:extLst>
                </a:gridCol>
                <a:gridCol w="262232">
                  <a:extLst>
                    <a:ext uri="{9D8B030D-6E8A-4147-A177-3AD203B41FA5}">
                      <a16:colId xmlns:a16="http://schemas.microsoft.com/office/drawing/2014/main" val="20002"/>
                    </a:ext>
                  </a:extLst>
                </a:gridCol>
                <a:gridCol w="262232">
                  <a:extLst>
                    <a:ext uri="{9D8B030D-6E8A-4147-A177-3AD203B41FA5}">
                      <a16:colId xmlns:a16="http://schemas.microsoft.com/office/drawing/2014/main" val="20003"/>
                    </a:ext>
                  </a:extLst>
                </a:gridCol>
                <a:gridCol w="262232">
                  <a:extLst>
                    <a:ext uri="{9D8B030D-6E8A-4147-A177-3AD203B41FA5}">
                      <a16:colId xmlns:a16="http://schemas.microsoft.com/office/drawing/2014/main" val="20004"/>
                    </a:ext>
                  </a:extLst>
                </a:gridCol>
                <a:gridCol w="262232">
                  <a:extLst>
                    <a:ext uri="{9D8B030D-6E8A-4147-A177-3AD203B41FA5}">
                      <a16:colId xmlns:a16="http://schemas.microsoft.com/office/drawing/2014/main" val="20005"/>
                    </a:ext>
                  </a:extLst>
                </a:gridCol>
                <a:gridCol w="262232">
                  <a:extLst>
                    <a:ext uri="{9D8B030D-6E8A-4147-A177-3AD203B41FA5}">
                      <a16:colId xmlns:a16="http://schemas.microsoft.com/office/drawing/2014/main" val="20006"/>
                    </a:ext>
                  </a:extLst>
                </a:gridCol>
              </a:tblGrid>
              <a:tr h="265372">
                <a:tc>
                  <a:txBody>
                    <a:bodyPr/>
                    <a:lstStyle/>
                    <a:p>
                      <a:endParaRPr lang="en-US" sz="1200" dirty="0">
                        <a:highlight>
                          <a:srgbClr val="000000"/>
                        </a:highlight>
                      </a:endParaRPr>
                    </a:p>
                  </a:txBody>
                  <a:tcPr>
                    <a:solidFill>
                      <a:schemeClr val="tx1">
                        <a:lumMod val="65000"/>
                        <a:lumOff val="35000"/>
                      </a:schemeClr>
                    </a:solidFill>
                  </a:tcPr>
                </a:tc>
                <a:tc>
                  <a:txBody>
                    <a:bodyPr/>
                    <a:lstStyle/>
                    <a:p>
                      <a:endParaRPr lang="en-US" sz="1200" dirty="0">
                        <a:highlight>
                          <a:srgbClr val="000000"/>
                        </a:highlight>
                      </a:endParaRPr>
                    </a:p>
                  </a:txBody>
                  <a:tcPr>
                    <a:solidFill>
                      <a:schemeClr val="tx1">
                        <a:lumMod val="65000"/>
                        <a:lumOff val="35000"/>
                      </a:schemeClr>
                    </a:solidFill>
                  </a:tcPr>
                </a:tc>
                <a:tc>
                  <a:txBody>
                    <a:bodyPr/>
                    <a:lstStyle/>
                    <a:p>
                      <a:endParaRPr lang="en-US" sz="1200" dirty="0">
                        <a:highlight>
                          <a:srgbClr val="000000"/>
                        </a:highlight>
                      </a:endParaRPr>
                    </a:p>
                  </a:txBody>
                  <a:tcPr>
                    <a:solidFill>
                      <a:schemeClr val="tx1">
                        <a:lumMod val="65000"/>
                        <a:lumOff val="35000"/>
                      </a:schemeClr>
                    </a:solidFill>
                  </a:tcPr>
                </a:tc>
                <a:tc>
                  <a:txBody>
                    <a:bodyPr/>
                    <a:lstStyle/>
                    <a:p>
                      <a:endParaRPr lang="en-US" sz="1200" dirty="0">
                        <a:highlight>
                          <a:srgbClr val="000000"/>
                        </a:highlight>
                      </a:endParaRPr>
                    </a:p>
                  </a:txBody>
                  <a:tcPr>
                    <a:solidFill>
                      <a:schemeClr val="tx1">
                        <a:lumMod val="65000"/>
                        <a:lumOff val="35000"/>
                      </a:schemeClr>
                    </a:solidFill>
                  </a:tcPr>
                </a:tc>
                <a:tc>
                  <a:txBody>
                    <a:bodyPr/>
                    <a:lstStyle/>
                    <a:p>
                      <a:endParaRPr lang="en-US" sz="1200">
                        <a:highlight>
                          <a:srgbClr val="000000"/>
                        </a:highlight>
                      </a:endParaRPr>
                    </a:p>
                  </a:txBody>
                  <a:tcPr>
                    <a:solidFill>
                      <a:schemeClr val="tx1">
                        <a:lumMod val="65000"/>
                        <a:lumOff val="35000"/>
                      </a:schemeClr>
                    </a:solidFill>
                  </a:tcPr>
                </a:tc>
                <a:tc>
                  <a:txBody>
                    <a:bodyPr/>
                    <a:lstStyle/>
                    <a:p>
                      <a:endParaRPr lang="en-US" sz="1200" dirty="0">
                        <a:highlight>
                          <a:srgbClr val="000000"/>
                        </a:highlight>
                      </a:endParaRPr>
                    </a:p>
                  </a:txBody>
                  <a:tcPr>
                    <a:solidFill>
                      <a:schemeClr val="tx1">
                        <a:lumMod val="65000"/>
                        <a:lumOff val="35000"/>
                      </a:schemeClr>
                    </a:solidFill>
                  </a:tcPr>
                </a:tc>
                <a:tc>
                  <a:txBody>
                    <a:bodyPr/>
                    <a:lstStyle/>
                    <a:p>
                      <a:endParaRPr lang="en-US" sz="1200">
                        <a:highlight>
                          <a:srgbClr val="000000"/>
                        </a:highlight>
                      </a:endParaRPr>
                    </a:p>
                  </a:txBody>
                  <a:tcPr>
                    <a:solidFill>
                      <a:schemeClr val="tx1">
                        <a:lumMod val="65000"/>
                        <a:lumOff val="35000"/>
                      </a:schemeClr>
                    </a:solidFill>
                  </a:tcPr>
                </a:tc>
                <a:extLst>
                  <a:ext uri="{0D108BD9-81ED-4DB2-BD59-A6C34878D82A}">
                    <a16:rowId xmlns:a16="http://schemas.microsoft.com/office/drawing/2014/main" val="10000"/>
                  </a:ext>
                </a:extLst>
              </a:tr>
              <a:tr h="265372">
                <a:tc>
                  <a:txBody>
                    <a:bodyPr/>
                    <a:lstStyle/>
                    <a:p>
                      <a:endParaRPr lang="en-US" sz="1200">
                        <a:highlight>
                          <a:srgbClr val="000000"/>
                        </a:highlight>
                      </a:endParaRPr>
                    </a:p>
                  </a:txBody>
                  <a:tcPr>
                    <a:solidFill>
                      <a:schemeClr val="tx1">
                        <a:lumMod val="65000"/>
                        <a:lumOff val="35000"/>
                      </a:schemeClr>
                    </a:solidFill>
                  </a:tcPr>
                </a:tc>
                <a:tc>
                  <a:txBody>
                    <a:bodyPr/>
                    <a:lstStyle/>
                    <a:p>
                      <a:endParaRPr lang="en-US" sz="1200" dirty="0">
                        <a:highlight>
                          <a:srgbClr val="000000"/>
                        </a:highlight>
                      </a:endParaRPr>
                    </a:p>
                  </a:txBody>
                  <a:tcPr>
                    <a:solidFill>
                      <a:schemeClr val="tx1">
                        <a:lumMod val="65000"/>
                        <a:lumOff val="35000"/>
                      </a:schemeClr>
                    </a:solidFill>
                  </a:tcPr>
                </a:tc>
                <a:tc>
                  <a:txBody>
                    <a:bodyPr/>
                    <a:lstStyle/>
                    <a:p>
                      <a:endParaRPr lang="en-US" sz="1200" dirty="0">
                        <a:highlight>
                          <a:srgbClr val="000000"/>
                        </a:highlight>
                      </a:endParaRPr>
                    </a:p>
                  </a:txBody>
                  <a:tcPr>
                    <a:solidFill>
                      <a:schemeClr val="tx1">
                        <a:lumMod val="65000"/>
                        <a:lumOff val="35000"/>
                      </a:schemeClr>
                    </a:solidFill>
                  </a:tcPr>
                </a:tc>
                <a:tc>
                  <a:txBody>
                    <a:bodyPr/>
                    <a:lstStyle/>
                    <a:p>
                      <a:endParaRPr lang="en-US" sz="1200" dirty="0">
                        <a:highlight>
                          <a:srgbClr val="000000"/>
                        </a:highlight>
                      </a:endParaRPr>
                    </a:p>
                  </a:txBody>
                  <a:tcPr>
                    <a:solidFill>
                      <a:schemeClr val="tx1">
                        <a:lumMod val="65000"/>
                        <a:lumOff val="35000"/>
                      </a:schemeClr>
                    </a:solidFill>
                  </a:tcPr>
                </a:tc>
                <a:tc>
                  <a:txBody>
                    <a:bodyPr/>
                    <a:lstStyle/>
                    <a:p>
                      <a:endParaRPr lang="en-US" sz="1200" dirty="0">
                        <a:highlight>
                          <a:srgbClr val="000000"/>
                        </a:highlight>
                      </a:endParaRPr>
                    </a:p>
                  </a:txBody>
                  <a:tcPr>
                    <a:solidFill>
                      <a:schemeClr val="tx1">
                        <a:lumMod val="65000"/>
                        <a:lumOff val="35000"/>
                      </a:schemeClr>
                    </a:solidFill>
                  </a:tcPr>
                </a:tc>
                <a:tc>
                  <a:txBody>
                    <a:bodyPr/>
                    <a:lstStyle/>
                    <a:p>
                      <a:endParaRPr lang="en-US" sz="1200" dirty="0">
                        <a:highlight>
                          <a:srgbClr val="000000"/>
                        </a:highlight>
                      </a:endParaRPr>
                    </a:p>
                  </a:txBody>
                  <a:tcPr>
                    <a:solidFill>
                      <a:schemeClr val="tx1">
                        <a:lumMod val="65000"/>
                        <a:lumOff val="35000"/>
                      </a:schemeClr>
                    </a:solidFill>
                  </a:tcPr>
                </a:tc>
                <a:tc>
                  <a:txBody>
                    <a:bodyPr/>
                    <a:lstStyle/>
                    <a:p>
                      <a:endParaRPr lang="en-US" sz="1200">
                        <a:highlight>
                          <a:srgbClr val="000000"/>
                        </a:highlight>
                      </a:endParaRPr>
                    </a:p>
                  </a:txBody>
                  <a:tcPr>
                    <a:solidFill>
                      <a:schemeClr val="tx1">
                        <a:lumMod val="65000"/>
                        <a:lumOff val="35000"/>
                      </a:schemeClr>
                    </a:solidFill>
                  </a:tcPr>
                </a:tc>
                <a:extLst>
                  <a:ext uri="{0D108BD9-81ED-4DB2-BD59-A6C34878D82A}">
                    <a16:rowId xmlns:a16="http://schemas.microsoft.com/office/drawing/2014/main" val="10001"/>
                  </a:ext>
                </a:extLst>
              </a:tr>
              <a:tr h="265372">
                <a:tc>
                  <a:txBody>
                    <a:bodyPr/>
                    <a:lstStyle/>
                    <a:p>
                      <a:endParaRPr lang="en-US" sz="1200">
                        <a:highlight>
                          <a:srgbClr val="000000"/>
                        </a:highlight>
                      </a:endParaRPr>
                    </a:p>
                  </a:txBody>
                  <a:tcPr>
                    <a:solidFill>
                      <a:schemeClr val="tx1">
                        <a:lumMod val="65000"/>
                        <a:lumOff val="35000"/>
                      </a:schemeClr>
                    </a:solidFill>
                  </a:tcPr>
                </a:tc>
                <a:tc>
                  <a:txBody>
                    <a:bodyPr/>
                    <a:lstStyle/>
                    <a:p>
                      <a:endParaRPr lang="en-US" sz="1200">
                        <a:highlight>
                          <a:srgbClr val="000000"/>
                        </a:highlight>
                      </a:endParaRPr>
                    </a:p>
                  </a:txBody>
                  <a:tcPr>
                    <a:solidFill>
                      <a:schemeClr val="tx1">
                        <a:lumMod val="65000"/>
                        <a:lumOff val="35000"/>
                      </a:schemeClr>
                    </a:solidFill>
                  </a:tcPr>
                </a:tc>
                <a:tc>
                  <a:txBody>
                    <a:bodyPr/>
                    <a:lstStyle/>
                    <a:p>
                      <a:endParaRPr lang="en-US" sz="1200" dirty="0">
                        <a:highlight>
                          <a:srgbClr val="000000"/>
                        </a:highlight>
                      </a:endParaRPr>
                    </a:p>
                  </a:txBody>
                  <a:tcPr>
                    <a:solidFill>
                      <a:schemeClr val="tx1">
                        <a:lumMod val="65000"/>
                        <a:lumOff val="35000"/>
                      </a:schemeClr>
                    </a:solidFill>
                  </a:tcPr>
                </a:tc>
                <a:tc>
                  <a:txBody>
                    <a:bodyPr/>
                    <a:lstStyle/>
                    <a:p>
                      <a:endParaRPr lang="en-US" sz="1200" dirty="0">
                        <a:highlight>
                          <a:srgbClr val="000000"/>
                        </a:highlight>
                      </a:endParaRPr>
                    </a:p>
                  </a:txBody>
                  <a:tcPr>
                    <a:solidFill>
                      <a:schemeClr val="bg1"/>
                    </a:solidFill>
                  </a:tcPr>
                </a:tc>
                <a:tc>
                  <a:txBody>
                    <a:bodyPr/>
                    <a:lstStyle/>
                    <a:p>
                      <a:endParaRPr lang="en-US" sz="1200" dirty="0">
                        <a:highlight>
                          <a:srgbClr val="000000"/>
                        </a:highlight>
                      </a:endParaRPr>
                    </a:p>
                  </a:txBody>
                  <a:tcPr>
                    <a:solidFill>
                      <a:schemeClr val="tx1">
                        <a:lumMod val="65000"/>
                        <a:lumOff val="35000"/>
                      </a:schemeClr>
                    </a:solidFill>
                  </a:tcPr>
                </a:tc>
                <a:tc>
                  <a:txBody>
                    <a:bodyPr/>
                    <a:lstStyle/>
                    <a:p>
                      <a:endParaRPr lang="en-US" sz="1200" dirty="0">
                        <a:highlight>
                          <a:srgbClr val="000000"/>
                        </a:highlight>
                      </a:endParaRPr>
                    </a:p>
                  </a:txBody>
                  <a:tcPr>
                    <a:solidFill>
                      <a:schemeClr val="tx1">
                        <a:lumMod val="65000"/>
                        <a:lumOff val="35000"/>
                      </a:schemeClr>
                    </a:solidFill>
                  </a:tcPr>
                </a:tc>
                <a:tc>
                  <a:txBody>
                    <a:bodyPr/>
                    <a:lstStyle/>
                    <a:p>
                      <a:endParaRPr lang="en-US" sz="1200" dirty="0">
                        <a:highlight>
                          <a:srgbClr val="000000"/>
                        </a:highlight>
                      </a:endParaRPr>
                    </a:p>
                  </a:txBody>
                  <a:tcPr>
                    <a:solidFill>
                      <a:schemeClr val="tx1">
                        <a:lumMod val="65000"/>
                        <a:lumOff val="35000"/>
                      </a:schemeClr>
                    </a:solidFill>
                  </a:tcPr>
                </a:tc>
                <a:extLst>
                  <a:ext uri="{0D108BD9-81ED-4DB2-BD59-A6C34878D82A}">
                    <a16:rowId xmlns:a16="http://schemas.microsoft.com/office/drawing/2014/main" val="10002"/>
                  </a:ext>
                </a:extLst>
              </a:tr>
              <a:tr h="265372">
                <a:tc>
                  <a:txBody>
                    <a:bodyPr/>
                    <a:lstStyle/>
                    <a:p>
                      <a:endParaRPr lang="en-US" sz="1200">
                        <a:highlight>
                          <a:srgbClr val="000000"/>
                        </a:highlight>
                      </a:endParaRPr>
                    </a:p>
                  </a:txBody>
                  <a:tcPr>
                    <a:solidFill>
                      <a:schemeClr val="tx1">
                        <a:lumMod val="65000"/>
                        <a:lumOff val="35000"/>
                      </a:schemeClr>
                    </a:solidFill>
                  </a:tcPr>
                </a:tc>
                <a:tc>
                  <a:txBody>
                    <a:bodyPr/>
                    <a:lstStyle/>
                    <a:p>
                      <a:endParaRPr lang="en-US" sz="1200">
                        <a:highlight>
                          <a:srgbClr val="000000"/>
                        </a:highlight>
                      </a:endParaRPr>
                    </a:p>
                  </a:txBody>
                  <a:tcPr>
                    <a:solidFill>
                      <a:schemeClr val="tx1">
                        <a:lumMod val="65000"/>
                        <a:lumOff val="35000"/>
                      </a:schemeClr>
                    </a:solidFill>
                  </a:tcPr>
                </a:tc>
                <a:tc>
                  <a:txBody>
                    <a:bodyPr/>
                    <a:lstStyle/>
                    <a:p>
                      <a:endParaRPr lang="en-US" sz="1200" dirty="0">
                        <a:highlight>
                          <a:srgbClr val="000000"/>
                        </a:highlight>
                      </a:endParaRPr>
                    </a:p>
                  </a:txBody>
                  <a:tcPr>
                    <a:solidFill>
                      <a:schemeClr val="bg1"/>
                    </a:solidFill>
                  </a:tcPr>
                </a:tc>
                <a:tc>
                  <a:txBody>
                    <a:bodyPr/>
                    <a:lstStyle/>
                    <a:p>
                      <a:endParaRPr lang="en-US" sz="1200" dirty="0">
                        <a:highlight>
                          <a:srgbClr val="000000"/>
                        </a:highlight>
                      </a:endParaRPr>
                    </a:p>
                  </a:txBody>
                  <a:tcPr>
                    <a:solidFill>
                      <a:schemeClr val="bg1"/>
                    </a:solidFill>
                  </a:tcPr>
                </a:tc>
                <a:tc>
                  <a:txBody>
                    <a:bodyPr/>
                    <a:lstStyle/>
                    <a:p>
                      <a:endParaRPr lang="en-US" sz="1200" dirty="0">
                        <a:highlight>
                          <a:srgbClr val="000000"/>
                        </a:highlight>
                      </a:endParaRPr>
                    </a:p>
                  </a:txBody>
                  <a:tcPr>
                    <a:solidFill>
                      <a:schemeClr val="bg1"/>
                    </a:solidFill>
                  </a:tcPr>
                </a:tc>
                <a:tc>
                  <a:txBody>
                    <a:bodyPr/>
                    <a:lstStyle/>
                    <a:p>
                      <a:endParaRPr lang="en-US" sz="1200" dirty="0">
                        <a:highlight>
                          <a:srgbClr val="000000"/>
                        </a:highlight>
                      </a:endParaRPr>
                    </a:p>
                  </a:txBody>
                  <a:tcPr>
                    <a:solidFill>
                      <a:schemeClr val="tx1">
                        <a:lumMod val="65000"/>
                        <a:lumOff val="35000"/>
                      </a:schemeClr>
                    </a:solidFill>
                  </a:tcPr>
                </a:tc>
                <a:tc>
                  <a:txBody>
                    <a:bodyPr/>
                    <a:lstStyle/>
                    <a:p>
                      <a:endParaRPr lang="en-US" sz="1200">
                        <a:highlight>
                          <a:srgbClr val="000000"/>
                        </a:highlight>
                      </a:endParaRPr>
                    </a:p>
                  </a:txBody>
                  <a:tcPr>
                    <a:solidFill>
                      <a:schemeClr val="tx1">
                        <a:lumMod val="65000"/>
                        <a:lumOff val="35000"/>
                      </a:schemeClr>
                    </a:solidFill>
                  </a:tcPr>
                </a:tc>
                <a:extLst>
                  <a:ext uri="{0D108BD9-81ED-4DB2-BD59-A6C34878D82A}">
                    <a16:rowId xmlns:a16="http://schemas.microsoft.com/office/drawing/2014/main" val="10003"/>
                  </a:ext>
                </a:extLst>
              </a:tr>
              <a:tr h="265372">
                <a:tc>
                  <a:txBody>
                    <a:bodyPr/>
                    <a:lstStyle/>
                    <a:p>
                      <a:endParaRPr lang="en-US" sz="1200" dirty="0">
                        <a:highlight>
                          <a:srgbClr val="000000"/>
                        </a:highlight>
                      </a:endParaRPr>
                    </a:p>
                  </a:txBody>
                  <a:tcPr>
                    <a:solidFill>
                      <a:schemeClr val="tx1">
                        <a:lumMod val="65000"/>
                        <a:lumOff val="35000"/>
                      </a:schemeClr>
                    </a:solidFill>
                  </a:tcPr>
                </a:tc>
                <a:tc>
                  <a:txBody>
                    <a:bodyPr/>
                    <a:lstStyle/>
                    <a:p>
                      <a:endParaRPr lang="en-US" sz="1200">
                        <a:highlight>
                          <a:srgbClr val="000000"/>
                        </a:highlight>
                      </a:endParaRPr>
                    </a:p>
                  </a:txBody>
                  <a:tcPr>
                    <a:solidFill>
                      <a:schemeClr val="tx1">
                        <a:lumMod val="65000"/>
                        <a:lumOff val="35000"/>
                      </a:schemeClr>
                    </a:solidFill>
                  </a:tcPr>
                </a:tc>
                <a:tc>
                  <a:txBody>
                    <a:bodyPr/>
                    <a:lstStyle/>
                    <a:p>
                      <a:endParaRPr lang="en-US" sz="1200">
                        <a:highlight>
                          <a:srgbClr val="000000"/>
                        </a:highlight>
                      </a:endParaRPr>
                    </a:p>
                  </a:txBody>
                  <a:tcPr>
                    <a:solidFill>
                      <a:schemeClr val="tx1">
                        <a:lumMod val="65000"/>
                        <a:lumOff val="35000"/>
                      </a:schemeClr>
                    </a:solidFill>
                  </a:tcPr>
                </a:tc>
                <a:tc>
                  <a:txBody>
                    <a:bodyPr/>
                    <a:lstStyle/>
                    <a:p>
                      <a:endParaRPr lang="en-US" sz="1200" dirty="0">
                        <a:highlight>
                          <a:srgbClr val="000000"/>
                        </a:highlight>
                      </a:endParaRPr>
                    </a:p>
                  </a:txBody>
                  <a:tcPr>
                    <a:solidFill>
                      <a:schemeClr val="bg1"/>
                    </a:solidFill>
                  </a:tcPr>
                </a:tc>
                <a:tc>
                  <a:txBody>
                    <a:bodyPr/>
                    <a:lstStyle/>
                    <a:p>
                      <a:endParaRPr lang="en-US" sz="1200" dirty="0">
                        <a:highlight>
                          <a:srgbClr val="000000"/>
                        </a:highlight>
                      </a:endParaRPr>
                    </a:p>
                  </a:txBody>
                  <a:tcPr>
                    <a:solidFill>
                      <a:schemeClr val="tx1">
                        <a:lumMod val="65000"/>
                        <a:lumOff val="35000"/>
                      </a:schemeClr>
                    </a:solidFill>
                  </a:tcPr>
                </a:tc>
                <a:tc>
                  <a:txBody>
                    <a:bodyPr/>
                    <a:lstStyle/>
                    <a:p>
                      <a:endParaRPr lang="en-US" sz="1200" dirty="0">
                        <a:highlight>
                          <a:srgbClr val="000000"/>
                        </a:highlight>
                      </a:endParaRPr>
                    </a:p>
                  </a:txBody>
                  <a:tcPr>
                    <a:solidFill>
                      <a:schemeClr val="tx1">
                        <a:lumMod val="65000"/>
                        <a:lumOff val="35000"/>
                      </a:schemeClr>
                    </a:solidFill>
                  </a:tcPr>
                </a:tc>
                <a:tc>
                  <a:txBody>
                    <a:bodyPr/>
                    <a:lstStyle/>
                    <a:p>
                      <a:endParaRPr lang="en-US" sz="1200" dirty="0">
                        <a:highlight>
                          <a:srgbClr val="000000"/>
                        </a:highlight>
                      </a:endParaRPr>
                    </a:p>
                  </a:txBody>
                  <a:tcPr>
                    <a:solidFill>
                      <a:schemeClr val="tx1">
                        <a:lumMod val="65000"/>
                        <a:lumOff val="35000"/>
                      </a:schemeClr>
                    </a:solidFill>
                  </a:tcPr>
                </a:tc>
                <a:extLst>
                  <a:ext uri="{0D108BD9-81ED-4DB2-BD59-A6C34878D82A}">
                    <a16:rowId xmlns:a16="http://schemas.microsoft.com/office/drawing/2014/main" val="10004"/>
                  </a:ext>
                </a:extLst>
              </a:tr>
              <a:tr h="265372">
                <a:tc>
                  <a:txBody>
                    <a:bodyPr/>
                    <a:lstStyle/>
                    <a:p>
                      <a:endParaRPr lang="en-US" sz="1200">
                        <a:highlight>
                          <a:srgbClr val="000000"/>
                        </a:highlight>
                      </a:endParaRPr>
                    </a:p>
                  </a:txBody>
                  <a:tcPr>
                    <a:solidFill>
                      <a:schemeClr val="tx1">
                        <a:lumMod val="65000"/>
                        <a:lumOff val="35000"/>
                      </a:schemeClr>
                    </a:solidFill>
                  </a:tcPr>
                </a:tc>
                <a:tc>
                  <a:txBody>
                    <a:bodyPr/>
                    <a:lstStyle/>
                    <a:p>
                      <a:endParaRPr lang="en-US" sz="1200">
                        <a:highlight>
                          <a:srgbClr val="000000"/>
                        </a:highlight>
                      </a:endParaRPr>
                    </a:p>
                  </a:txBody>
                  <a:tcPr>
                    <a:solidFill>
                      <a:schemeClr val="tx1">
                        <a:lumMod val="65000"/>
                        <a:lumOff val="35000"/>
                      </a:schemeClr>
                    </a:solidFill>
                  </a:tcPr>
                </a:tc>
                <a:tc>
                  <a:txBody>
                    <a:bodyPr/>
                    <a:lstStyle/>
                    <a:p>
                      <a:endParaRPr lang="en-US" sz="1200">
                        <a:highlight>
                          <a:srgbClr val="000000"/>
                        </a:highlight>
                      </a:endParaRPr>
                    </a:p>
                  </a:txBody>
                  <a:tcPr>
                    <a:solidFill>
                      <a:schemeClr val="tx1">
                        <a:lumMod val="65000"/>
                        <a:lumOff val="35000"/>
                      </a:schemeClr>
                    </a:solidFill>
                  </a:tcPr>
                </a:tc>
                <a:tc>
                  <a:txBody>
                    <a:bodyPr/>
                    <a:lstStyle/>
                    <a:p>
                      <a:endParaRPr lang="en-US" sz="1200">
                        <a:highlight>
                          <a:srgbClr val="000000"/>
                        </a:highlight>
                      </a:endParaRPr>
                    </a:p>
                  </a:txBody>
                  <a:tcPr>
                    <a:solidFill>
                      <a:schemeClr val="tx1">
                        <a:lumMod val="65000"/>
                        <a:lumOff val="35000"/>
                      </a:schemeClr>
                    </a:solidFill>
                  </a:tcPr>
                </a:tc>
                <a:tc>
                  <a:txBody>
                    <a:bodyPr/>
                    <a:lstStyle/>
                    <a:p>
                      <a:endParaRPr lang="en-US" sz="1200">
                        <a:highlight>
                          <a:srgbClr val="000000"/>
                        </a:highlight>
                      </a:endParaRPr>
                    </a:p>
                  </a:txBody>
                  <a:tcPr>
                    <a:solidFill>
                      <a:schemeClr val="tx1">
                        <a:lumMod val="65000"/>
                        <a:lumOff val="35000"/>
                      </a:schemeClr>
                    </a:solidFill>
                  </a:tcPr>
                </a:tc>
                <a:tc>
                  <a:txBody>
                    <a:bodyPr/>
                    <a:lstStyle/>
                    <a:p>
                      <a:endParaRPr lang="en-US" sz="1200" dirty="0">
                        <a:highlight>
                          <a:srgbClr val="000000"/>
                        </a:highlight>
                      </a:endParaRPr>
                    </a:p>
                  </a:txBody>
                  <a:tcPr>
                    <a:solidFill>
                      <a:schemeClr val="tx1">
                        <a:lumMod val="65000"/>
                        <a:lumOff val="35000"/>
                      </a:schemeClr>
                    </a:solidFill>
                  </a:tcPr>
                </a:tc>
                <a:tc>
                  <a:txBody>
                    <a:bodyPr/>
                    <a:lstStyle/>
                    <a:p>
                      <a:endParaRPr lang="en-US" sz="1200" dirty="0">
                        <a:highlight>
                          <a:srgbClr val="000000"/>
                        </a:highlight>
                      </a:endParaRPr>
                    </a:p>
                  </a:txBody>
                  <a:tcPr>
                    <a:solidFill>
                      <a:schemeClr val="tx1">
                        <a:lumMod val="65000"/>
                        <a:lumOff val="35000"/>
                      </a:schemeClr>
                    </a:solidFill>
                  </a:tcPr>
                </a:tc>
                <a:extLst>
                  <a:ext uri="{0D108BD9-81ED-4DB2-BD59-A6C34878D82A}">
                    <a16:rowId xmlns:a16="http://schemas.microsoft.com/office/drawing/2014/main" val="10005"/>
                  </a:ext>
                </a:extLst>
              </a:tr>
              <a:tr h="265372">
                <a:tc>
                  <a:txBody>
                    <a:bodyPr/>
                    <a:lstStyle/>
                    <a:p>
                      <a:endParaRPr lang="en-US" sz="1200" dirty="0">
                        <a:highlight>
                          <a:srgbClr val="000000"/>
                        </a:highlight>
                      </a:endParaRPr>
                    </a:p>
                  </a:txBody>
                  <a:tcPr>
                    <a:solidFill>
                      <a:schemeClr val="tx1">
                        <a:lumMod val="65000"/>
                        <a:lumOff val="35000"/>
                      </a:schemeClr>
                    </a:solidFill>
                  </a:tcPr>
                </a:tc>
                <a:tc>
                  <a:txBody>
                    <a:bodyPr/>
                    <a:lstStyle/>
                    <a:p>
                      <a:endParaRPr lang="en-US" sz="1200" dirty="0">
                        <a:highlight>
                          <a:srgbClr val="000000"/>
                        </a:highlight>
                      </a:endParaRPr>
                    </a:p>
                  </a:txBody>
                  <a:tcPr>
                    <a:solidFill>
                      <a:schemeClr val="tx1">
                        <a:lumMod val="65000"/>
                        <a:lumOff val="35000"/>
                      </a:schemeClr>
                    </a:solidFill>
                  </a:tcPr>
                </a:tc>
                <a:tc>
                  <a:txBody>
                    <a:bodyPr/>
                    <a:lstStyle/>
                    <a:p>
                      <a:endParaRPr lang="en-US" sz="1200" dirty="0">
                        <a:highlight>
                          <a:srgbClr val="000000"/>
                        </a:highlight>
                      </a:endParaRPr>
                    </a:p>
                  </a:txBody>
                  <a:tcPr>
                    <a:solidFill>
                      <a:schemeClr val="tx1">
                        <a:lumMod val="65000"/>
                        <a:lumOff val="35000"/>
                      </a:schemeClr>
                    </a:solidFill>
                  </a:tcPr>
                </a:tc>
                <a:tc>
                  <a:txBody>
                    <a:bodyPr/>
                    <a:lstStyle/>
                    <a:p>
                      <a:endParaRPr lang="en-US" sz="1200" dirty="0">
                        <a:highlight>
                          <a:srgbClr val="000000"/>
                        </a:highlight>
                      </a:endParaRPr>
                    </a:p>
                  </a:txBody>
                  <a:tcPr>
                    <a:solidFill>
                      <a:schemeClr val="tx1">
                        <a:lumMod val="65000"/>
                        <a:lumOff val="35000"/>
                      </a:schemeClr>
                    </a:solidFill>
                  </a:tcPr>
                </a:tc>
                <a:tc>
                  <a:txBody>
                    <a:bodyPr/>
                    <a:lstStyle/>
                    <a:p>
                      <a:endParaRPr lang="en-US" sz="1200" dirty="0">
                        <a:highlight>
                          <a:srgbClr val="000000"/>
                        </a:highlight>
                      </a:endParaRPr>
                    </a:p>
                  </a:txBody>
                  <a:tcPr>
                    <a:solidFill>
                      <a:schemeClr val="tx1">
                        <a:lumMod val="65000"/>
                        <a:lumOff val="35000"/>
                      </a:schemeClr>
                    </a:solidFill>
                  </a:tcPr>
                </a:tc>
                <a:tc>
                  <a:txBody>
                    <a:bodyPr/>
                    <a:lstStyle/>
                    <a:p>
                      <a:endParaRPr lang="en-US" sz="1200" dirty="0">
                        <a:highlight>
                          <a:srgbClr val="000000"/>
                        </a:highlight>
                      </a:endParaRPr>
                    </a:p>
                  </a:txBody>
                  <a:tcPr>
                    <a:solidFill>
                      <a:schemeClr val="tx1">
                        <a:lumMod val="65000"/>
                        <a:lumOff val="35000"/>
                      </a:schemeClr>
                    </a:solidFill>
                  </a:tcPr>
                </a:tc>
                <a:tc>
                  <a:txBody>
                    <a:bodyPr/>
                    <a:lstStyle/>
                    <a:p>
                      <a:endParaRPr lang="en-US" sz="1200" dirty="0">
                        <a:highlight>
                          <a:srgbClr val="000000"/>
                        </a:highlight>
                      </a:endParaRPr>
                    </a:p>
                  </a:txBody>
                  <a:tcPr>
                    <a:solidFill>
                      <a:schemeClr val="tx1">
                        <a:lumMod val="65000"/>
                        <a:lumOff val="35000"/>
                      </a:schemeClr>
                    </a:solidFill>
                  </a:tcPr>
                </a:tc>
                <a:extLst>
                  <a:ext uri="{0D108BD9-81ED-4DB2-BD59-A6C34878D82A}">
                    <a16:rowId xmlns:a16="http://schemas.microsoft.com/office/drawing/2014/main" val="10006"/>
                  </a:ext>
                </a:extLst>
              </a:tr>
            </a:tbl>
          </a:graphicData>
        </a:graphic>
      </p:graphicFrame>
      <p:sp>
        <p:nvSpPr>
          <p:cNvPr id="26" name="화살표: 오른쪽 28">
            <a:extLst>
              <a:ext uri="{FF2B5EF4-FFF2-40B4-BE49-F238E27FC236}">
                <a16:creationId xmlns:a16="http://schemas.microsoft.com/office/drawing/2014/main" id="{473AEB15-1067-4500-BB8B-B9B606A3465A}"/>
              </a:ext>
            </a:extLst>
          </p:cNvPr>
          <p:cNvSpPr/>
          <p:nvPr/>
        </p:nvSpPr>
        <p:spPr>
          <a:xfrm>
            <a:off x="4671411" y="4952849"/>
            <a:ext cx="428778" cy="285852"/>
          </a:xfrm>
          <a:prstGeom prst="rightArrow">
            <a:avLst/>
          </a:prstGeom>
          <a:gradFill>
            <a:gsLst>
              <a:gs pos="0">
                <a:srgbClr val="193EB0">
                  <a:alpha val="40000"/>
                </a:srgbClr>
              </a:gs>
              <a:gs pos="99000">
                <a:srgbClr val="193EB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p>
        </p:txBody>
      </p:sp>
      <p:graphicFrame>
        <p:nvGraphicFramePr>
          <p:cNvPr id="27" name="Table 2">
            <a:extLst>
              <a:ext uri="{FF2B5EF4-FFF2-40B4-BE49-F238E27FC236}">
                <a16:creationId xmlns:a16="http://schemas.microsoft.com/office/drawing/2014/main" id="{972385BC-DE80-4921-A0FB-A55CE21FC17F}"/>
              </a:ext>
            </a:extLst>
          </p:cNvPr>
          <p:cNvGraphicFramePr>
            <a:graphicFrameLocks noGrp="1"/>
          </p:cNvGraphicFramePr>
          <p:nvPr>
            <p:extLst>
              <p:ext uri="{D42A27DB-BD31-4B8C-83A1-F6EECF244321}">
                <p14:modId xmlns:p14="http://schemas.microsoft.com/office/powerpoint/2010/main" val="4167340775"/>
              </p:ext>
            </p:extLst>
          </p:nvPr>
        </p:nvGraphicFramePr>
        <p:xfrm>
          <a:off x="1969476" y="4135655"/>
          <a:ext cx="1832938" cy="1920240"/>
        </p:xfrm>
        <a:graphic>
          <a:graphicData uri="http://schemas.openxmlformats.org/drawingml/2006/table">
            <a:tbl>
              <a:tblPr firstRow="1" bandRow="1">
                <a:tableStyleId>{5940675A-B579-460E-94D1-54222C63F5DA}</a:tableStyleId>
              </a:tblPr>
              <a:tblGrid>
                <a:gridCol w="259546">
                  <a:extLst>
                    <a:ext uri="{9D8B030D-6E8A-4147-A177-3AD203B41FA5}">
                      <a16:colId xmlns:a16="http://schemas.microsoft.com/office/drawing/2014/main" val="20000"/>
                    </a:ext>
                  </a:extLst>
                </a:gridCol>
                <a:gridCol w="262232">
                  <a:extLst>
                    <a:ext uri="{9D8B030D-6E8A-4147-A177-3AD203B41FA5}">
                      <a16:colId xmlns:a16="http://schemas.microsoft.com/office/drawing/2014/main" val="20001"/>
                    </a:ext>
                  </a:extLst>
                </a:gridCol>
                <a:gridCol w="262232">
                  <a:extLst>
                    <a:ext uri="{9D8B030D-6E8A-4147-A177-3AD203B41FA5}">
                      <a16:colId xmlns:a16="http://schemas.microsoft.com/office/drawing/2014/main" val="20002"/>
                    </a:ext>
                  </a:extLst>
                </a:gridCol>
                <a:gridCol w="262232">
                  <a:extLst>
                    <a:ext uri="{9D8B030D-6E8A-4147-A177-3AD203B41FA5}">
                      <a16:colId xmlns:a16="http://schemas.microsoft.com/office/drawing/2014/main" val="20003"/>
                    </a:ext>
                  </a:extLst>
                </a:gridCol>
                <a:gridCol w="262232">
                  <a:extLst>
                    <a:ext uri="{9D8B030D-6E8A-4147-A177-3AD203B41FA5}">
                      <a16:colId xmlns:a16="http://schemas.microsoft.com/office/drawing/2014/main" val="20004"/>
                    </a:ext>
                  </a:extLst>
                </a:gridCol>
                <a:gridCol w="262232">
                  <a:extLst>
                    <a:ext uri="{9D8B030D-6E8A-4147-A177-3AD203B41FA5}">
                      <a16:colId xmlns:a16="http://schemas.microsoft.com/office/drawing/2014/main" val="20005"/>
                    </a:ext>
                  </a:extLst>
                </a:gridCol>
                <a:gridCol w="262232">
                  <a:extLst>
                    <a:ext uri="{9D8B030D-6E8A-4147-A177-3AD203B41FA5}">
                      <a16:colId xmlns:a16="http://schemas.microsoft.com/office/drawing/2014/main" val="20006"/>
                    </a:ext>
                  </a:extLst>
                </a:gridCol>
              </a:tblGrid>
              <a:tr h="265372">
                <a:tc>
                  <a:txBody>
                    <a:bodyPr/>
                    <a:lstStyle/>
                    <a:p>
                      <a:endParaRPr lang="en-US" sz="1200" dirty="0">
                        <a:highlight>
                          <a:srgbClr val="000000"/>
                        </a:highlight>
                      </a:endParaRPr>
                    </a:p>
                  </a:txBody>
                  <a:tcPr>
                    <a:solidFill>
                      <a:schemeClr val="tx1">
                        <a:lumMod val="65000"/>
                        <a:lumOff val="35000"/>
                      </a:schemeClr>
                    </a:solidFill>
                  </a:tcPr>
                </a:tc>
                <a:tc>
                  <a:txBody>
                    <a:bodyPr/>
                    <a:lstStyle/>
                    <a:p>
                      <a:endParaRPr lang="en-US" sz="1200" dirty="0">
                        <a:highlight>
                          <a:srgbClr val="000000"/>
                        </a:highlight>
                      </a:endParaRPr>
                    </a:p>
                  </a:txBody>
                  <a:tcPr>
                    <a:solidFill>
                      <a:schemeClr val="tx1">
                        <a:lumMod val="65000"/>
                        <a:lumOff val="35000"/>
                      </a:schemeClr>
                    </a:solidFill>
                  </a:tcPr>
                </a:tc>
                <a:tc>
                  <a:txBody>
                    <a:bodyPr/>
                    <a:lstStyle/>
                    <a:p>
                      <a:endParaRPr lang="en-US" sz="1200" dirty="0">
                        <a:highlight>
                          <a:srgbClr val="000000"/>
                        </a:highlight>
                      </a:endParaRPr>
                    </a:p>
                  </a:txBody>
                  <a:tcPr>
                    <a:solidFill>
                      <a:schemeClr val="tx1">
                        <a:lumMod val="65000"/>
                        <a:lumOff val="35000"/>
                      </a:schemeClr>
                    </a:solidFill>
                  </a:tcPr>
                </a:tc>
                <a:tc>
                  <a:txBody>
                    <a:bodyPr/>
                    <a:lstStyle/>
                    <a:p>
                      <a:endParaRPr lang="en-US" sz="1200" dirty="0">
                        <a:highlight>
                          <a:srgbClr val="000000"/>
                        </a:highlight>
                      </a:endParaRPr>
                    </a:p>
                  </a:txBody>
                  <a:tcPr>
                    <a:solidFill>
                      <a:schemeClr val="tx1">
                        <a:lumMod val="65000"/>
                        <a:lumOff val="35000"/>
                      </a:schemeClr>
                    </a:solidFill>
                  </a:tcPr>
                </a:tc>
                <a:tc>
                  <a:txBody>
                    <a:bodyPr/>
                    <a:lstStyle/>
                    <a:p>
                      <a:endParaRPr lang="en-US" sz="1200">
                        <a:highlight>
                          <a:srgbClr val="000000"/>
                        </a:highlight>
                      </a:endParaRPr>
                    </a:p>
                  </a:txBody>
                  <a:tcPr>
                    <a:solidFill>
                      <a:schemeClr val="tx1">
                        <a:lumMod val="65000"/>
                        <a:lumOff val="35000"/>
                      </a:schemeClr>
                    </a:solidFill>
                  </a:tcPr>
                </a:tc>
                <a:tc>
                  <a:txBody>
                    <a:bodyPr/>
                    <a:lstStyle/>
                    <a:p>
                      <a:endParaRPr lang="en-US" sz="1200" dirty="0">
                        <a:highlight>
                          <a:srgbClr val="000000"/>
                        </a:highlight>
                      </a:endParaRPr>
                    </a:p>
                  </a:txBody>
                  <a:tcPr>
                    <a:solidFill>
                      <a:schemeClr val="tx1">
                        <a:lumMod val="65000"/>
                        <a:lumOff val="35000"/>
                      </a:schemeClr>
                    </a:solidFill>
                  </a:tcPr>
                </a:tc>
                <a:tc>
                  <a:txBody>
                    <a:bodyPr/>
                    <a:lstStyle/>
                    <a:p>
                      <a:endParaRPr lang="en-US" sz="1200">
                        <a:highlight>
                          <a:srgbClr val="000000"/>
                        </a:highlight>
                      </a:endParaRPr>
                    </a:p>
                  </a:txBody>
                  <a:tcPr>
                    <a:solidFill>
                      <a:schemeClr val="tx1">
                        <a:lumMod val="65000"/>
                        <a:lumOff val="35000"/>
                      </a:schemeClr>
                    </a:solidFill>
                  </a:tcPr>
                </a:tc>
                <a:extLst>
                  <a:ext uri="{0D108BD9-81ED-4DB2-BD59-A6C34878D82A}">
                    <a16:rowId xmlns:a16="http://schemas.microsoft.com/office/drawing/2014/main" val="10000"/>
                  </a:ext>
                </a:extLst>
              </a:tr>
              <a:tr h="265372">
                <a:tc>
                  <a:txBody>
                    <a:bodyPr/>
                    <a:lstStyle/>
                    <a:p>
                      <a:endParaRPr lang="en-US" sz="1200">
                        <a:highlight>
                          <a:srgbClr val="000000"/>
                        </a:highlight>
                      </a:endParaRPr>
                    </a:p>
                  </a:txBody>
                  <a:tcPr>
                    <a:solidFill>
                      <a:schemeClr val="tx1">
                        <a:lumMod val="65000"/>
                        <a:lumOff val="35000"/>
                      </a:schemeClr>
                    </a:solidFill>
                  </a:tcPr>
                </a:tc>
                <a:tc>
                  <a:txBody>
                    <a:bodyPr/>
                    <a:lstStyle/>
                    <a:p>
                      <a:endParaRPr lang="en-US" sz="1200" dirty="0">
                        <a:highlight>
                          <a:srgbClr val="000000"/>
                        </a:highlight>
                      </a:endParaRPr>
                    </a:p>
                  </a:txBody>
                  <a:tcPr>
                    <a:solidFill>
                      <a:schemeClr val="tx1">
                        <a:lumMod val="65000"/>
                        <a:lumOff val="35000"/>
                      </a:schemeClr>
                    </a:solidFill>
                  </a:tcPr>
                </a:tc>
                <a:tc>
                  <a:txBody>
                    <a:bodyPr/>
                    <a:lstStyle/>
                    <a:p>
                      <a:endParaRPr lang="en-US" sz="1200" dirty="0">
                        <a:highlight>
                          <a:srgbClr val="000000"/>
                        </a:highlight>
                      </a:endParaRPr>
                    </a:p>
                  </a:txBody>
                  <a:tcPr>
                    <a:solidFill>
                      <a:schemeClr val="tx1">
                        <a:lumMod val="65000"/>
                        <a:lumOff val="35000"/>
                      </a:schemeClr>
                    </a:solidFill>
                  </a:tcPr>
                </a:tc>
                <a:tc>
                  <a:txBody>
                    <a:bodyPr/>
                    <a:lstStyle/>
                    <a:p>
                      <a:endParaRPr lang="en-US" sz="1200" dirty="0">
                        <a:highlight>
                          <a:srgbClr val="000000"/>
                        </a:highlight>
                      </a:endParaRPr>
                    </a:p>
                  </a:txBody>
                  <a:tcPr>
                    <a:solidFill>
                      <a:schemeClr val="tx1">
                        <a:lumMod val="65000"/>
                        <a:lumOff val="35000"/>
                      </a:schemeClr>
                    </a:solidFill>
                  </a:tcPr>
                </a:tc>
                <a:tc>
                  <a:txBody>
                    <a:bodyPr/>
                    <a:lstStyle/>
                    <a:p>
                      <a:endParaRPr lang="en-US" sz="1200" dirty="0">
                        <a:highlight>
                          <a:srgbClr val="000000"/>
                        </a:highlight>
                      </a:endParaRPr>
                    </a:p>
                  </a:txBody>
                  <a:tcPr>
                    <a:solidFill>
                      <a:schemeClr val="tx1">
                        <a:lumMod val="65000"/>
                        <a:lumOff val="35000"/>
                      </a:schemeClr>
                    </a:solidFill>
                  </a:tcPr>
                </a:tc>
                <a:tc>
                  <a:txBody>
                    <a:bodyPr/>
                    <a:lstStyle/>
                    <a:p>
                      <a:endParaRPr lang="en-US" sz="1200" dirty="0">
                        <a:highlight>
                          <a:srgbClr val="000000"/>
                        </a:highlight>
                      </a:endParaRPr>
                    </a:p>
                  </a:txBody>
                  <a:tcPr>
                    <a:solidFill>
                      <a:schemeClr val="tx1">
                        <a:lumMod val="65000"/>
                        <a:lumOff val="35000"/>
                      </a:schemeClr>
                    </a:solidFill>
                  </a:tcPr>
                </a:tc>
                <a:tc>
                  <a:txBody>
                    <a:bodyPr/>
                    <a:lstStyle/>
                    <a:p>
                      <a:endParaRPr lang="en-US" sz="1200">
                        <a:highlight>
                          <a:srgbClr val="000000"/>
                        </a:highlight>
                      </a:endParaRPr>
                    </a:p>
                  </a:txBody>
                  <a:tcPr>
                    <a:solidFill>
                      <a:schemeClr val="tx1">
                        <a:lumMod val="65000"/>
                        <a:lumOff val="35000"/>
                      </a:schemeClr>
                    </a:solidFill>
                  </a:tcPr>
                </a:tc>
                <a:extLst>
                  <a:ext uri="{0D108BD9-81ED-4DB2-BD59-A6C34878D82A}">
                    <a16:rowId xmlns:a16="http://schemas.microsoft.com/office/drawing/2014/main" val="10001"/>
                  </a:ext>
                </a:extLst>
              </a:tr>
              <a:tr h="265372">
                <a:tc>
                  <a:txBody>
                    <a:bodyPr/>
                    <a:lstStyle/>
                    <a:p>
                      <a:endParaRPr lang="en-US" sz="1200">
                        <a:highlight>
                          <a:srgbClr val="000000"/>
                        </a:highlight>
                      </a:endParaRPr>
                    </a:p>
                  </a:txBody>
                  <a:tcPr>
                    <a:solidFill>
                      <a:schemeClr val="tx1">
                        <a:lumMod val="65000"/>
                        <a:lumOff val="35000"/>
                      </a:schemeClr>
                    </a:solidFill>
                  </a:tcPr>
                </a:tc>
                <a:tc>
                  <a:txBody>
                    <a:bodyPr/>
                    <a:lstStyle/>
                    <a:p>
                      <a:endParaRPr lang="en-US" sz="1200">
                        <a:highlight>
                          <a:srgbClr val="000000"/>
                        </a:highlight>
                      </a:endParaRPr>
                    </a:p>
                  </a:txBody>
                  <a:tcPr>
                    <a:solidFill>
                      <a:schemeClr val="tx1">
                        <a:lumMod val="65000"/>
                        <a:lumOff val="35000"/>
                      </a:schemeClr>
                    </a:solidFill>
                  </a:tcPr>
                </a:tc>
                <a:tc>
                  <a:txBody>
                    <a:bodyPr/>
                    <a:lstStyle/>
                    <a:p>
                      <a:endParaRPr lang="en-US" sz="1200" dirty="0">
                        <a:highlight>
                          <a:srgbClr val="000000"/>
                        </a:highlight>
                      </a:endParaRPr>
                    </a:p>
                  </a:txBody>
                  <a:tcPr>
                    <a:solidFill>
                      <a:schemeClr val="bg1"/>
                    </a:solidFill>
                  </a:tcPr>
                </a:tc>
                <a:tc>
                  <a:txBody>
                    <a:bodyPr/>
                    <a:lstStyle/>
                    <a:p>
                      <a:endParaRPr lang="en-US" sz="1200" dirty="0">
                        <a:highlight>
                          <a:srgbClr val="000000"/>
                        </a:highlight>
                      </a:endParaRPr>
                    </a:p>
                  </a:txBody>
                  <a:tcPr>
                    <a:solidFill>
                      <a:schemeClr val="bg1"/>
                    </a:solidFill>
                  </a:tcPr>
                </a:tc>
                <a:tc>
                  <a:txBody>
                    <a:bodyPr/>
                    <a:lstStyle/>
                    <a:p>
                      <a:endParaRPr lang="en-US" sz="1200" dirty="0">
                        <a:highlight>
                          <a:srgbClr val="000000"/>
                        </a:highlight>
                      </a:endParaRPr>
                    </a:p>
                  </a:txBody>
                  <a:tcPr>
                    <a:solidFill>
                      <a:schemeClr val="bg1"/>
                    </a:solidFill>
                  </a:tcPr>
                </a:tc>
                <a:tc>
                  <a:txBody>
                    <a:bodyPr/>
                    <a:lstStyle/>
                    <a:p>
                      <a:endParaRPr lang="en-US" sz="1200" dirty="0">
                        <a:highlight>
                          <a:srgbClr val="000000"/>
                        </a:highlight>
                      </a:endParaRPr>
                    </a:p>
                  </a:txBody>
                  <a:tcPr>
                    <a:solidFill>
                      <a:schemeClr val="tx1">
                        <a:lumMod val="65000"/>
                        <a:lumOff val="35000"/>
                      </a:schemeClr>
                    </a:solidFill>
                  </a:tcPr>
                </a:tc>
                <a:tc>
                  <a:txBody>
                    <a:bodyPr/>
                    <a:lstStyle/>
                    <a:p>
                      <a:endParaRPr lang="en-US" sz="1200" dirty="0">
                        <a:highlight>
                          <a:srgbClr val="000000"/>
                        </a:highlight>
                      </a:endParaRPr>
                    </a:p>
                  </a:txBody>
                  <a:tcPr>
                    <a:solidFill>
                      <a:schemeClr val="tx1">
                        <a:lumMod val="65000"/>
                        <a:lumOff val="35000"/>
                      </a:schemeClr>
                    </a:solidFill>
                  </a:tcPr>
                </a:tc>
                <a:extLst>
                  <a:ext uri="{0D108BD9-81ED-4DB2-BD59-A6C34878D82A}">
                    <a16:rowId xmlns:a16="http://schemas.microsoft.com/office/drawing/2014/main" val="10002"/>
                  </a:ext>
                </a:extLst>
              </a:tr>
              <a:tr h="265372">
                <a:tc>
                  <a:txBody>
                    <a:bodyPr/>
                    <a:lstStyle/>
                    <a:p>
                      <a:endParaRPr lang="en-US" sz="1200">
                        <a:highlight>
                          <a:srgbClr val="000000"/>
                        </a:highlight>
                      </a:endParaRPr>
                    </a:p>
                  </a:txBody>
                  <a:tcPr>
                    <a:solidFill>
                      <a:schemeClr val="tx1">
                        <a:lumMod val="65000"/>
                        <a:lumOff val="35000"/>
                      </a:schemeClr>
                    </a:solidFill>
                  </a:tcPr>
                </a:tc>
                <a:tc>
                  <a:txBody>
                    <a:bodyPr/>
                    <a:lstStyle/>
                    <a:p>
                      <a:endParaRPr lang="en-US" sz="1200">
                        <a:highlight>
                          <a:srgbClr val="000000"/>
                        </a:highlight>
                      </a:endParaRPr>
                    </a:p>
                  </a:txBody>
                  <a:tcPr>
                    <a:solidFill>
                      <a:schemeClr val="tx1">
                        <a:lumMod val="65000"/>
                        <a:lumOff val="35000"/>
                      </a:schemeClr>
                    </a:solidFill>
                  </a:tcPr>
                </a:tc>
                <a:tc>
                  <a:txBody>
                    <a:bodyPr/>
                    <a:lstStyle/>
                    <a:p>
                      <a:endParaRPr lang="en-US" sz="1200" dirty="0">
                        <a:highlight>
                          <a:srgbClr val="000000"/>
                        </a:highlight>
                      </a:endParaRPr>
                    </a:p>
                  </a:txBody>
                  <a:tcPr>
                    <a:solidFill>
                      <a:schemeClr val="bg1"/>
                    </a:solidFill>
                  </a:tcPr>
                </a:tc>
                <a:tc>
                  <a:txBody>
                    <a:bodyPr/>
                    <a:lstStyle/>
                    <a:p>
                      <a:endParaRPr lang="en-US" sz="1200" dirty="0">
                        <a:highlight>
                          <a:srgbClr val="000000"/>
                        </a:highlight>
                      </a:endParaRPr>
                    </a:p>
                  </a:txBody>
                  <a:tcPr>
                    <a:solidFill>
                      <a:schemeClr val="bg1"/>
                    </a:solidFill>
                  </a:tcPr>
                </a:tc>
                <a:tc>
                  <a:txBody>
                    <a:bodyPr/>
                    <a:lstStyle/>
                    <a:p>
                      <a:endParaRPr lang="en-US" sz="1200" dirty="0">
                        <a:highlight>
                          <a:srgbClr val="000000"/>
                        </a:highlight>
                      </a:endParaRPr>
                    </a:p>
                  </a:txBody>
                  <a:tcPr>
                    <a:solidFill>
                      <a:schemeClr val="bg1"/>
                    </a:solidFill>
                  </a:tcPr>
                </a:tc>
                <a:tc>
                  <a:txBody>
                    <a:bodyPr/>
                    <a:lstStyle/>
                    <a:p>
                      <a:endParaRPr lang="en-US" sz="1200" dirty="0">
                        <a:highlight>
                          <a:srgbClr val="000000"/>
                        </a:highlight>
                      </a:endParaRPr>
                    </a:p>
                  </a:txBody>
                  <a:tcPr>
                    <a:solidFill>
                      <a:schemeClr val="tx1">
                        <a:lumMod val="65000"/>
                        <a:lumOff val="35000"/>
                      </a:schemeClr>
                    </a:solidFill>
                  </a:tcPr>
                </a:tc>
                <a:tc>
                  <a:txBody>
                    <a:bodyPr/>
                    <a:lstStyle/>
                    <a:p>
                      <a:endParaRPr lang="en-US" sz="1200">
                        <a:highlight>
                          <a:srgbClr val="000000"/>
                        </a:highlight>
                      </a:endParaRPr>
                    </a:p>
                  </a:txBody>
                  <a:tcPr>
                    <a:solidFill>
                      <a:schemeClr val="tx1">
                        <a:lumMod val="65000"/>
                        <a:lumOff val="35000"/>
                      </a:schemeClr>
                    </a:solidFill>
                  </a:tcPr>
                </a:tc>
                <a:extLst>
                  <a:ext uri="{0D108BD9-81ED-4DB2-BD59-A6C34878D82A}">
                    <a16:rowId xmlns:a16="http://schemas.microsoft.com/office/drawing/2014/main" val="10003"/>
                  </a:ext>
                </a:extLst>
              </a:tr>
              <a:tr h="265372">
                <a:tc>
                  <a:txBody>
                    <a:bodyPr/>
                    <a:lstStyle/>
                    <a:p>
                      <a:endParaRPr lang="en-US" sz="1200" dirty="0">
                        <a:highlight>
                          <a:srgbClr val="000000"/>
                        </a:highlight>
                      </a:endParaRPr>
                    </a:p>
                  </a:txBody>
                  <a:tcPr>
                    <a:solidFill>
                      <a:schemeClr val="tx1">
                        <a:lumMod val="65000"/>
                        <a:lumOff val="35000"/>
                      </a:schemeClr>
                    </a:solidFill>
                  </a:tcPr>
                </a:tc>
                <a:tc>
                  <a:txBody>
                    <a:bodyPr/>
                    <a:lstStyle/>
                    <a:p>
                      <a:endParaRPr lang="en-US" sz="1200">
                        <a:highlight>
                          <a:srgbClr val="000000"/>
                        </a:highlight>
                      </a:endParaRPr>
                    </a:p>
                  </a:txBody>
                  <a:tcPr>
                    <a:solidFill>
                      <a:schemeClr val="tx1">
                        <a:lumMod val="65000"/>
                        <a:lumOff val="35000"/>
                      </a:schemeClr>
                    </a:solidFill>
                  </a:tcPr>
                </a:tc>
                <a:tc>
                  <a:txBody>
                    <a:bodyPr/>
                    <a:lstStyle/>
                    <a:p>
                      <a:endParaRPr lang="en-US" sz="1200" dirty="0">
                        <a:highlight>
                          <a:srgbClr val="000000"/>
                        </a:highlight>
                      </a:endParaRPr>
                    </a:p>
                  </a:txBody>
                  <a:tcPr>
                    <a:solidFill>
                      <a:schemeClr val="bg1"/>
                    </a:solidFill>
                  </a:tcPr>
                </a:tc>
                <a:tc>
                  <a:txBody>
                    <a:bodyPr/>
                    <a:lstStyle/>
                    <a:p>
                      <a:endParaRPr lang="en-US" sz="1200" dirty="0">
                        <a:highlight>
                          <a:srgbClr val="000000"/>
                        </a:highlight>
                      </a:endParaRPr>
                    </a:p>
                  </a:txBody>
                  <a:tcPr>
                    <a:solidFill>
                      <a:schemeClr val="bg1"/>
                    </a:solidFill>
                  </a:tcPr>
                </a:tc>
                <a:tc>
                  <a:txBody>
                    <a:bodyPr/>
                    <a:lstStyle/>
                    <a:p>
                      <a:endParaRPr lang="en-US" sz="1200" dirty="0">
                        <a:highlight>
                          <a:srgbClr val="000000"/>
                        </a:highlight>
                      </a:endParaRPr>
                    </a:p>
                  </a:txBody>
                  <a:tcPr>
                    <a:solidFill>
                      <a:schemeClr val="bg1"/>
                    </a:solidFill>
                  </a:tcPr>
                </a:tc>
                <a:tc>
                  <a:txBody>
                    <a:bodyPr/>
                    <a:lstStyle/>
                    <a:p>
                      <a:endParaRPr lang="en-US" sz="1200" dirty="0">
                        <a:highlight>
                          <a:srgbClr val="000000"/>
                        </a:highlight>
                      </a:endParaRPr>
                    </a:p>
                  </a:txBody>
                  <a:tcPr>
                    <a:solidFill>
                      <a:schemeClr val="tx1">
                        <a:lumMod val="65000"/>
                        <a:lumOff val="35000"/>
                      </a:schemeClr>
                    </a:solidFill>
                  </a:tcPr>
                </a:tc>
                <a:tc>
                  <a:txBody>
                    <a:bodyPr/>
                    <a:lstStyle/>
                    <a:p>
                      <a:endParaRPr lang="en-US" sz="1200" dirty="0">
                        <a:highlight>
                          <a:srgbClr val="000000"/>
                        </a:highlight>
                      </a:endParaRPr>
                    </a:p>
                  </a:txBody>
                  <a:tcPr>
                    <a:solidFill>
                      <a:schemeClr val="tx1">
                        <a:lumMod val="65000"/>
                        <a:lumOff val="35000"/>
                      </a:schemeClr>
                    </a:solidFill>
                  </a:tcPr>
                </a:tc>
                <a:extLst>
                  <a:ext uri="{0D108BD9-81ED-4DB2-BD59-A6C34878D82A}">
                    <a16:rowId xmlns:a16="http://schemas.microsoft.com/office/drawing/2014/main" val="10004"/>
                  </a:ext>
                </a:extLst>
              </a:tr>
              <a:tr h="265372">
                <a:tc>
                  <a:txBody>
                    <a:bodyPr/>
                    <a:lstStyle/>
                    <a:p>
                      <a:endParaRPr lang="en-US" sz="1200">
                        <a:highlight>
                          <a:srgbClr val="000000"/>
                        </a:highlight>
                      </a:endParaRPr>
                    </a:p>
                  </a:txBody>
                  <a:tcPr>
                    <a:solidFill>
                      <a:schemeClr val="tx1">
                        <a:lumMod val="65000"/>
                        <a:lumOff val="35000"/>
                      </a:schemeClr>
                    </a:solidFill>
                  </a:tcPr>
                </a:tc>
                <a:tc>
                  <a:txBody>
                    <a:bodyPr/>
                    <a:lstStyle/>
                    <a:p>
                      <a:endParaRPr lang="en-US" sz="1200">
                        <a:highlight>
                          <a:srgbClr val="000000"/>
                        </a:highlight>
                      </a:endParaRPr>
                    </a:p>
                  </a:txBody>
                  <a:tcPr>
                    <a:solidFill>
                      <a:schemeClr val="tx1">
                        <a:lumMod val="65000"/>
                        <a:lumOff val="35000"/>
                      </a:schemeClr>
                    </a:solidFill>
                  </a:tcPr>
                </a:tc>
                <a:tc>
                  <a:txBody>
                    <a:bodyPr/>
                    <a:lstStyle/>
                    <a:p>
                      <a:endParaRPr lang="en-US" sz="1200">
                        <a:highlight>
                          <a:srgbClr val="000000"/>
                        </a:highlight>
                      </a:endParaRPr>
                    </a:p>
                  </a:txBody>
                  <a:tcPr>
                    <a:solidFill>
                      <a:schemeClr val="tx1">
                        <a:lumMod val="65000"/>
                        <a:lumOff val="35000"/>
                      </a:schemeClr>
                    </a:solidFill>
                  </a:tcPr>
                </a:tc>
                <a:tc>
                  <a:txBody>
                    <a:bodyPr/>
                    <a:lstStyle/>
                    <a:p>
                      <a:endParaRPr lang="en-US" sz="1200">
                        <a:highlight>
                          <a:srgbClr val="000000"/>
                        </a:highlight>
                      </a:endParaRPr>
                    </a:p>
                  </a:txBody>
                  <a:tcPr>
                    <a:solidFill>
                      <a:schemeClr val="tx1">
                        <a:lumMod val="65000"/>
                        <a:lumOff val="35000"/>
                      </a:schemeClr>
                    </a:solidFill>
                  </a:tcPr>
                </a:tc>
                <a:tc>
                  <a:txBody>
                    <a:bodyPr/>
                    <a:lstStyle/>
                    <a:p>
                      <a:endParaRPr lang="en-US" sz="1200">
                        <a:highlight>
                          <a:srgbClr val="000000"/>
                        </a:highlight>
                      </a:endParaRPr>
                    </a:p>
                  </a:txBody>
                  <a:tcPr>
                    <a:solidFill>
                      <a:schemeClr val="tx1">
                        <a:lumMod val="65000"/>
                        <a:lumOff val="35000"/>
                      </a:schemeClr>
                    </a:solidFill>
                  </a:tcPr>
                </a:tc>
                <a:tc>
                  <a:txBody>
                    <a:bodyPr/>
                    <a:lstStyle/>
                    <a:p>
                      <a:endParaRPr lang="en-US" sz="1200" dirty="0">
                        <a:highlight>
                          <a:srgbClr val="000000"/>
                        </a:highlight>
                      </a:endParaRPr>
                    </a:p>
                  </a:txBody>
                  <a:tcPr>
                    <a:solidFill>
                      <a:schemeClr val="tx1">
                        <a:lumMod val="65000"/>
                        <a:lumOff val="35000"/>
                      </a:schemeClr>
                    </a:solidFill>
                  </a:tcPr>
                </a:tc>
                <a:tc>
                  <a:txBody>
                    <a:bodyPr/>
                    <a:lstStyle/>
                    <a:p>
                      <a:endParaRPr lang="en-US" sz="1200" dirty="0">
                        <a:highlight>
                          <a:srgbClr val="000000"/>
                        </a:highlight>
                      </a:endParaRPr>
                    </a:p>
                  </a:txBody>
                  <a:tcPr>
                    <a:solidFill>
                      <a:schemeClr val="tx1">
                        <a:lumMod val="65000"/>
                        <a:lumOff val="35000"/>
                      </a:schemeClr>
                    </a:solidFill>
                  </a:tcPr>
                </a:tc>
                <a:extLst>
                  <a:ext uri="{0D108BD9-81ED-4DB2-BD59-A6C34878D82A}">
                    <a16:rowId xmlns:a16="http://schemas.microsoft.com/office/drawing/2014/main" val="10005"/>
                  </a:ext>
                </a:extLst>
              </a:tr>
              <a:tr h="265372">
                <a:tc>
                  <a:txBody>
                    <a:bodyPr/>
                    <a:lstStyle/>
                    <a:p>
                      <a:endParaRPr lang="en-US" sz="1200" dirty="0">
                        <a:highlight>
                          <a:srgbClr val="000000"/>
                        </a:highlight>
                      </a:endParaRPr>
                    </a:p>
                  </a:txBody>
                  <a:tcPr>
                    <a:solidFill>
                      <a:schemeClr val="tx1">
                        <a:lumMod val="65000"/>
                        <a:lumOff val="35000"/>
                      </a:schemeClr>
                    </a:solidFill>
                  </a:tcPr>
                </a:tc>
                <a:tc>
                  <a:txBody>
                    <a:bodyPr/>
                    <a:lstStyle/>
                    <a:p>
                      <a:endParaRPr lang="en-US" sz="1200" dirty="0">
                        <a:highlight>
                          <a:srgbClr val="000000"/>
                        </a:highlight>
                      </a:endParaRPr>
                    </a:p>
                  </a:txBody>
                  <a:tcPr>
                    <a:solidFill>
                      <a:schemeClr val="tx1">
                        <a:lumMod val="65000"/>
                        <a:lumOff val="35000"/>
                      </a:schemeClr>
                    </a:solidFill>
                  </a:tcPr>
                </a:tc>
                <a:tc>
                  <a:txBody>
                    <a:bodyPr/>
                    <a:lstStyle/>
                    <a:p>
                      <a:endParaRPr lang="en-US" sz="1200" dirty="0">
                        <a:highlight>
                          <a:srgbClr val="000000"/>
                        </a:highlight>
                      </a:endParaRPr>
                    </a:p>
                  </a:txBody>
                  <a:tcPr>
                    <a:solidFill>
                      <a:schemeClr val="tx1">
                        <a:lumMod val="65000"/>
                        <a:lumOff val="35000"/>
                      </a:schemeClr>
                    </a:solidFill>
                  </a:tcPr>
                </a:tc>
                <a:tc>
                  <a:txBody>
                    <a:bodyPr/>
                    <a:lstStyle/>
                    <a:p>
                      <a:endParaRPr lang="en-US" sz="1200" dirty="0">
                        <a:highlight>
                          <a:srgbClr val="000000"/>
                        </a:highlight>
                      </a:endParaRPr>
                    </a:p>
                  </a:txBody>
                  <a:tcPr>
                    <a:solidFill>
                      <a:schemeClr val="tx1">
                        <a:lumMod val="65000"/>
                        <a:lumOff val="35000"/>
                      </a:schemeClr>
                    </a:solidFill>
                  </a:tcPr>
                </a:tc>
                <a:tc>
                  <a:txBody>
                    <a:bodyPr/>
                    <a:lstStyle/>
                    <a:p>
                      <a:endParaRPr lang="en-US" sz="1200" dirty="0">
                        <a:highlight>
                          <a:srgbClr val="000000"/>
                        </a:highlight>
                      </a:endParaRPr>
                    </a:p>
                  </a:txBody>
                  <a:tcPr>
                    <a:solidFill>
                      <a:schemeClr val="tx1">
                        <a:lumMod val="65000"/>
                        <a:lumOff val="35000"/>
                      </a:schemeClr>
                    </a:solidFill>
                  </a:tcPr>
                </a:tc>
                <a:tc>
                  <a:txBody>
                    <a:bodyPr/>
                    <a:lstStyle/>
                    <a:p>
                      <a:endParaRPr lang="en-US" sz="1200" dirty="0">
                        <a:highlight>
                          <a:srgbClr val="000000"/>
                        </a:highlight>
                      </a:endParaRPr>
                    </a:p>
                  </a:txBody>
                  <a:tcPr>
                    <a:solidFill>
                      <a:schemeClr val="tx1">
                        <a:lumMod val="65000"/>
                        <a:lumOff val="35000"/>
                      </a:schemeClr>
                    </a:solidFill>
                  </a:tcPr>
                </a:tc>
                <a:tc>
                  <a:txBody>
                    <a:bodyPr/>
                    <a:lstStyle/>
                    <a:p>
                      <a:endParaRPr lang="en-US" sz="1200" dirty="0">
                        <a:highlight>
                          <a:srgbClr val="000000"/>
                        </a:highlight>
                      </a:endParaRPr>
                    </a:p>
                  </a:txBody>
                  <a:tcPr>
                    <a:solidFill>
                      <a:schemeClr val="tx1">
                        <a:lumMod val="65000"/>
                        <a:lumOff val="35000"/>
                      </a:schemeClr>
                    </a:solid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337691863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직사각형 17"/>
          <p:cNvSpPr/>
          <p:nvPr/>
        </p:nvSpPr>
        <p:spPr>
          <a:xfrm>
            <a:off x="546895" y="1523719"/>
            <a:ext cx="8797130"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3200" dirty="0">
                <a:solidFill>
                  <a:schemeClr val="tx1">
                    <a:lumMod val="95000"/>
                    <a:lumOff val="5000"/>
                  </a:schemeClr>
                </a:solidFill>
                <a:latin typeface="Samsung Sharp Sans" pitchFamily="2" charset="0"/>
                <a:ea typeface="Samsung Sharp Sans" pitchFamily="2" charset="0"/>
                <a:cs typeface="Samsung Sharp Sans" pitchFamily="2" charset="0"/>
              </a:rPr>
              <a:t>Filtering Image Data (3/3)</a:t>
            </a:r>
          </a:p>
        </p:txBody>
      </p:sp>
      <p:grpSp>
        <p:nvGrpSpPr>
          <p:cNvPr id="19" name="그룹 18"/>
          <p:cNvGrpSpPr/>
          <p:nvPr/>
        </p:nvGrpSpPr>
        <p:grpSpPr>
          <a:xfrm>
            <a:off x="558800" y="2232686"/>
            <a:ext cx="8785225" cy="215444"/>
            <a:chOff x="1027113" y="2045625"/>
            <a:chExt cx="8785225" cy="215444"/>
          </a:xfrm>
        </p:grpSpPr>
        <p:sp>
          <p:nvSpPr>
            <p:cNvPr id="21" name="직사각형 20"/>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직사각형 22"/>
            <p:cNvSpPr/>
            <p:nvPr/>
          </p:nvSpPr>
          <p:spPr>
            <a:xfrm>
              <a:off x="1179514" y="2045625"/>
              <a:ext cx="8632824"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Morphological filter: </a:t>
              </a:r>
              <a:r>
                <a:rPr lang="en-US" altLang="ko-KR" sz="1400" dirty="0">
                  <a:solidFill>
                    <a:srgbClr val="193EB0"/>
                  </a:solidFill>
                  <a:latin typeface="SamsungOne 700" panose="020B0803030303020204" pitchFamily="34" charset="0"/>
                  <a:ea typeface="SamsungOne 700" panose="020B0803030303020204" pitchFamily="34" charset="0"/>
                </a:rPr>
                <a:t>Dilation</a:t>
              </a: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 vs. </a:t>
              </a:r>
              <a:r>
                <a:rPr lang="en-US" altLang="ko-KR" sz="1400" dirty="0">
                  <a:solidFill>
                    <a:srgbClr val="193EB0"/>
                  </a:solidFill>
                  <a:latin typeface="SamsungOne 700" panose="020B0803030303020204" pitchFamily="34" charset="0"/>
                  <a:ea typeface="SamsungOne 700" panose="020B0803030303020204" pitchFamily="34" charset="0"/>
                </a:rPr>
                <a:t>Erosion</a:t>
              </a:r>
            </a:p>
          </p:txBody>
        </p:sp>
      </p:grpSp>
      <p:sp>
        <p:nvSpPr>
          <p:cNvPr id="31" name="직사각형 30"/>
          <p:cNvSpPr/>
          <p:nvPr/>
        </p:nvSpPr>
        <p:spPr>
          <a:xfrm>
            <a:off x="558800" y="525055"/>
            <a:ext cx="5824317"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600" dirty="0">
                <a:solidFill>
                  <a:schemeClr val="bg1">
                    <a:lumMod val="95000"/>
                  </a:schemeClr>
                </a:solidFill>
                <a:latin typeface="SamsungOne 700" panose="020B0803030303020204" pitchFamily="34" charset="0"/>
                <a:ea typeface="SamsungOne 700" panose="020B0803030303020204" pitchFamily="34" charset="0"/>
              </a:rPr>
              <a:t>UNIT 7. </a:t>
            </a:r>
            <a:br>
              <a:rPr lang="en-US" altLang="ko-KR" dirty="0">
                <a:solidFill>
                  <a:schemeClr val="bg1">
                    <a:lumMod val="95000"/>
                  </a:schemeClr>
                </a:solidFill>
                <a:latin typeface="SamsungOne 700" panose="020B0803030303020204" pitchFamily="34" charset="0"/>
                <a:ea typeface="SamsungOne 700" panose="020B0803030303020204" pitchFamily="34" charset="0"/>
              </a:rPr>
            </a:br>
            <a:r>
              <a:rPr lang="en-US" altLang="ko-KR" sz="2000" dirty="0">
                <a:solidFill>
                  <a:schemeClr val="bg1">
                    <a:lumMod val="95000"/>
                  </a:schemeClr>
                </a:solidFill>
                <a:latin typeface="SamsungOne 700" panose="020B0803030303020204" pitchFamily="34" charset="0"/>
                <a:ea typeface="SamsungOne 700" panose="020B0803030303020204" pitchFamily="34" charset="0"/>
              </a:rPr>
              <a:t>7.2. </a:t>
            </a:r>
            <a:r>
              <a:rPr lang="en-US" altLang="ko-KR" sz="2000" dirty="0">
                <a:solidFill>
                  <a:schemeClr val="bg1">
                    <a:lumMod val="95000"/>
                  </a:schemeClr>
                </a:solidFill>
                <a:latin typeface="SamsungOne 400" panose="020B0503030303020204" pitchFamily="34" charset="0"/>
                <a:ea typeface="SamsungOne 400" panose="020B0503030303020204" pitchFamily="34" charset="0"/>
              </a:rPr>
              <a:t>Filtering Image Data.</a:t>
            </a:r>
          </a:p>
        </p:txBody>
      </p:sp>
      <p:sp>
        <p:nvSpPr>
          <p:cNvPr id="34" name="화살표: 오른쪽 28">
            <a:extLst>
              <a:ext uri="{FF2B5EF4-FFF2-40B4-BE49-F238E27FC236}">
                <a16:creationId xmlns:a16="http://schemas.microsoft.com/office/drawing/2014/main" id="{473AEB15-1067-4500-BB8B-B9B606A3465A}"/>
              </a:ext>
            </a:extLst>
          </p:cNvPr>
          <p:cNvSpPr/>
          <p:nvPr/>
        </p:nvSpPr>
        <p:spPr>
          <a:xfrm>
            <a:off x="6372047" y="4268236"/>
            <a:ext cx="428778" cy="285852"/>
          </a:xfrm>
          <a:prstGeom prst="rightArrow">
            <a:avLst/>
          </a:prstGeom>
          <a:gradFill>
            <a:gsLst>
              <a:gs pos="0">
                <a:srgbClr val="193EB0">
                  <a:alpha val="40000"/>
                </a:srgbClr>
              </a:gs>
              <a:gs pos="99000">
                <a:srgbClr val="193EB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p>
        </p:txBody>
      </p:sp>
      <p:grpSp>
        <p:nvGrpSpPr>
          <p:cNvPr id="2" name="그룹 1"/>
          <p:cNvGrpSpPr/>
          <p:nvPr/>
        </p:nvGrpSpPr>
        <p:grpSpPr>
          <a:xfrm>
            <a:off x="711201" y="3090494"/>
            <a:ext cx="8632824" cy="2287435"/>
            <a:chOff x="-299925" y="3127377"/>
            <a:chExt cx="9643950" cy="2555352"/>
          </a:xfrm>
        </p:grpSpPr>
        <p:pic>
          <p:nvPicPr>
            <p:cNvPr id="36" name="그림 35">
              <a:extLst>
                <a:ext uri="{FF2B5EF4-FFF2-40B4-BE49-F238E27FC236}">
                  <a16:creationId xmlns:a16="http://schemas.microsoft.com/office/drawing/2014/main" id="{259C3293-0629-4FFC-84E2-F3C372D087A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82879" y="3522729"/>
              <a:ext cx="2678341" cy="2160000"/>
            </a:xfrm>
            <a:prstGeom prst="rect">
              <a:avLst/>
            </a:prstGeom>
            <a:ln>
              <a:solidFill>
                <a:schemeClr val="tx1"/>
              </a:solidFill>
            </a:ln>
          </p:spPr>
        </p:pic>
        <p:pic>
          <p:nvPicPr>
            <p:cNvPr id="37" name="그림 36">
              <a:extLst>
                <a:ext uri="{FF2B5EF4-FFF2-40B4-BE49-F238E27FC236}">
                  <a16:creationId xmlns:a16="http://schemas.microsoft.com/office/drawing/2014/main" id="{C82C8E45-3AEE-489F-87A9-F3D3F2A3B39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665684" y="3522729"/>
              <a:ext cx="2678341" cy="2160000"/>
            </a:xfrm>
            <a:prstGeom prst="rect">
              <a:avLst/>
            </a:prstGeom>
            <a:ln w="6350">
              <a:solidFill>
                <a:schemeClr val="tx1"/>
              </a:solidFill>
            </a:ln>
          </p:spPr>
        </p:pic>
        <p:pic>
          <p:nvPicPr>
            <p:cNvPr id="38" name="그림 37">
              <a:extLst>
                <a:ext uri="{FF2B5EF4-FFF2-40B4-BE49-F238E27FC236}">
                  <a16:creationId xmlns:a16="http://schemas.microsoft.com/office/drawing/2014/main" id="{3FB11ACD-6010-4E6D-9696-51FD66B56E8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99925" y="3522729"/>
              <a:ext cx="2678341" cy="2160000"/>
            </a:xfrm>
            <a:prstGeom prst="rect">
              <a:avLst/>
            </a:prstGeom>
            <a:ln w="6350">
              <a:solidFill>
                <a:schemeClr val="tx1"/>
              </a:solidFill>
            </a:ln>
          </p:spPr>
        </p:pic>
        <p:sp>
          <p:nvSpPr>
            <p:cNvPr id="39" name="TextBox 38">
              <a:extLst>
                <a:ext uri="{FF2B5EF4-FFF2-40B4-BE49-F238E27FC236}">
                  <a16:creationId xmlns:a16="http://schemas.microsoft.com/office/drawing/2014/main" id="{68E3C75B-A6DD-4343-9E4D-55532D27BBBD}"/>
                </a:ext>
              </a:extLst>
            </p:cNvPr>
            <p:cNvSpPr txBox="1"/>
            <p:nvPr/>
          </p:nvSpPr>
          <p:spPr>
            <a:xfrm>
              <a:off x="3523769" y="3127378"/>
              <a:ext cx="1998440" cy="378207"/>
            </a:xfrm>
            <a:prstGeom prst="rect">
              <a:avLst/>
            </a:prstGeom>
            <a:noFill/>
          </p:spPr>
          <p:txBody>
            <a:bodyPr wrap="square" rtlCol="0">
              <a:spAutoFit/>
              <a:scene3d>
                <a:camera prst="orthographicFront"/>
                <a:lightRig rig="threePt" dir="t"/>
              </a:scene3d>
              <a:sp3d>
                <a:bevelT w="0" h="6350"/>
              </a:sp3d>
            </a:bodyPr>
            <a:lstStyle>
              <a:defPPr>
                <a:defRPr lang="ko-KR"/>
              </a:defPPr>
              <a:lvl1pPr algn="ctr">
                <a:defRPr sz="1600">
                  <a:latin typeface="SamsungOne 400" panose="020B0503030303020204" pitchFamily="34" charset="0"/>
                  <a:ea typeface="SamsungOne 400" panose="020B0503030303020204" pitchFamily="34" charset="0"/>
                  <a:cs typeface="Times New Roman" panose="02020603050405020304" pitchFamily="18" charset="0"/>
                </a:defRPr>
              </a:lvl1pPr>
            </a:lstStyle>
            <a:p>
              <a:r>
                <a:rPr lang="en-US" altLang="ko-KR" dirty="0"/>
                <a:t>Original</a:t>
              </a:r>
              <a:endParaRPr lang="ko-KR" altLang="en-US" dirty="0"/>
            </a:p>
          </p:txBody>
        </p:sp>
        <p:sp>
          <p:nvSpPr>
            <p:cNvPr id="40" name="TextBox 39">
              <a:extLst>
                <a:ext uri="{FF2B5EF4-FFF2-40B4-BE49-F238E27FC236}">
                  <a16:creationId xmlns:a16="http://schemas.microsoft.com/office/drawing/2014/main" id="{8DF26C49-3C08-44A9-8CF2-BE34CD181CCF}"/>
                </a:ext>
              </a:extLst>
            </p:cNvPr>
            <p:cNvSpPr txBox="1"/>
            <p:nvPr/>
          </p:nvSpPr>
          <p:spPr>
            <a:xfrm>
              <a:off x="7005633" y="3127377"/>
              <a:ext cx="1998440" cy="378207"/>
            </a:xfrm>
            <a:prstGeom prst="rect">
              <a:avLst/>
            </a:prstGeom>
            <a:noFill/>
          </p:spPr>
          <p:txBody>
            <a:bodyPr wrap="square" rtlCol="0">
              <a:spAutoFit/>
              <a:scene3d>
                <a:camera prst="orthographicFront"/>
                <a:lightRig rig="threePt" dir="t"/>
              </a:scene3d>
              <a:sp3d>
                <a:bevelT w="0" h="6350"/>
              </a:sp3d>
            </a:bodyPr>
            <a:lstStyle>
              <a:defPPr>
                <a:defRPr lang="ko-KR"/>
              </a:defPPr>
              <a:lvl1pPr algn="ctr">
                <a:defRPr sz="1600">
                  <a:latin typeface="SamsungOne 400" panose="020B0503030303020204" pitchFamily="34" charset="0"/>
                  <a:ea typeface="SamsungOne 400" panose="020B0503030303020204" pitchFamily="34" charset="0"/>
                  <a:cs typeface="Times New Roman" panose="02020603050405020304" pitchFamily="18" charset="0"/>
                </a:defRPr>
              </a:lvl1pPr>
            </a:lstStyle>
            <a:p>
              <a:r>
                <a:rPr lang="en-US" altLang="ko-KR" dirty="0"/>
                <a:t>Dilated</a:t>
              </a:r>
              <a:endParaRPr lang="ko-KR" altLang="en-US" dirty="0"/>
            </a:p>
          </p:txBody>
        </p:sp>
        <p:sp>
          <p:nvSpPr>
            <p:cNvPr id="41" name="TextBox 40">
              <a:extLst>
                <a:ext uri="{FF2B5EF4-FFF2-40B4-BE49-F238E27FC236}">
                  <a16:creationId xmlns:a16="http://schemas.microsoft.com/office/drawing/2014/main" id="{331BFB08-621E-4A34-B040-AAA7626FDE7B}"/>
                </a:ext>
              </a:extLst>
            </p:cNvPr>
            <p:cNvSpPr txBox="1"/>
            <p:nvPr/>
          </p:nvSpPr>
          <p:spPr>
            <a:xfrm>
              <a:off x="41905" y="3127377"/>
              <a:ext cx="1998440" cy="378207"/>
            </a:xfrm>
            <a:prstGeom prst="rect">
              <a:avLst/>
            </a:prstGeom>
            <a:noFill/>
          </p:spPr>
          <p:txBody>
            <a:bodyPr wrap="square" rtlCol="0">
              <a:spAutoFit/>
              <a:scene3d>
                <a:camera prst="orthographicFront"/>
                <a:lightRig rig="threePt" dir="t"/>
              </a:scene3d>
              <a:sp3d>
                <a:bevelT w="0" h="6350"/>
              </a:sp3d>
            </a:bodyPr>
            <a:lstStyle>
              <a:defPPr>
                <a:defRPr lang="ko-KR"/>
              </a:defPPr>
              <a:lvl1pPr algn="ctr">
                <a:defRPr sz="1600">
                  <a:latin typeface="SamsungOne 400" panose="020B0503030303020204" pitchFamily="34" charset="0"/>
                  <a:ea typeface="SamsungOne 400" panose="020B0503030303020204" pitchFamily="34" charset="0"/>
                  <a:cs typeface="Times New Roman" panose="02020603050405020304" pitchFamily="18" charset="0"/>
                </a:defRPr>
              </a:lvl1pPr>
            </a:lstStyle>
            <a:p>
              <a:r>
                <a:rPr lang="en-US" altLang="ko-KR" dirty="0"/>
                <a:t>Eroded</a:t>
              </a:r>
              <a:endParaRPr lang="ko-KR" altLang="en-US" dirty="0"/>
            </a:p>
          </p:txBody>
        </p:sp>
      </p:grpSp>
      <p:sp>
        <p:nvSpPr>
          <p:cNvPr id="42" name="화살표: 오른쪽 28">
            <a:extLst>
              <a:ext uri="{FF2B5EF4-FFF2-40B4-BE49-F238E27FC236}">
                <a16:creationId xmlns:a16="http://schemas.microsoft.com/office/drawing/2014/main" id="{473AEB15-1067-4500-BB8B-B9B606A3465A}"/>
              </a:ext>
            </a:extLst>
          </p:cNvPr>
          <p:cNvSpPr/>
          <p:nvPr/>
        </p:nvSpPr>
        <p:spPr>
          <a:xfrm flipH="1">
            <a:off x="3253933" y="4268236"/>
            <a:ext cx="428778" cy="285852"/>
          </a:xfrm>
          <a:prstGeom prst="rightArrow">
            <a:avLst/>
          </a:prstGeom>
          <a:gradFill>
            <a:gsLst>
              <a:gs pos="0">
                <a:srgbClr val="193EB0">
                  <a:alpha val="40000"/>
                </a:srgbClr>
              </a:gs>
              <a:gs pos="99000">
                <a:srgbClr val="193EB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p>
        </p:txBody>
      </p:sp>
    </p:spTree>
    <p:extLst>
      <p:ext uri="{BB962C8B-B14F-4D97-AF65-F5344CB8AC3E}">
        <p14:creationId xmlns:p14="http://schemas.microsoft.com/office/powerpoint/2010/main" val="26752972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그룹 9"/>
          <p:cNvGrpSpPr/>
          <p:nvPr/>
        </p:nvGrpSpPr>
        <p:grpSpPr>
          <a:xfrm>
            <a:off x="349102" y="1528482"/>
            <a:ext cx="9259718" cy="4680231"/>
            <a:chOff x="349102" y="1523719"/>
            <a:chExt cx="9259718" cy="4680231"/>
          </a:xfrm>
        </p:grpSpPr>
        <p:pic>
          <p:nvPicPr>
            <p:cNvPr id="12" name="그림 11"/>
            <p:cNvPicPr>
              <a:picLocks noChangeAspect="1"/>
            </p:cNvPicPr>
            <p:nvPr/>
          </p:nvPicPr>
          <p:blipFill rotWithShape="1">
            <a:blip r:embed="rId3" cstate="print">
              <a:extLst>
                <a:ext uri="{28A0092B-C50C-407E-A947-70E740481C1C}">
                  <a14:useLocalDpi xmlns:a14="http://schemas.microsoft.com/office/drawing/2010/main" val="0"/>
                </a:ext>
              </a:extLst>
            </a:blip>
            <a:srcRect l="5537" t="17743" r="5537" b="41581"/>
            <a:stretch/>
          </p:blipFill>
          <p:spPr>
            <a:xfrm>
              <a:off x="349102" y="1968501"/>
              <a:ext cx="9259718" cy="4235449"/>
            </a:xfrm>
            <a:prstGeom prst="rect">
              <a:avLst/>
            </a:prstGeom>
            <a:noFill/>
            <a:ln>
              <a:noFill/>
            </a:ln>
          </p:spPr>
        </p:pic>
        <p:grpSp>
          <p:nvGrpSpPr>
            <p:cNvPr id="13" name="그룹 12"/>
            <p:cNvGrpSpPr/>
            <p:nvPr/>
          </p:nvGrpSpPr>
          <p:grpSpPr>
            <a:xfrm>
              <a:off x="1749423" y="3934249"/>
              <a:ext cx="6403977" cy="584200"/>
              <a:chOff x="4778069" y="4391025"/>
              <a:chExt cx="2349160" cy="431802"/>
            </a:xfrm>
          </p:grpSpPr>
          <p:sp>
            <p:nvSpPr>
              <p:cNvPr id="17" name="직사각형 16"/>
              <p:cNvSpPr/>
              <p:nvPr/>
            </p:nvSpPr>
            <p:spPr>
              <a:xfrm>
                <a:off x="4778069" y="4391025"/>
                <a:ext cx="2349160" cy="431802"/>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sz="2000"/>
              </a:p>
            </p:txBody>
          </p:sp>
          <p:sp>
            <p:nvSpPr>
              <p:cNvPr id="18" name="직사각형 133">
                <a:extLst>
                  <a:ext uri="{FF2B5EF4-FFF2-40B4-BE49-F238E27FC236}">
                    <a16:creationId xmlns:a16="http://schemas.microsoft.com/office/drawing/2014/main" id="{A14E28ED-9373-4950-9AA4-B9CBE68EE6E3}"/>
                  </a:ext>
                </a:extLst>
              </p:cNvPr>
              <p:cNvSpPr/>
              <p:nvPr/>
            </p:nvSpPr>
            <p:spPr>
              <a:xfrm>
                <a:off x="4852511" y="4493182"/>
                <a:ext cx="2200275" cy="2274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lgn="ctr"/>
                <a:r>
                  <a:rPr lang="en-US" altLang="ko-KR" sz="2000" dirty="0">
                    <a:solidFill>
                      <a:schemeClr val="bg1"/>
                    </a:solidFill>
                    <a:latin typeface="SamsungOne 700" panose="020B0803030303020204" pitchFamily="34" charset="0"/>
                    <a:ea typeface="SamsungOne 700" panose="020B0803030303020204" pitchFamily="34" charset="0"/>
                    <a:cs typeface="Samsung Sharp Sans" pitchFamily="2" charset="0"/>
                  </a:rPr>
                  <a:t>Follow practice steps on ‘ex</a:t>
                </a:r>
                <a:r>
                  <a:rPr lang="en-US" altLang="ko-KR" sz="2000">
                    <a:solidFill>
                      <a:schemeClr val="bg1"/>
                    </a:solidFill>
                    <a:latin typeface="SamsungOne 700" panose="020B0803030303020204" pitchFamily="34" charset="0"/>
                    <a:ea typeface="SamsungOne 700" panose="020B0803030303020204" pitchFamily="34" charset="0"/>
                    <a:cs typeface="Samsung Sharp Sans" pitchFamily="2" charset="0"/>
                  </a:rPr>
                  <a:t>_0617.</a:t>
                </a:r>
                <a:r>
                  <a:rPr lang="en-US" altLang="ko-KR" sz="2000" dirty="0">
                    <a:solidFill>
                      <a:schemeClr val="bg1"/>
                    </a:solidFill>
                    <a:latin typeface="SamsungOne 700" panose="020B0803030303020204" pitchFamily="34" charset="0"/>
                    <a:ea typeface="SamsungOne 700" panose="020B0803030303020204" pitchFamily="34" charset="0"/>
                    <a:cs typeface="Samsung Sharp Sans" pitchFamily="2" charset="0"/>
                  </a:rPr>
                  <a:t>ipynb’ file.</a:t>
                </a:r>
                <a:endParaRPr lang="ko-KR" altLang="en-US" sz="2000" dirty="0">
                  <a:solidFill>
                    <a:schemeClr val="bg1"/>
                  </a:solidFill>
                  <a:latin typeface="SamsungOne 700" panose="020B0803030303020204" pitchFamily="34" charset="0"/>
                  <a:ea typeface="Samsung Sharp Sans" pitchFamily="2" charset="0"/>
                  <a:cs typeface="Samsung Sharp Sans" pitchFamily="2" charset="0"/>
                </a:endParaRPr>
              </a:p>
            </p:txBody>
          </p:sp>
        </p:grpSp>
        <p:sp>
          <p:nvSpPr>
            <p:cNvPr id="14" name="직사각형 13"/>
            <p:cNvSpPr/>
            <p:nvPr/>
          </p:nvSpPr>
          <p:spPr>
            <a:xfrm>
              <a:off x="546895" y="1523719"/>
              <a:ext cx="8797130"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3200" dirty="0">
                  <a:solidFill>
                    <a:schemeClr val="tx1">
                      <a:lumMod val="95000"/>
                      <a:lumOff val="5000"/>
                    </a:schemeClr>
                  </a:solidFill>
                  <a:latin typeface="Samsung Sharp Sans" pitchFamily="2" charset="0"/>
                  <a:ea typeface="Samsung Sharp Sans" pitchFamily="2" charset="0"/>
                  <a:cs typeface="Samsung Sharp Sans" pitchFamily="2" charset="0"/>
                </a:rPr>
                <a:t>Coding Exercise #0617</a:t>
              </a:r>
            </a:p>
          </p:txBody>
        </p:sp>
      </p:grpSp>
      <p:sp>
        <p:nvSpPr>
          <p:cNvPr id="19" name="직사각형 18"/>
          <p:cNvSpPr/>
          <p:nvPr/>
        </p:nvSpPr>
        <p:spPr>
          <a:xfrm>
            <a:off x="558800" y="525055"/>
            <a:ext cx="5824317"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600" dirty="0">
                <a:solidFill>
                  <a:schemeClr val="bg1">
                    <a:lumMod val="95000"/>
                  </a:schemeClr>
                </a:solidFill>
                <a:latin typeface="SamsungOne 700" panose="020B0803030303020204" pitchFamily="34" charset="0"/>
                <a:ea typeface="SamsungOne 700" panose="020B0803030303020204" pitchFamily="34" charset="0"/>
              </a:rPr>
              <a:t>UNIT 7. </a:t>
            </a:r>
            <a:br>
              <a:rPr lang="en-US" altLang="ko-KR" dirty="0">
                <a:solidFill>
                  <a:schemeClr val="bg1">
                    <a:lumMod val="95000"/>
                  </a:schemeClr>
                </a:solidFill>
                <a:latin typeface="SamsungOne 700" panose="020B0803030303020204" pitchFamily="34" charset="0"/>
                <a:ea typeface="SamsungOne 700" panose="020B0803030303020204" pitchFamily="34" charset="0"/>
              </a:rPr>
            </a:br>
            <a:r>
              <a:rPr lang="en-US" altLang="ko-KR" sz="2000" dirty="0">
                <a:solidFill>
                  <a:schemeClr val="bg1">
                    <a:lumMod val="95000"/>
                  </a:schemeClr>
                </a:solidFill>
                <a:latin typeface="SamsungOne 700" panose="020B0803030303020204" pitchFamily="34" charset="0"/>
                <a:ea typeface="SamsungOne 700" panose="020B0803030303020204" pitchFamily="34" charset="0"/>
              </a:rPr>
              <a:t>7.2. </a:t>
            </a:r>
            <a:r>
              <a:rPr lang="en-US" altLang="ko-KR" sz="2000" dirty="0">
                <a:solidFill>
                  <a:schemeClr val="bg1">
                    <a:lumMod val="95000"/>
                  </a:schemeClr>
                </a:solidFill>
                <a:latin typeface="SamsungOne 400" panose="020B0503030303020204" pitchFamily="34" charset="0"/>
                <a:ea typeface="SamsungOne 400" panose="020B0503030303020204" pitchFamily="34" charset="0"/>
              </a:rPr>
              <a:t>Filtering Image Data.</a:t>
            </a:r>
          </a:p>
        </p:txBody>
      </p:sp>
    </p:spTree>
    <p:extLst>
      <p:ext uri="{BB962C8B-B14F-4D97-AF65-F5344CB8AC3E}">
        <p14:creationId xmlns:p14="http://schemas.microsoft.com/office/powerpoint/2010/main" val="138006464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8">
            <a:extLst>
              <a:ext uri="{FF2B5EF4-FFF2-40B4-BE49-F238E27FC236}">
                <a16:creationId xmlns:a16="http://schemas.microsoft.com/office/drawing/2014/main" id="{C28ED3EF-6A4B-4140-875F-6A436FD3463D}"/>
              </a:ext>
            </a:extLst>
          </p:cNvPr>
          <p:cNvGrpSpPr/>
          <p:nvPr/>
        </p:nvGrpSpPr>
        <p:grpSpPr>
          <a:xfrm>
            <a:off x="558799" y="525055"/>
            <a:ext cx="5016501" cy="834793"/>
            <a:chOff x="558799" y="525055"/>
            <a:chExt cx="5016501" cy="834793"/>
          </a:xfrm>
        </p:grpSpPr>
        <p:sp>
          <p:nvSpPr>
            <p:cNvPr id="15" name="직사각형 133">
              <a:extLst>
                <a:ext uri="{FF2B5EF4-FFF2-40B4-BE49-F238E27FC236}">
                  <a16:creationId xmlns:a16="http://schemas.microsoft.com/office/drawing/2014/main" id="{B4CCC751-E401-45D1-9790-0ED9B68DC5BE}"/>
                </a:ext>
              </a:extLst>
            </p:cNvPr>
            <p:cNvSpPr/>
            <p:nvPr/>
          </p:nvSpPr>
          <p:spPr>
            <a:xfrm>
              <a:off x="558799" y="928961"/>
              <a:ext cx="5016501" cy="4308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800" dirty="0">
                  <a:solidFill>
                    <a:schemeClr val="bg1"/>
                  </a:solidFill>
                  <a:latin typeface="Samsung Sharp Sans" pitchFamily="2" charset="0"/>
                  <a:ea typeface="Samsung Sharp Sans" pitchFamily="2" charset="0"/>
                  <a:cs typeface="Samsung Sharp Sans" pitchFamily="2" charset="0"/>
                </a:rPr>
                <a:t>Machine Learning - Part III</a:t>
              </a:r>
            </a:p>
          </p:txBody>
        </p:sp>
        <p:sp>
          <p:nvSpPr>
            <p:cNvPr id="16" name="Rectangle 4">
              <a:extLst>
                <a:ext uri="{FF2B5EF4-FFF2-40B4-BE49-F238E27FC236}">
                  <a16:creationId xmlns:a16="http://schemas.microsoft.com/office/drawing/2014/main" id="{0FE23D60-5861-4FD7-85F1-FA6CCA56154A}"/>
                </a:ext>
              </a:extLst>
            </p:cNvPr>
            <p:cNvSpPr/>
            <p:nvPr/>
          </p:nvSpPr>
          <p:spPr>
            <a:xfrm>
              <a:off x="558800" y="525055"/>
              <a:ext cx="1075615" cy="246221"/>
            </a:xfrm>
            <a:prstGeom prst="rect">
              <a:avLst/>
            </a:prstGeom>
          </p:spPr>
          <p:txBody>
            <a:bodyPr wrap="none" lIns="0" tIns="0" rIns="0" bIns="0">
              <a:spAutoFit/>
              <a:scene3d>
                <a:camera prst="orthographicFront"/>
                <a:lightRig rig="threePt" dir="t"/>
              </a:scene3d>
              <a:sp3d>
                <a:bevelT w="0" h="6350"/>
              </a:sp3d>
            </a:bodyPr>
            <a:lstStyle/>
            <a:p>
              <a:r>
                <a:rPr lang="en-US" altLang="ko-KR" sz="1600" dirty="0">
                  <a:solidFill>
                    <a:schemeClr val="bg1"/>
                  </a:solidFill>
                  <a:latin typeface="Samsung Sharp Sans" pitchFamily="2" charset="0"/>
                  <a:ea typeface="Samsung Sharp Sans" pitchFamily="2" charset="0"/>
                  <a:cs typeface="Samsung Sharp Sans" pitchFamily="2" charset="0"/>
                </a:rPr>
                <a:t>Chapter 7.</a:t>
              </a:r>
              <a:endParaRPr lang="ko-KR" altLang="en-US" sz="1600" dirty="0"/>
            </a:p>
          </p:txBody>
        </p:sp>
      </p:grpSp>
      <p:grpSp>
        <p:nvGrpSpPr>
          <p:cNvPr id="17" name="Group 1">
            <a:extLst>
              <a:ext uri="{FF2B5EF4-FFF2-40B4-BE49-F238E27FC236}">
                <a16:creationId xmlns:a16="http://schemas.microsoft.com/office/drawing/2014/main" id="{DC4040F4-6138-4227-9043-B29B7E13E98C}"/>
              </a:ext>
            </a:extLst>
          </p:cNvPr>
          <p:cNvGrpSpPr/>
          <p:nvPr/>
        </p:nvGrpSpPr>
        <p:grpSpPr>
          <a:xfrm>
            <a:off x="571500" y="2460000"/>
            <a:ext cx="5702300" cy="2386533"/>
            <a:chOff x="4181256" y="3224809"/>
            <a:chExt cx="5702300" cy="2386533"/>
          </a:xfrm>
        </p:grpSpPr>
        <p:sp>
          <p:nvSpPr>
            <p:cNvPr id="18" name="직사각형 17">
              <a:extLst>
                <a:ext uri="{FF2B5EF4-FFF2-40B4-BE49-F238E27FC236}">
                  <a16:creationId xmlns:a16="http://schemas.microsoft.com/office/drawing/2014/main" id="{526A706A-13FC-4402-811D-D0F339296A25}"/>
                </a:ext>
              </a:extLst>
            </p:cNvPr>
            <p:cNvSpPr/>
            <p:nvPr/>
          </p:nvSpPr>
          <p:spPr>
            <a:xfrm>
              <a:off x="4364136" y="3225982"/>
              <a:ext cx="551942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spcAft>
                  <a:spcPts val="600"/>
                </a:spcAft>
              </a:pPr>
              <a:r>
                <a:rPr lang="en-US" altLang="ko-KR" dirty="0">
                  <a:solidFill>
                    <a:schemeClr val="tx1">
                      <a:lumMod val="75000"/>
                      <a:lumOff val="25000"/>
                    </a:schemeClr>
                  </a:solidFill>
                  <a:latin typeface="SamsungOne 700" panose="020B0803030303020204" pitchFamily="34" charset="0"/>
                  <a:ea typeface="SamsungOne 700" panose="020B0803030303020204" pitchFamily="34" charset="0"/>
                </a:rPr>
                <a:t>UNIT 6. Natural Language Processing</a:t>
              </a:r>
            </a:p>
          </p:txBody>
        </p:sp>
        <p:sp>
          <p:nvSpPr>
            <p:cNvPr id="19" name="직사각형 18">
              <a:extLst>
                <a:ext uri="{FF2B5EF4-FFF2-40B4-BE49-F238E27FC236}">
                  <a16:creationId xmlns:a16="http://schemas.microsoft.com/office/drawing/2014/main" id="{4CFC1E76-A29C-4D1A-AFC7-6AB9A434AA19}"/>
                </a:ext>
              </a:extLst>
            </p:cNvPr>
            <p:cNvSpPr/>
            <p:nvPr/>
          </p:nvSpPr>
          <p:spPr>
            <a:xfrm>
              <a:off x="4181256" y="3224809"/>
              <a:ext cx="36000" cy="252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sz="2800"/>
            </a:p>
          </p:txBody>
        </p:sp>
        <p:sp>
          <p:nvSpPr>
            <p:cNvPr id="20" name="직사각형 19">
              <a:extLst>
                <a:ext uri="{FF2B5EF4-FFF2-40B4-BE49-F238E27FC236}">
                  <a16:creationId xmlns:a16="http://schemas.microsoft.com/office/drawing/2014/main" id="{EE82388A-8FB3-4AFA-A389-4D699ED4242E}"/>
                </a:ext>
              </a:extLst>
            </p:cNvPr>
            <p:cNvSpPr/>
            <p:nvPr/>
          </p:nvSpPr>
          <p:spPr>
            <a:xfrm>
              <a:off x="5160752" y="3641572"/>
              <a:ext cx="4456104" cy="19697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schemeClr val="bg1">
                      <a:lumMod val="65000"/>
                    </a:schemeClr>
                  </a:solidFill>
                  <a:latin typeface="SamsungOne 400" panose="020B0503030303020204" pitchFamily="34" charset="0"/>
                  <a:ea typeface="SamsungOne 400" panose="020B0503030303020204" pitchFamily="34" charset="0"/>
                </a:rPr>
                <a:t>6.1. String Manipulation</a:t>
              </a:r>
            </a:p>
            <a:p>
              <a:pPr>
                <a:spcAft>
                  <a:spcPts val="600"/>
                </a:spcAft>
              </a:pPr>
              <a:r>
                <a:rPr lang="en-US" altLang="ko-KR" sz="1400" dirty="0">
                  <a:solidFill>
                    <a:schemeClr val="bg1">
                      <a:lumMod val="65000"/>
                    </a:schemeClr>
                  </a:solidFill>
                  <a:latin typeface="SamsungOne 400" panose="020B0503030303020204" pitchFamily="34" charset="0"/>
                  <a:ea typeface="SamsungOne 400" panose="020B0503030303020204" pitchFamily="34" charset="0"/>
                </a:rPr>
                <a:t>6.2. Data Acquisition</a:t>
              </a:r>
            </a:p>
            <a:p>
              <a:pPr>
                <a:spcAft>
                  <a:spcPts val="600"/>
                </a:spcAft>
              </a:pPr>
              <a:r>
                <a:rPr lang="en-US" altLang="ko-KR" sz="1400" dirty="0">
                  <a:solidFill>
                    <a:schemeClr val="bg1">
                      <a:lumMod val="65000"/>
                    </a:schemeClr>
                  </a:solidFill>
                  <a:latin typeface="SamsungOne 400" panose="020B0503030303020204" pitchFamily="34" charset="0"/>
                  <a:ea typeface="SamsungOne 400" panose="020B0503030303020204" pitchFamily="34" charset="0"/>
                </a:rPr>
                <a:t>6.3. Introduction to the Natural Language Processing</a:t>
              </a:r>
            </a:p>
            <a:p>
              <a:pPr>
                <a:spcAft>
                  <a:spcPts val="600"/>
                </a:spcAft>
              </a:pPr>
              <a:r>
                <a:rPr lang="en-US" altLang="ko-KR" sz="1400" dirty="0">
                  <a:solidFill>
                    <a:schemeClr val="bg1">
                      <a:lumMod val="65000"/>
                    </a:schemeClr>
                  </a:solidFill>
                  <a:latin typeface="SamsungOne 400" panose="020B0503030303020204" pitchFamily="34" charset="0"/>
                  <a:ea typeface="SamsungOne 400" panose="020B0503030303020204" pitchFamily="34" charset="0"/>
                </a:rPr>
                <a:t>6.4. Language Model</a:t>
              </a:r>
            </a:p>
            <a:p>
              <a:pPr>
                <a:spcAft>
                  <a:spcPts val="600"/>
                </a:spcAft>
              </a:pPr>
              <a:r>
                <a:rPr lang="en-US" altLang="ko-KR" sz="1400" dirty="0">
                  <a:solidFill>
                    <a:schemeClr val="bg1">
                      <a:lumMod val="65000"/>
                    </a:schemeClr>
                  </a:solidFill>
                  <a:latin typeface="SamsungOne 400" panose="020B0503030303020204" pitchFamily="34" charset="0"/>
                  <a:ea typeface="SamsungOne 400" panose="020B0503030303020204" pitchFamily="34" charset="0"/>
                </a:rPr>
                <a:t>6.5. Representation Model</a:t>
              </a:r>
            </a:p>
            <a:p>
              <a:pPr>
                <a:spcAft>
                  <a:spcPts val="600"/>
                </a:spcAft>
              </a:pPr>
              <a:r>
                <a:rPr lang="en-US" altLang="ko-KR" sz="1400" dirty="0">
                  <a:solidFill>
                    <a:schemeClr val="bg1">
                      <a:lumMod val="65000"/>
                    </a:schemeClr>
                  </a:solidFill>
                  <a:latin typeface="SamsungOne 400" panose="020B0503030303020204" pitchFamily="34" charset="0"/>
                  <a:ea typeface="SamsungOne 400" panose="020B0503030303020204" pitchFamily="34" charset="0"/>
                </a:rPr>
                <a:t>6.6. Classification Analysis</a:t>
              </a:r>
            </a:p>
            <a:p>
              <a:pPr>
                <a:spcAft>
                  <a:spcPts val="600"/>
                </a:spcAft>
              </a:pPr>
              <a:r>
                <a:rPr lang="en-US" altLang="ko-KR" sz="1400" dirty="0">
                  <a:solidFill>
                    <a:schemeClr val="bg1">
                      <a:lumMod val="65000"/>
                    </a:schemeClr>
                  </a:solidFill>
                  <a:latin typeface="SamsungOne 400" panose="020B0503030303020204" pitchFamily="34" charset="0"/>
                  <a:ea typeface="SamsungOne 400" panose="020B0503030303020204" pitchFamily="34" charset="0"/>
                </a:rPr>
                <a:t>6.7. Topic Modeling</a:t>
              </a:r>
            </a:p>
          </p:txBody>
        </p:sp>
      </p:grpSp>
      <p:grpSp>
        <p:nvGrpSpPr>
          <p:cNvPr id="21" name="Group 1">
            <a:extLst>
              <a:ext uri="{FF2B5EF4-FFF2-40B4-BE49-F238E27FC236}">
                <a16:creationId xmlns:a16="http://schemas.microsoft.com/office/drawing/2014/main" id="{DC6F8C60-5F91-4AF4-A2B4-D2C4302BB33F}"/>
              </a:ext>
            </a:extLst>
          </p:cNvPr>
          <p:cNvGrpSpPr/>
          <p:nvPr/>
        </p:nvGrpSpPr>
        <p:grpSpPr>
          <a:xfrm>
            <a:off x="5771241" y="2460000"/>
            <a:ext cx="5702300" cy="1216982"/>
            <a:chOff x="4181256" y="3224809"/>
            <a:chExt cx="5702300" cy="1216982"/>
          </a:xfrm>
        </p:grpSpPr>
        <p:sp>
          <p:nvSpPr>
            <p:cNvPr id="22" name="직사각형 21"/>
            <p:cNvSpPr/>
            <p:nvPr/>
          </p:nvSpPr>
          <p:spPr>
            <a:xfrm>
              <a:off x="4364136" y="3225982"/>
              <a:ext cx="551942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spcAft>
                  <a:spcPts val="600"/>
                </a:spcAft>
              </a:pPr>
              <a:r>
                <a:rPr lang="en-US" altLang="ko-KR" dirty="0">
                  <a:solidFill>
                    <a:schemeClr val="tx1">
                      <a:lumMod val="75000"/>
                      <a:lumOff val="25000"/>
                    </a:schemeClr>
                  </a:solidFill>
                  <a:latin typeface="SamsungOne 700" panose="020B0803030303020204" pitchFamily="34" charset="0"/>
                  <a:ea typeface="SamsungOne 700" panose="020B0803030303020204" pitchFamily="34" charset="0"/>
                </a:rPr>
                <a:t>UNIT 7. Image Processing</a:t>
              </a:r>
            </a:p>
          </p:txBody>
        </p:sp>
        <p:sp>
          <p:nvSpPr>
            <p:cNvPr id="23" name="직사각형 22"/>
            <p:cNvSpPr/>
            <p:nvPr/>
          </p:nvSpPr>
          <p:spPr>
            <a:xfrm>
              <a:off x="4181256" y="3224809"/>
              <a:ext cx="36000" cy="252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p>
          </p:txBody>
        </p:sp>
        <p:sp>
          <p:nvSpPr>
            <p:cNvPr id="24" name="직사각형 23"/>
            <p:cNvSpPr/>
            <p:nvPr/>
          </p:nvSpPr>
          <p:spPr>
            <a:xfrm>
              <a:off x="5160752" y="3641572"/>
              <a:ext cx="4456104" cy="8002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schemeClr val="bg1">
                      <a:lumMod val="65000"/>
                    </a:schemeClr>
                  </a:solidFill>
                  <a:latin typeface="SamsungOne 400" panose="020B0503030303020204" pitchFamily="34" charset="0"/>
                  <a:ea typeface="SamsungOne 400" panose="020B0503030303020204" pitchFamily="34" charset="0"/>
                </a:rPr>
                <a:t>7.1. Image Data.</a:t>
              </a:r>
            </a:p>
            <a:p>
              <a:pPr>
                <a:spcAft>
                  <a:spcPts val="600"/>
                </a:spcAft>
              </a:pPr>
              <a:r>
                <a:rPr lang="en-US" altLang="ko-KR" sz="1400" dirty="0">
                  <a:solidFill>
                    <a:schemeClr val="bg1">
                      <a:lumMod val="65000"/>
                    </a:schemeClr>
                  </a:solidFill>
                  <a:latin typeface="SamsungOne 400" panose="020B0503030303020204" pitchFamily="34" charset="0"/>
                  <a:ea typeface="SamsungOne 400" panose="020B0503030303020204" pitchFamily="34" charset="0"/>
                </a:rPr>
                <a:t>7.2. Filtering Image Data.</a:t>
              </a:r>
            </a:p>
            <a:p>
              <a:pPr>
                <a:spcAft>
                  <a:spcPts val="600"/>
                </a:spcAft>
              </a:pPr>
              <a:r>
                <a:rPr lang="en-US" altLang="ko-KR" sz="1400" dirty="0">
                  <a:solidFill>
                    <a:srgbClr val="193EB0"/>
                  </a:solidFill>
                  <a:latin typeface="SamsungOne 700" panose="020B0803030303020204" pitchFamily="34" charset="0"/>
                  <a:ea typeface="SamsungOne 700" panose="020B0803030303020204" pitchFamily="34" charset="0"/>
                </a:rPr>
                <a:t>7.3. Transforming Image Data.</a:t>
              </a:r>
            </a:p>
          </p:txBody>
        </p:sp>
      </p:grpSp>
    </p:spTree>
    <p:extLst>
      <p:ext uri="{BB962C8B-B14F-4D97-AF65-F5344CB8AC3E}">
        <p14:creationId xmlns:p14="http://schemas.microsoft.com/office/powerpoint/2010/main" val="2501225106"/>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6F7AFCFB-320D-4B13-A63D-462DF612D412}"/>
              </a:ext>
            </a:extLst>
          </p:cNvPr>
          <p:cNvSpPr txBox="1"/>
          <p:nvPr/>
        </p:nvSpPr>
        <p:spPr>
          <a:xfrm>
            <a:off x="1541025" y="2821301"/>
            <a:ext cx="1998440" cy="338554"/>
          </a:xfrm>
          <a:prstGeom prst="rect">
            <a:avLst/>
          </a:prstGeom>
          <a:noFill/>
        </p:spPr>
        <p:txBody>
          <a:bodyPr wrap="square" rtlCol="0">
            <a:spAutoFit/>
            <a:scene3d>
              <a:camera prst="orthographicFront"/>
              <a:lightRig rig="threePt" dir="t"/>
            </a:scene3d>
            <a:sp3d>
              <a:bevelT w="0" h="6350"/>
            </a:sp3d>
          </a:bodyPr>
          <a:lstStyle>
            <a:defPPr>
              <a:defRPr lang="ko-KR"/>
            </a:defPPr>
            <a:lvl1pPr algn="ctr">
              <a:defRPr sz="1600">
                <a:latin typeface="SamsungOne 400" panose="020B0503030303020204" pitchFamily="34" charset="0"/>
                <a:ea typeface="SamsungOne 400" panose="020B0503030303020204" pitchFamily="34" charset="0"/>
                <a:cs typeface="Times New Roman" panose="02020603050405020304" pitchFamily="18" charset="0"/>
              </a:defRPr>
            </a:lvl1pPr>
          </a:lstStyle>
          <a:p>
            <a:r>
              <a:rPr lang="en-US" altLang="ko-KR" dirty="0"/>
              <a:t>Original</a:t>
            </a:r>
            <a:endParaRPr lang="ko-KR" altLang="en-US" dirty="0"/>
          </a:p>
        </p:txBody>
      </p:sp>
      <p:sp>
        <p:nvSpPr>
          <p:cNvPr id="21" name="TextBox 20">
            <a:extLst>
              <a:ext uri="{FF2B5EF4-FFF2-40B4-BE49-F238E27FC236}">
                <a16:creationId xmlns:a16="http://schemas.microsoft.com/office/drawing/2014/main" id="{12CA5264-C8E3-41D9-A4F2-365851A712E9}"/>
              </a:ext>
            </a:extLst>
          </p:cNvPr>
          <p:cNvSpPr txBox="1"/>
          <p:nvPr/>
        </p:nvSpPr>
        <p:spPr>
          <a:xfrm>
            <a:off x="4105960" y="5482054"/>
            <a:ext cx="1998440" cy="338554"/>
          </a:xfrm>
          <a:prstGeom prst="rect">
            <a:avLst/>
          </a:prstGeom>
          <a:noFill/>
        </p:spPr>
        <p:txBody>
          <a:bodyPr wrap="square" rtlCol="0">
            <a:spAutoFit/>
            <a:scene3d>
              <a:camera prst="orthographicFront"/>
              <a:lightRig rig="threePt" dir="t"/>
            </a:scene3d>
            <a:sp3d>
              <a:bevelT w="0" h="6350"/>
            </a:sp3d>
          </a:bodyPr>
          <a:lstStyle>
            <a:defPPr>
              <a:defRPr lang="ko-KR"/>
            </a:defPPr>
            <a:lvl1pPr algn="ctr">
              <a:defRPr sz="1600">
                <a:latin typeface="SamsungOne 400" panose="020B0503030303020204" pitchFamily="34" charset="0"/>
                <a:ea typeface="SamsungOne 400" panose="020B0503030303020204" pitchFamily="34" charset="0"/>
                <a:cs typeface="Times New Roman" panose="02020603050405020304" pitchFamily="18" charset="0"/>
              </a:defRPr>
            </a:lvl1pPr>
          </a:lstStyle>
          <a:p>
            <a:r>
              <a:rPr lang="en-US" altLang="ko-KR" dirty="0">
                <a:solidFill>
                  <a:srgbClr val="00B050"/>
                </a:solidFill>
              </a:rPr>
              <a:t>Resizing</a:t>
            </a:r>
            <a:endParaRPr lang="ko-KR" altLang="en-US" dirty="0">
              <a:solidFill>
                <a:srgbClr val="00B050"/>
              </a:solidFill>
            </a:endParaRPr>
          </a:p>
        </p:txBody>
      </p:sp>
      <p:sp>
        <p:nvSpPr>
          <p:cNvPr id="26" name="직사각형 25"/>
          <p:cNvSpPr/>
          <p:nvPr/>
        </p:nvSpPr>
        <p:spPr>
          <a:xfrm>
            <a:off x="546895" y="1523719"/>
            <a:ext cx="8797130"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3200" dirty="0">
                <a:solidFill>
                  <a:schemeClr val="tx1">
                    <a:lumMod val="95000"/>
                    <a:lumOff val="5000"/>
                  </a:schemeClr>
                </a:solidFill>
                <a:latin typeface="Samsung Sharp Sans" pitchFamily="2" charset="0"/>
                <a:ea typeface="Samsung Sharp Sans" pitchFamily="2" charset="0"/>
                <a:cs typeface="Samsung Sharp Sans" pitchFamily="2" charset="0"/>
              </a:rPr>
              <a:t>Transforming Image Data (1/5)</a:t>
            </a:r>
          </a:p>
        </p:txBody>
      </p:sp>
      <p:grpSp>
        <p:nvGrpSpPr>
          <p:cNvPr id="27" name="그룹 26"/>
          <p:cNvGrpSpPr/>
          <p:nvPr/>
        </p:nvGrpSpPr>
        <p:grpSpPr>
          <a:xfrm>
            <a:off x="558800" y="2232686"/>
            <a:ext cx="8785225" cy="215444"/>
            <a:chOff x="1027113" y="2045625"/>
            <a:chExt cx="8785225" cy="215444"/>
          </a:xfrm>
        </p:grpSpPr>
        <p:sp>
          <p:nvSpPr>
            <p:cNvPr id="28" name="직사각형 27"/>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직사각형 28"/>
            <p:cNvSpPr/>
            <p:nvPr/>
          </p:nvSpPr>
          <p:spPr>
            <a:xfrm>
              <a:off x="1179514" y="2045625"/>
              <a:ext cx="8632824"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Resizing:</a:t>
              </a:r>
            </a:p>
          </p:txBody>
        </p:sp>
      </p:grpSp>
      <p:sp>
        <p:nvSpPr>
          <p:cNvPr id="30" name="직사각형 29"/>
          <p:cNvSpPr/>
          <p:nvPr/>
        </p:nvSpPr>
        <p:spPr>
          <a:xfrm>
            <a:off x="558800" y="525055"/>
            <a:ext cx="5824317"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600" dirty="0">
                <a:solidFill>
                  <a:schemeClr val="bg1">
                    <a:lumMod val="95000"/>
                  </a:schemeClr>
                </a:solidFill>
                <a:latin typeface="SamsungOne 700" panose="020B0803030303020204" pitchFamily="34" charset="0"/>
                <a:ea typeface="SamsungOne 700" panose="020B0803030303020204" pitchFamily="34" charset="0"/>
              </a:rPr>
              <a:t>UNIT 7. </a:t>
            </a:r>
            <a:br>
              <a:rPr lang="en-US" altLang="ko-KR" dirty="0">
                <a:solidFill>
                  <a:schemeClr val="bg1">
                    <a:lumMod val="95000"/>
                  </a:schemeClr>
                </a:solidFill>
                <a:latin typeface="SamsungOne 700" panose="020B0803030303020204" pitchFamily="34" charset="0"/>
                <a:ea typeface="SamsungOne 700" panose="020B0803030303020204" pitchFamily="34" charset="0"/>
              </a:rPr>
            </a:br>
            <a:r>
              <a:rPr lang="en-US" altLang="ko-KR" sz="2000" dirty="0">
                <a:solidFill>
                  <a:schemeClr val="bg1">
                    <a:lumMod val="95000"/>
                  </a:schemeClr>
                </a:solidFill>
                <a:latin typeface="SamsungOne 700" panose="020B0803030303020204" pitchFamily="34" charset="0"/>
                <a:ea typeface="SamsungOne 700" panose="020B0803030303020204" pitchFamily="34" charset="0"/>
              </a:rPr>
              <a:t>7.3. </a:t>
            </a:r>
            <a:r>
              <a:rPr lang="en-US" altLang="ko-KR" sz="2000" dirty="0">
                <a:solidFill>
                  <a:schemeClr val="bg1">
                    <a:lumMod val="95000"/>
                  </a:schemeClr>
                </a:solidFill>
                <a:latin typeface="SamsungOne 400" panose="020B0503030303020204" pitchFamily="34" charset="0"/>
                <a:ea typeface="SamsungOne 400" panose="020B0503030303020204" pitchFamily="34" charset="0"/>
              </a:rPr>
              <a:t>Transforming Image Data.</a:t>
            </a:r>
          </a:p>
        </p:txBody>
      </p:sp>
      <p:grpSp>
        <p:nvGrpSpPr>
          <p:cNvPr id="4" name="Group 3">
            <a:extLst>
              <a:ext uri="{FF2B5EF4-FFF2-40B4-BE49-F238E27FC236}">
                <a16:creationId xmlns:a16="http://schemas.microsoft.com/office/drawing/2014/main" id="{331CEA8A-09BF-49F5-82A3-C45E9C71D2E0}"/>
              </a:ext>
            </a:extLst>
          </p:cNvPr>
          <p:cNvGrpSpPr/>
          <p:nvPr/>
        </p:nvGrpSpPr>
        <p:grpSpPr>
          <a:xfrm>
            <a:off x="4890791" y="3443148"/>
            <a:ext cx="428778" cy="1670301"/>
            <a:chOff x="4890791" y="3515313"/>
            <a:chExt cx="428778" cy="1670301"/>
          </a:xfrm>
        </p:grpSpPr>
        <p:sp>
          <p:nvSpPr>
            <p:cNvPr id="31" name="화살표: 오른쪽 28">
              <a:extLst>
                <a:ext uri="{FF2B5EF4-FFF2-40B4-BE49-F238E27FC236}">
                  <a16:creationId xmlns:a16="http://schemas.microsoft.com/office/drawing/2014/main" id="{473AEB15-1067-4500-BB8B-B9B606A3465A}"/>
                </a:ext>
              </a:extLst>
            </p:cNvPr>
            <p:cNvSpPr/>
            <p:nvPr/>
          </p:nvSpPr>
          <p:spPr>
            <a:xfrm>
              <a:off x="4890791" y="4171806"/>
              <a:ext cx="428778" cy="285852"/>
            </a:xfrm>
            <a:prstGeom prst="rightArrow">
              <a:avLst/>
            </a:prstGeom>
            <a:gradFill>
              <a:gsLst>
                <a:gs pos="0">
                  <a:srgbClr val="193EB0">
                    <a:alpha val="40000"/>
                  </a:srgbClr>
                </a:gs>
                <a:gs pos="99000">
                  <a:srgbClr val="193EB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p>
          </p:txBody>
        </p:sp>
        <p:sp>
          <p:nvSpPr>
            <p:cNvPr id="32" name="화살표: 오른쪽 28">
              <a:extLst>
                <a:ext uri="{FF2B5EF4-FFF2-40B4-BE49-F238E27FC236}">
                  <a16:creationId xmlns:a16="http://schemas.microsoft.com/office/drawing/2014/main" id="{473AEB15-1067-4500-BB8B-B9B606A3465A}"/>
                </a:ext>
              </a:extLst>
            </p:cNvPr>
            <p:cNvSpPr/>
            <p:nvPr/>
          </p:nvSpPr>
          <p:spPr>
            <a:xfrm rot="18900000">
              <a:off x="4890791" y="3515313"/>
              <a:ext cx="428778" cy="285852"/>
            </a:xfrm>
            <a:prstGeom prst="rightArrow">
              <a:avLst/>
            </a:prstGeom>
            <a:gradFill>
              <a:gsLst>
                <a:gs pos="0">
                  <a:srgbClr val="193EB0">
                    <a:alpha val="40000"/>
                  </a:srgbClr>
                </a:gs>
                <a:gs pos="99000">
                  <a:srgbClr val="193EB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p>
          </p:txBody>
        </p:sp>
        <p:sp>
          <p:nvSpPr>
            <p:cNvPr id="33" name="화살표: 오른쪽 28">
              <a:extLst>
                <a:ext uri="{FF2B5EF4-FFF2-40B4-BE49-F238E27FC236}">
                  <a16:creationId xmlns:a16="http://schemas.microsoft.com/office/drawing/2014/main" id="{473AEB15-1067-4500-BB8B-B9B606A3465A}"/>
                </a:ext>
              </a:extLst>
            </p:cNvPr>
            <p:cNvSpPr/>
            <p:nvPr/>
          </p:nvSpPr>
          <p:spPr>
            <a:xfrm rot="2700000">
              <a:off x="4890791" y="4828299"/>
              <a:ext cx="428778" cy="285852"/>
            </a:xfrm>
            <a:prstGeom prst="rightArrow">
              <a:avLst/>
            </a:prstGeom>
            <a:gradFill>
              <a:gsLst>
                <a:gs pos="0">
                  <a:srgbClr val="193EB0">
                    <a:alpha val="40000"/>
                  </a:srgbClr>
                </a:gs>
                <a:gs pos="99000">
                  <a:srgbClr val="193EB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p>
          </p:txBody>
        </p:sp>
      </p:grpSp>
      <p:pic>
        <p:nvPicPr>
          <p:cNvPr id="22" name="스크린샷 2019-10-11 오후 2.09.39.png" descr="스크린샷 2019-10-11 오후 2.09.39.png">
            <a:extLst>
              <a:ext uri="{FF2B5EF4-FFF2-40B4-BE49-F238E27FC236}">
                <a16:creationId xmlns:a16="http://schemas.microsoft.com/office/drawing/2014/main" id="{42C22BBB-36F7-4C4B-876B-2D24A39DE158}"/>
              </a:ext>
            </a:extLst>
          </p:cNvPr>
          <p:cNvPicPr>
            <a:picLocks noChangeAspect="1"/>
          </p:cNvPicPr>
          <p:nvPr/>
        </p:nvPicPr>
        <p:blipFill>
          <a:blip r:embed="rId3"/>
          <a:stretch>
            <a:fillRect/>
          </a:stretch>
        </p:blipFill>
        <p:spPr>
          <a:xfrm>
            <a:off x="916830" y="3201903"/>
            <a:ext cx="3246830" cy="2152790"/>
          </a:xfrm>
          <a:prstGeom prst="rect">
            <a:avLst/>
          </a:prstGeom>
          <a:ln w="12700">
            <a:miter lim="400000"/>
          </a:ln>
        </p:spPr>
      </p:pic>
      <p:pic>
        <p:nvPicPr>
          <p:cNvPr id="23" name="스크린샷 2019-10-11 오후 2.09.39.png" descr="스크린샷 2019-10-11 오후 2.09.39.png">
            <a:extLst>
              <a:ext uri="{FF2B5EF4-FFF2-40B4-BE49-F238E27FC236}">
                <a16:creationId xmlns:a16="http://schemas.microsoft.com/office/drawing/2014/main" id="{DBBB343D-72CB-4A3A-8706-D64650E6791F}"/>
              </a:ext>
            </a:extLst>
          </p:cNvPr>
          <p:cNvPicPr>
            <a:picLocks noChangeAspect="1"/>
          </p:cNvPicPr>
          <p:nvPr/>
        </p:nvPicPr>
        <p:blipFill>
          <a:blip r:embed="rId3"/>
          <a:stretch>
            <a:fillRect/>
          </a:stretch>
        </p:blipFill>
        <p:spPr>
          <a:xfrm>
            <a:off x="6326170" y="3790277"/>
            <a:ext cx="1472065" cy="976043"/>
          </a:xfrm>
          <a:prstGeom prst="rect">
            <a:avLst/>
          </a:prstGeom>
          <a:ln w="12700">
            <a:miter lim="400000"/>
          </a:ln>
        </p:spPr>
      </p:pic>
      <p:pic>
        <p:nvPicPr>
          <p:cNvPr id="24" name="스크린샷 2019-10-11 오후 2.21.52.png" descr="스크린샷 2019-10-11 오후 2.21.52.png">
            <a:extLst>
              <a:ext uri="{FF2B5EF4-FFF2-40B4-BE49-F238E27FC236}">
                <a16:creationId xmlns:a16="http://schemas.microsoft.com/office/drawing/2014/main" id="{3DC54CD8-AB11-45C7-9BD4-28F1B2B76DD3}"/>
              </a:ext>
            </a:extLst>
          </p:cNvPr>
          <p:cNvPicPr>
            <a:picLocks noChangeAspect="1"/>
          </p:cNvPicPr>
          <p:nvPr/>
        </p:nvPicPr>
        <p:blipFill>
          <a:blip r:embed="rId4"/>
          <a:stretch>
            <a:fillRect/>
          </a:stretch>
        </p:blipFill>
        <p:spPr>
          <a:xfrm>
            <a:off x="6343650" y="2302747"/>
            <a:ext cx="984840" cy="1324611"/>
          </a:xfrm>
          <a:prstGeom prst="rect">
            <a:avLst/>
          </a:prstGeom>
          <a:ln w="12700">
            <a:miter lim="400000"/>
          </a:ln>
        </p:spPr>
      </p:pic>
      <p:pic>
        <p:nvPicPr>
          <p:cNvPr id="25" name="스크린샷 2019-10-11 오후 2.22.55.png" descr="스크린샷 2019-10-11 오후 2.22.55.png">
            <a:extLst>
              <a:ext uri="{FF2B5EF4-FFF2-40B4-BE49-F238E27FC236}">
                <a16:creationId xmlns:a16="http://schemas.microsoft.com/office/drawing/2014/main" id="{7D41B1F1-42FA-4FD3-B376-6B02F6E8E7FB}"/>
              </a:ext>
            </a:extLst>
          </p:cNvPr>
          <p:cNvPicPr>
            <a:picLocks noChangeAspect="1"/>
          </p:cNvPicPr>
          <p:nvPr/>
        </p:nvPicPr>
        <p:blipFill>
          <a:blip r:embed="rId5"/>
          <a:stretch>
            <a:fillRect/>
          </a:stretch>
        </p:blipFill>
        <p:spPr>
          <a:xfrm>
            <a:off x="6318250" y="5057656"/>
            <a:ext cx="2227232" cy="546101"/>
          </a:xfrm>
          <a:prstGeom prst="rect">
            <a:avLst/>
          </a:prstGeom>
          <a:ln w="12700">
            <a:miter lim="400000"/>
          </a:ln>
        </p:spPr>
      </p:pic>
    </p:spTree>
    <p:extLst>
      <p:ext uri="{BB962C8B-B14F-4D97-AF65-F5344CB8AC3E}">
        <p14:creationId xmlns:p14="http://schemas.microsoft.com/office/powerpoint/2010/main" val="86779284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직사각형 17"/>
          <p:cNvSpPr/>
          <p:nvPr/>
        </p:nvSpPr>
        <p:spPr>
          <a:xfrm>
            <a:off x="546895" y="1523719"/>
            <a:ext cx="8797130"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3200" dirty="0">
                <a:solidFill>
                  <a:schemeClr val="tx1">
                    <a:lumMod val="95000"/>
                    <a:lumOff val="5000"/>
                  </a:schemeClr>
                </a:solidFill>
                <a:latin typeface="Samsung Sharp Sans" pitchFamily="2" charset="0"/>
                <a:ea typeface="Samsung Sharp Sans" pitchFamily="2" charset="0"/>
                <a:cs typeface="Samsung Sharp Sans" pitchFamily="2" charset="0"/>
              </a:rPr>
              <a:t>Transforming Image Data (2/5)</a:t>
            </a:r>
          </a:p>
        </p:txBody>
      </p:sp>
      <p:grpSp>
        <p:nvGrpSpPr>
          <p:cNvPr id="19" name="그룹 18"/>
          <p:cNvGrpSpPr/>
          <p:nvPr/>
        </p:nvGrpSpPr>
        <p:grpSpPr>
          <a:xfrm>
            <a:off x="558800" y="2232686"/>
            <a:ext cx="8785225" cy="215444"/>
            <a:chOff x="1027113" y="2045625"/>
            <a:chExt cx="8785225" cy="215444"/>
          </a:xfrm>
        </p:grpSpPr>
        <p:sp>
          <p:nvSpPr>
            <p:cNvPr id="20" name="직사각형 19"/>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직사각형 20"/>
            <p:cNvSpPr/>
            <p:nvPr/>
          </p:nvSpPr>
          <p:spPr>
            <a:xfrm>
              <a:off x="1179514" y="2045625"/>
              <a:ext cx="8632824"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Affine transformation and rotation:</a:t>
              </a:r>
            </a:p>
          </p:txBody>
        </p:sp>
      </p:grpSp>
      <mc:AlternateContent xmlns:mc="http://schemas.openxmlformats.org/markup-compatibility/2006" xmlns:a14="http://schemas.microsoft.com/office/drawing/2010/main">
        <mc:Choice Requires="a14">
          <p:sp>
            <p:nvSpPr>
              <p:cNvPr id="22" name="직사각형 21"/>
              <p:cNvSpPr/>
              <p:nvPr/>
            </p:nvSpPr>
            <p:spPr>
              <a:xfrm>
                <a:off x="703263" y="2565400"/>
                <a:ext cx="8640762" cy="12638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An affine transformation is a linear transformation of the following form:</a:t>
                </a:r>
              </a:p>
              <a:p>
                <a:pPr marL="182563" indent="-182563">
                  <a:spcAft>
                    <a:spcPts val="800"/>
                  </a:spcAft>
                  <a:buClr>
                    <a:srgbClr val="193EB0"/>
                  </a:buClr>
                  <a:buFont typeface="SamsungOne 400" panose="020B0503030303020204" pitchFamily="34" charset="0"/>
                  <a:buChar char="‣"/>
                </a:pPr>
                <a:endPar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endParaRPr>
              </a:p>
              <a:p>
                <a:pPr marL="182563" indent="-182563">
                  <a:spcAft>
                    <a:spcPts val="800"/>
                  </a:spcAft>
                  <a:buClr>
                    <a:srgbClr val="193EB0"/>
                  </a:buClr>
                  <a:buFont typeface="SamsungOne 400" panose="020B0503030303020204" pitchFamily="34" charset="0"/>
                  <a:buChar char="‣"/>
                </a:pPr>
                <a:endPar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endParaRPr>
              </a:p>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Rotation of a coordinate point (</a:t>
                </a:r>
                <a:r>
                  <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rPr>
                  <a:t>𝑥</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a:t>
                </a:r>
                <a:r>
                  <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rPr>
                  <a:t>𝑦</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by an angle </a:t>
                </a:r>
                <a:r>
                  <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rPr>
                  <a:t>𝜃 </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centered around (</a:t>
                </a:r>
                <a14:m>
                  <m:oMath xmlns:m="http://schemas.openxmlformats.org/officeDocument/2006/math">
                    <m:sSub>
                      <m:sSubPr>
                        <m:ctrlPr>
                          <a:rPr lang="en-US" altLang="ko-KR" sz="1400" i="1" smtClean="0">
                            <a:solidFill>
                              <a:schemeClr val="tx1">
                                <a:lumMod val="85000"/>
                                <a:lumOff val="15000"/>
                              </a:schemeClr>
                            </a:solidFill>
                            <a:latin typeface="Cambria Math" panose="02040503050406030204" pitchFamily="18" charset="0"/>
                            <a:cs typeface="Times New Roman" panose="02020603050405020304" pitchFamily="18" charset="0"/>
                          </a:rPr>
                        </m:ctrlPr>
                      </m:sSubPr>
                      <m:e>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𝑥</m:t>
                        </m:r>
                      </m:e>
                      <m:sub>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0</m:t>
                        </m:r>
                      </m:sub>
                    </m:sSub>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m:t>
                    </m:r>
                    <m:sSub>
                      <m:sSubPr>
                        <m:ctrlP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ctrlPr>
                      </m:sSubPr>
                      <m:e>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𝑦</m:t>
                        </m:r>
                      </m:e>
                      <m:sub>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0</m:t>
                        </m:r>
                      </m:sub>
                    </m:sSub>
                  </m:oMath>
                </a14:m>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a:t>
                </a: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p:txBody>
          </p:sp>
        </mc:Choice>
        <mc:Fallback xmlns="">
          <p:sp>
            <p:nvSpPr>
              <p:cNvPr id="22" name="직사각형 21"/>
              <p:cNvSpPr>
                <a:spLocks noRot="1" noChangeAspect="1" noMove="1" noResize="1" noEditPoints="1" noAdjustHandles="1" noChangeArrowheads="1" noChangeShapeType="1" noTextEdit="1"/>
              </p:cNvSpPr>
              <p:nvPr/>
            </p:nvSpPr>
            <p:spPr>
              <a:xfrm>
                <a:off x="703263" y="2565400"/>
                <a:ext cx="8640762" cy="1263854"/>
              </a:xfrm>
              <a:prstGeom prst="rect">
                <a:avLst/>
              </a:prstGeom>
              <a:blipFill rotWithShape="0">
                <a:blip r:embed="rId3"/>
                <a:stretch>
                  <a:fillRect/>
                </a:stretch>
              </a:blipFill>
              <a:ln>
                <a:no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4" name="내용 개체 틀 2">
                <a:extLst>
                  <a:ext uri="{FF2B5EF4-FFF2-40B4-BE49-F238E27FC236}">
                    <a16:creationId xmlns:a16="http://schemas.microsoft.com/office/drawing/2014/main" id="{89475692-49FE-4DE2-BB02-797206C07618}"/>
                  </a:ext>
                </a:extLst>
              </p:cNvPr>
              <p:cNvSpPr txBox="1">
                <a:spLocks/>
              </p:cNvSpPr>
              <p:nvPr/>
            </p:nvSpPr>
            <p:spPr>
              <a:xfrm>
                <a:off x="4252964" y="2933228"/>
                <a:ext cx="1384995" cy="415498"/>
              </a:xfrm>
              <a:prstGeom prst="rect">
                <a:avLst/>
              </a:prstGeom>
            </p:spPr>
            <p:txBody>
              <a:bodyPr wrap="none" lIns="0" tIns="0" rIns="0" bIns="0">
                <a:sp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50000"/>
                  </a:lnSpc>
                  <a:buNone/>
                </a:pPr>
                <a14:m>
                  <m:oMathPara xmlns:m="http://schemas.openxmlformats.org/officeDocument/2006/math">
                    <m:oMathParaPr>
                      <m:jc m:val="centerGroup"/>
                    </m:oMathParaPr>
                    <m:oMath xmlns:m="http://schemas.openxmlformats.org/officeDocument/2006/math">
                      <m:r>
                        <a:rPr lang="en-US" altLang="ko-KR" sz="1800" b="1" i="1" smtClean="0">
                          <a:solidFill>
                            <a:schemeClr val="tx1">
                              <a:lumMod val="85000"/>
                              <a:lumOff val="15000"/>
                            </a:schemeClr>
                          </a:solidFill>
                          <a:latin typeface="Cambria Math" panose="02040503050406030204" pitchFamily="18" charset="0"/>
                          <a:cs typeface="Times New Roman" panose="02020603050405020304" pitchFamily="18" charset="0"/>
                        </a:rPr>
                        <m:t>𝑿</m:t>
                      </m:r>
                      <m:r>
                        <a:rPr lang="en-US" altLang="ko-KR" sz="1800" i="1">
                          <a:solidFill>
                            <a:schemeClr val="tx1">
                              <a:lumMod val="85000"/>
                              <a:lumOff val="15000"/>
                            </a:schemeClr>
                          </a:solidFill>
                          <a:latin typeface="Cambria Math" panose="02040503050406030204" pitchFamily="18" charset="0"/>
                          <a:cs typeface="Times New Roman" panose="02020603050405020304" pitchFamily="18" charset="0"/>
                        </a:rPr>
                        <m:t>′=</m:t>
                      </m:r>
                      <m:r>
                        <a:rPr lang="en-US" altLang="ko-KR" sz="1800" b="1" i="1">
                          <a:solidFill>
                            <a:schemeClr val="tx1">
                              <a:lumMod val="85000"/>
                              <a:lumOff val="15000"/>
                            </a:schemeClr>
                          </a:solidFill>
                          <a:latin typeface="Cambria Math" panose="02040503050406030204" pitchFamily="18" charset="0"/>
                          <a:cs typeface="Times New Roman" panose="02020603050405020304" pitchFamily="18" charset="0"/>
                        </a:rPr>
                        <m:t>𝑨</m:t>
                      </m:r>
                      <m:r>
                        <a:rPr lang="en-US" altLang="ko-KR" sz="1800" i="1">
                          <a:solidFill>
                            <a:schemeClr val="tx1">
                              <a:lumMod val="85000"/>
                              <a:lumOff val="15000"/>
                            </a:schemeClr>
                          </a:solidFill>
                          <a:latin typeface="Cambria Math" panose="02040503050406030204" pitchFamily="18" charset="0"/>
                          <a:cs typeface="Times New Roman" panose="02020603050405020304" pitchFamily="18" charset="0"/>
                        </a:rPr>
                        <m:t> </m:t>
                      </m:r>
                      <m:r>
                        <a:rPr lang="en-US" altLang="ko-KR" sz="1800" b="1" i="1">
                          <a:solidFill>
                            <a:schemeClr val="tx1">
                              <a:lumMod val="85000"/>
                              <a:lumOff val="15000"/>
                            </a:schemeClr>
                          </a:solidFill>
                          <a:latin typeface="Cambria Math" panose="02040503050406030204" pitchFamily="18" charset="0"/>
                          <a:cs typeface="Times New Roman" panose="02020603050405020304" pitchFamily="18" charset="0"/>
                        </a:rPr>
                        <m:t>𝑿</m:t>
                      </m:r>
                      <m:r>
                        <a:rPr lang="en-US" altLang="ko-KR" sz="1800" i="1">
                          <a:solidFill>
                            <a:schemeClr val="tx1">
                              <a:lumMod val="85000"/>
                              <a:lumOff val="15000"/>
                            </a:schemeClr>
                          </a:solidFill>
                          <a:latin typeface="Cambria Math" panose="02040503050406030204" pitchFamily="18" charset="0"/>
                          <a:cs typeface="Times New Roman" panose="02020603050405020304" pitchFamily="18" charset="0"/>
                        </a:rPr>
                        <m:t>+</m:t>
                      </m:r>
                      <m:r>
                        <a:rPr lang="en-US" altLang="ko-KR" sz="1800" b="1" i="1">
                          <a:solidFill>
                            <a:schemeClr val="tx1">
                              <a:lumMod val="85000"/>
                              <a:lumOff val="15000"/>
                            </a:schemeClr>
                          </a:solidFill>
                          <a:latin typeface="Cambria Math" panose="02040503050406030204" pitchFamily="18" charset="0"/>
                          <a:cs typeface="Times New Roman" panose="02020603050405020304" pitchFamily="18" charset="0"/>
                        </a:rPr>
                        <m:t>𝑩</m:t>
                      </m:r>
                    </m:oMath>
                  </m:oMathPara>
                </a14:m>
                <a:endParaRPr lang="en-US" altLang="ko-KR" sz="1800" b="1" dirty="0">
                  <a:solidFill>
                    <a:schemeClr val="tx1">
                      <a:lumMod val="85000"/>
                      <a:lumOff val="15000"/>
                    </a:schemeClr>
                  </a:solidFill>
                  <a:latin typeface="Times New Roman" panose="02020603050405020304" pitchFamily="18" charset="0"/>
                  <a:cs typeface="Times New Roman" panose="02020603050405020304" pitchFamily="18" charset="0"/>
                </a:endParaRPr>
              </a:p>
            </p:txBody>
          </p:sp>
        </mc:Choice>
        <mc:Fallback xmlns="">
          <p:sp>
            <p:nvSpPr>
              <p:cNvPr id="24" name="내용 개체 틀 2">
                <a:extLst>
                  <a:ext uri="{FF2B5EF4-FFF2-40B4-BE49-F238E27FC236}">
                    <a16:creationId xmlns:a16="http://schemas.microsoft.com/office/drawing/2014/main" xmlns:a14="http://schemas.microsoft.com/office/drawing/2010/main" xmlns="" id="{89475692-49FE-4DE2-BB02-797206C07618}"/>
                  </a:ext>
                </a:extLst>
              </p:cNvPr>
              <p:cNvSpPr txBox="1">
                <a:spLocks noRot="1" noChangeAspect="1" noMove="1" noResize="1" noEditPoints="1" noAdjustHandles="1" noChangeArrowheads="1" noChangeShapeType="1" noTextEdit="1"/>
              </p:cNvSpPr>
              <p:nvPr/>
            </p:nvSpPr>
            <p:spPr>
              <a:xfrm>
                <a:off x="4252964" y="2933228"/>
                <a:ext cx="1384995" cy="415498"/>
              </a:xfrm>
              <a:prstGeom prst="rect">
                <a:avLst/>
              </a:prstGeom>
              <a:blipFill rotWithShape="0">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5" name="내용 개체 틀 2">
                <a:extLst>
                  <a:ext uri="{FF2B5EF4-FFF2-40B4-BE49-F238E27FC236}">
                    <a16:creationId xmlns:a16="http://schemas.microsoft.com/office/drawing/2014/main" id="{89475692-49FE-4DE2-BB02-797206C07618}"/>
                  </a:ext>
                </a:extLst>
              </p:cNvPr>
              <p:cNvSpPr txBox="1">
                <a:spLocks/>
              </p:cNvSpPr>
              <p:nvPr/>
            </p:nvSpPr>
            <p:spPr>
              <a:xfrm>
                <a:off x="1784361" y="3967922"/>
                <a:ext cx="4293163" cy="535083"/>
              </a:xfrm>
              <a:prstGeom prst="rect">
                <a:avLst/>
              </a:prstGeom>
            </p:spPr>
            <p:txBody>
              <a:bodyPr wrap="none" lIns="0" tIns="0" rIns="0" bIns="0">
                <a:sp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00000"/>
                  </a:lnSpc>
                  <a:buNone/>
                </a:pPr>
                <a14:m>
                  <m:oMathPara xmlns:m="http://schemas.openxmlformats.org/officeDocument/2006/math">
                    <m:oMathParaPr>
                      <m:jc m:val="centerGroup"/>
                    </m:oMathParaPr>
                    <m:oMath xmlns:m="http://schemas.openxmlformats.org/officeDocument/2006/math">
                      <m:d>
                        <m:dPr>
                          <m:begChr m:val="["/>
                          <m:endChr m:val="]"/>
                          <m:ctrlPr>
                            <a:rPr lang="en-US" altLang="ko-KR" sz="1800" i="1" smtClean="0">
                              <a:solidFill>
                                <a:schemeClr val="tx1">
                                  <a:lumMod val="85000"/>
                                  <a:lumOff val="15000"/>
                                </a:schemeClr>
                              </a:solidFill>
                              <a:latin typeface="Cambria Math" panose="02040503050406030204" pitchFamily="18" charset="0"/>
                              <a:cs typeface="Times New Roman" panose="02020603050405020304" pitchFamily="18" charset="0"/>
                            </a:rPr>
                          </m:ctrlPr>
                        </m:dPr>
                        <m:e>
                          <m:m>
                            <m:mPr>
                              <m:mcs>
                                <m:mc>
                                  <m:mcPr>
                                    <m:count m:val="1"/>
                                    <m:mcJc m:val="center"/>
                                  </m:mcPr>
                                </m:mc>
                              </m:mcs>
                              <m:ctrlPr>
                                <a:rPr lang="en-US" altLang="ko-KR" sz="1800" i="1">
                                  <a:solidFill>
                                    <a:schemeClr val="tx1">
                                      <a:lumMod val="85000"/>
                                      <a:lumOff val="15000"/>
                                    </a:schemeClr>
                                  </a:solidFill>
                                  <a:latin typeface="Cambria Math" panose="02040503050406030204" pitchFamily="18" charset="0"/>
                                  <a:cs typeface="Times New Roman" panose="02020603050405020304" pitchFamily="18" charset="0"/>
                                </a:rPr>
                              </m:ctrlPr>
                            </m:mPr>
                            <m:mr>
                              <m:e>
                                <m:r>
                                  <m:rPr>
                                    <m:brk m:alnAt="7"/>
                                  </m:rPr>
                                  <a:rPr lang="en-US" altLang="ko-KR" sz="1800" i="1">
                                    <a:solidFill>
                                      <a:schemeClr val="tx1">
                                        <a:lumMod val="85000"/>
                                        <a:lumOff val="15000"/>
                                      </a:schemeClr>
                                    </a:solidFill>
                                    <a:latin typeface="Cambria Math" panose="02040503050406030204" pitchFamily="18" charset="0"/>
                                    <a:cs typeface="Times New Roman" panose="02020603050405020304" pitchFamily="18" charset="0"/>
                                  </a:rPr>
                                  <m:t>𝑥</m:t>
                                </m:r>
                                <m:r>
                                  <a:rPr lang="en-US" altLang="ko-KR" sz="1800" i="1">
                                    <a:solidFill>
                                      <a:schemeClr val="tx1">
                                        <a:lumMod val="85000"/>
                                        <a:lumOff val="15000"/>
                                      </a:schemeClr>
                                    </a:solidFill>
                                    <a:latin typeface="Cambria Math" panose="02040503050406030204" pitchFamily="18" charset="0"/>
                                    <a:cs typeface="Times New Roman" panose="02020603050405020304" pitchFamily="18" charset="0"/>
                                  </a:rPr>
                                  <m:t>′</m:t>
                                </m:r>
                              </m:e>
                            </m:mr>
                            <m:mr>
                              <m:e>
                                <m:r>
                                  <a:rPr lang="en-US" altLang="ko-KR" sz="1800" i="1">
                                    <a:solidFill>
                                      <a:schemeClr val="tx1">
                                        <a:lumMod val="85000"/>
                                        <a:lumOff val="15000"/>
                                      </a:schemeClr>
                                    </a:solidFill>
                                    <a:latin typeface="Cambria Math" panose="02040503050406030204" pitchFamily="18" charset="0"/>
                                    <a:cs typeface="Times New Roman" panose="02020603050405020304" pitchFamily="18" charset="0"/>
                                  </a:rPr>
                                  <m:t>𝑦</m:t>
                                </m:r>
                                <m:r>
                                  <a:rPr lang="en-US" altLang="ko-KR" sz="1800" i="1">
                                    <a:solidFill>
                                      <a:schemeClr val="tx1">
                                        <a:lumMod val="85000"/>
                                        <a:lumOff val="15000"/>
                                      </a:schemeClr>
                                    </a:solidFill>
                                    <a:latin typeface="Cambria Math" panose="02040503050406030204" pitchFamily="18" charset="0"/>
                                    <a:cs typeface="Times New Roman" panose="02020603050405020304" pitchFamily="18" charset="0"/>
                                  </a:rPr>
                                  <m:t>′</m:t>
                                </m:r>
                              </m:e>
                            </m:mr>
                          </m:m>
                        </m:e>
                      </m:d>
                      <m:r>
                        <a:rPr lang="en-US" altLang="ko-KR" sz="1800" i="1">
                          <a:solidFill>
                            <a:schemeClr val="tx1">
                              <a:lumMod val="85000"/>
                              <a:lumOff val="15000"/>
                            </a:schemeClr>
                          </a:solidFill>
                          <a:latin typeface="Cambria Math" panose="02040503050406030204" pitchFamily="18" charset="0"/>
                          <a:cs typeface="Times New Roman" panose="02020603050405020304" pitchFamily="18" charset="0"/>
                        </a:rPr>
                        <m:t>=</m:t>
                      </m:r>
                      <m:d>
                        <m:dPr>
                          <m:begChr m:val="["/>
                          <m:endChr m:val="]"/>
                          <m:ctrlPr>
                            <a:rPr lang="en-US" altLang="ko-KR" sz="1800" i="1">
                              <a:solidFill>
                                <a:schemeClr val="tx1">
                                  <a:lumMod val="85000"/>
                                  <a:lumOff val="15000"/>
                                </a:schemeClr>
                              </a:solidFill>
                              <a:latin typeface="Cambria Math" panose="02040503050406030204" pitchFamily="18" charset="0"/>
                              <a:cs typeface="Times New Roman" panose="02020603050405020304" pitchFamily="18" charset="0"/>
                            </a:rPr>
                          </m:ctrlPr>
                        </m:dPr>
                        <m:e>
                          <m:m>
                            <m:mPr>
                              <m:mcs>
                                <m:mc>
                                  <m:mcPr>
                                    <m:count m:val="2"/>
                                    <m:mcJc m:val="center"/>
                                  </m:mcPr>
                                </m:mc>
                              </m:mcs>
                              <m:ctrlPr>
                                <a:rPr lang="en-US" altLang="ko-KR" sz="1800" i="1">
                                  <a:solidFill>
                                    <a:schemeClr val="tx1">
                                      <a:lumMod val="85000"/>
                                      <a:lumOff val="15000"/>
                                    </a:schemeClr>
                                  </a:solidFill>
                                  <a:latin typeface="Cambria Math" panose="02040503050406030204" pitchFamily="18" charset="0"/>
                                  <a:cs typeface="Times New Roman" panose="02020603050405020304" pitchFamily="18" charset="0"/>
                                </a:rPr>
                              </m:ctrlPr>
                            </m:mPr>
                            <m:mr>
                              <m:e>
                                <m:r>
                                  <m:rPr>
                                    <m:brk m:alnAt="7"/>
                                  </m:rPr>
                                  <a:rPr lang="en-US" altLang="ko-KR" sz="1800" i="1">
                                    <a:solidFill>
                                      <a:schemeClr val="tx1">
                                        <a:lumMod val="85000"/>
                                        <a:lumOff val="15000"/>
                                      </a:schemeClr>
                                    </a:solidFill>
                                    <a:latin typeface="Cambria Math" panose="02040503050406030204" pitchFamily="18" charset="0"/>
                                    <a:cs typeface="Times New Roman" panose="02020603050405020304" pitchFamily="18" charset="0"/>
                                  </a:rPr>
                                  <m:t>𝑐</m:t>
                                </m:r>
                                <m:r>
                                  <a:rPr lang="en-US" altLang="ko-KR" sz="1800" i="1">
                                    <a:solidFill>
                                      <a:schemeClr val="tx1">
                                        <a:lumMod val="85000"/>
                                        <a:lumOff val="15000"/>
                                      </a:schemeClr>
                                    </a:solidFill>
                                    <a:latin typeface="Cambria Math" panose="02040503050406030204" pitchFamily="18" charset="0"/>
                                    <a:cs typeface="Times New Roman" panose="02020603050405020304" pitchFamily="18" charset="0"/>
                                  </a:rPr>
                                  <m:t>𝑜𝑠</m:t>
                                </m:r>
                                <m:d>
                                  <m:dPr>
                                    <m:ctrlPr>
                                      <a:rPr lang="en-US" altLang="ko-KR" sz="1800" i="1">
                                        <a:solidFill>
                                          <a:schemeClr val="tx1">
                                            <a:lumMod val="85000"/>
                                            <a:lumOff val="15000"/>
                                          </a:schemeClr>
                                        </a:solidFill>
                                        <a:latin typeface="Cambria Math" panose="02040503050406030204" pitchFamily="18" charset="0"/>
                                        <a:cs typeface="Times New Roman" panose="02020603050405020304" pitchFamily="18" charset="0"/>
                                      </a:rPr>
                                    </m:ctrlPr>
                                  </m:dPr>
                                  <m:e>
                                    <m:r>
                                      <a:rPr lang="ko-KR" altLang="en-US" sz="1800" i="1">
                                        <a:solidFill>
                                          <a:schemeClr val="tx1">
                                            <a:lumMod val="85000"/>
                                            <a:lumOff val="15000"/>
                                          </a:schemeClr>
                                        </a:solidFill>
                                        <a:latin typeface="Cambria Math" panose="02040503050406030204" pitchFamily="18" charset="0"/>
                                        <a:cs typeface="Times New Roman" panose="02020603050405020304" pitchFamily="18" charset="0"/>
                                      </a:rPr>
                                      <m:t>𝜃</m:t>
                                    </m:r>
                                  </m:e>
                                </m:d>
                              </m:e>
                              <m:e>
                                <m:r>
                                  <a:rPr lang="en-US" altLang="ko-KR" sz="1800" i="1">
                                    <a:solidFill>
                                      <a:schemeClr val="tx1">
                                        <a:lumMod val="85000"/>
                                        <a:lumOff val="15000"/>
                                      </a:schemeClr>
                                    </a:solidFill>
                                    <a:latin typeface="Cambria Math" panose="02040503050406030204" pitchFamily="18" charset="0"/>
                                    <a:cs typeface="Times New Roman" panose="02020603050405020304" pitchFamily="18" charset="0"/>
                                  </a:rPr>
                                  <m:t>−</m:t>
                                </m:r>
                                <m:r>
                                  <a:rPr lang="en-US" altLang="ko-KR" sz="1800" i="1">
                                    <a:solidFill>
                                      <a:schemeClr val="tx1">
                                        <a:lumMod val="85000"/>
                                        <a:lumOff val="15000"/>
                                      </a:schemeClr>
                                    </a:solidFill>
                                    <a:latin typeface="Cambria Math" panose="02040503050406030204" pitchFamily="18" charset="0"/>
                                    <a:cs typeface="Times New Roman" panose="02020603050405020304" pitchFamily="18" charset="0"/>
                                  </a:rPr>
                                  <m:t>𝑠𝑖𝑛</m:t>
                                </m:r>
                                <m:d>
                                  <m:dPr>
                                    <m:ctrlPr>
                                      <a:rPr lang="en-US" altLang="ko-KR" sz="1800" i="1">
                                        <a:solidFill>
                                          <a:schemeClr val="tx1">
                                            <a:lumMod val="85000"/>
                                            <a:lumOff val="15000"/>
                                          </a:schemeClr>
                                        </a:solidFill>
                                        <a:latin typeface="Cambria Math" panose="02040503050406030204" pitchFamily="18" charset="0"/>
                                        <a:cs typeface="Times New Roman" panose="02020603050405020304" pitchFamily="18" charset="0"/>
                                      </a:rPr>
                                    </m:ctrlPr>
                                  </m:dPr>
                                  <m:e>
                                    <m:r>
                                      <a:rPr lang="ko-KR" altLang="en-US" sz="1800" i="1">
                                        <a:solidFill>
                                          <a:schemeClr val="tx1">
                                            <a:lumMod val="85000"/>
                                            <a:lumOff val="15000"/>
                                          </a:schemeClr>
                                        </a:solidFill>
                                        <a:latin typeface="Cambria Math" panose="02040503050406030204" pitchFamily="18" charset="0"/>
                                        <a:cs typeface="Times New Roman" panose="02020603050405020304" pitchFamily="18" charset="0"/>
                                      </a:rPr>
                                      <m:t>𝜃</m:t>
                                    </m:r>
                                  </m:e>
                                </m:d>
                              </m:e>
                            </m:mr>
                            <m:mr>
                              <m:e>
                                <m:r>
                                  <a:rPr lang="en-US" altLang="ko-KR" sz="1800" i="1">
                                    <a:solidFill>
                                      <a:schemeClr val="tx1">
                                        <a:lumMod val="85000"/>
                                        <a:lumOff val="15000"/>
                                      </a:schemeClr>
                                    </a:solidFill>
                                    <a:latin typeface="Cambria Math" panose="02040503050406030204" pitchFamily="18" charset="0"/>
                                    <a:cs typeface="Times New Roman" panose="02020603050405020304" pitchFamily="18" charset="0"/>
                                  </a:rPr>
                                  <m:t>𝑠𝑖𝑛</m:t>
                                </m:r>
                                <m:d>
                                  <m:dPr>
                                    <m:ctrlPr>
                                      <a:rPr lang="en-US" altLang="ko-KR" sz="1800" i="1">
                                        <a:solidFill>
                                          <a:schemeClr val="tx1">
                                            <a:lumMod val="85000"/>
                                            <a:lumOff val="15000"/>
                                          </a:schemeClr>
                                        </a:solidFill>
                                        <a:latin typeface="Cambria Math" panose="02040503050406030204" pitchFamily="18" charset="0"/>
                                        <a:cs typeface="Times New Roman" panose="02020603050405020304" pitchFamily="18" charset="0"/>
                                      </a:rPr>
                                    </m:ctrlPr>
                                  </m:dPr>
                                  <m:e>
                                    <m:r>
                                      <a:rPr lang="ko-KR" altLang="en-US" sz="1800" i="1">
                                        <a:solidFill>
                                          <a:schemeClr val="tx1">
                                            <a:lumMod val="85000"/>
                                            <a:lumOff val="15000"/>
                                          </a:schemeClr>
                                        </a:solidFill>
                                        <a:latin typeface="Cambria Math" panose="02040503050406030204" pitchFamily="18" charset="0"/>
                                        <a:cs typeface="Times New Roman" panose="02020603050405020304" pitchFamily="18" charset="0"/>
                                      </a:rPr>
                                      <m:t>𝜃</m:t>
                                    </m:r>
                                  </m:e>
                                </m:d>
                              </m:e>
                              <m:e>
                                <m:r>
                                  <m:rPr>
                                    <m:brk m:alnAt="7"/>
                                  </m:rPr>
                                  <a:rPr lang="en-US" altLang="ko-KR" sz="1800" i="1">
                                    <a:solidFill>
                                      <a:schemeClr val="tx1">
                                        <a:lumMod val="85000"/>
                                        <a:lumOff val="15000"/>
                                      </a:schemeClr>
                                    </a:solidFill>
                                    <a:latin typeface="Cambria Math" panose="02040503050406030204" pitchFamily="18" charset="0"/>
                                    <a:cs typeface="Times New Roman" panose="02020603050405020304" pitchFamily="18" charset="0"/>
                                  </a:rPr>
                                  <m:t>𝑐</m:t>
                                </m:r>
                                <m:r>
                                  <a:rPr lang="en-US" altLang="ko-KR" sz="1800" i="1">
                                    <a:solidFill>
                                      <a:schemeClr val="tx1">
                                        <a:lumMod val="85000"/>
                                        <a:lumOff val="15000"/>
                                      </a:schemeClr>
                                    </a:solidFill>
                                    <a:latin typeface="Cambria Math" panose="02040503050406030204" pitchFamily="18" charset="0"/>
                                    <a:cs typeface="Times New Roman" panose="02020603050405020304" pitchFamily="18" charset="0"/>
                                  </a:rPr>
                                  <m:t>𝑜𝑠</m:t>
                                </m:r>
                                <m:d>
                                  <m:dPr>
                                    <m:ctrlPr>
                                      <a:rPr lang="en-US" altLang="ko-KR" sz="1800" i="1">
                                        <a:solidFill>
                                          <a:schemeClr val="tx1">
                                            <a:lumMod val="85000"/>
                                            <a:lumOff val="15000"/>
                                          </a:schemeClr>
                                        </a:solidFill>
                                        <a:latin typeface="Cambria Math" panose="02040503050406030204" pitchFamily="18" charset="0"/>
                                        <a:cs typeface="Times New Roman" panose="02020603050405020304" pitchFamily="18" charset="0"/>
                                      </a:rPr>
                                    </m:ctrlPr>
                                  </m:dPr>
                                  <m:e>
                                    <m:r>
                                      <a:rPr lang="ko-KR" altLang="en-US" sz="1800" i="1">
                                        <a:solidFill>
                                          <a:schemeClr val="tx1">
                                            <a:lumMod val="85000"/>
                                            <a:lumOff val="15000"/>
                                          </a:schemeClr>
                                        </a:solidFill>
                                        <a:latin typeface="Cambria Math" panose="02040503050406030204" pitchFamily="18" charset="0"/>
                                        <a:cs typeface="Times New Roman" panose="02020603050405020304" pitchFamily="18" charset="0"/>
                                      </a:rPr>
                                      <m:t>𝜃</m:t>
                                    </m:r>
                                  </m:e>
                                </m:d>
                              </m:e>
                            </m:mr>
                          </m:m>
                        </m:e>
                      </m:d>
                      <m:r>
                        <a:rPr lang="en-US" altLang="ko-KR" sz="1800" i="1">
                          <a:solidFill>
                            <a:schemeClr val="tx1">
                              <a:lumMod val="85000"/>
                              <a:lumOff val="15000"/>
                            </a:schemeClr>
                          </a:solidFill>
                          <a:latin typeface="Cambria Math" panose="02040503050406030204" pitchFamily="18" charset="0"/>
                          <a:ea typeface="Cambria Math" panose="02040503050406030204" pitchFamily="18" charset="0"/>
                          <a:cs typeface="Times New Roman" panose="02020603050405020304" pitchFamily="18" charset="0"/>
                        </a:rPr>
                        <m:t>∙</m:t>
                      </m:r>
                      <m:d>
                        <m:dPr>
                          <m:begChr m:val="["/>
                          <m:endChr m:val="]"/>
                          <m:ctrlPr>
                            <a:rPr lang="en-US" altLang="ko-KR" sz="1800" i="1">
                              <a:solidFill>
                                <a:schemeClr val="tx1">
                                  <a:lumMod val="85000"/>
                                  <a:lumOff val="15000"/>
                                </a:schemeClr>
                              </a:solidFill>
                              <a:latin typeface="Cambria Math" panose="02040503050406030204" pitchFamily="18" charset="0"/>
                              <a:cs typeface="Times New Roman" panose="02020603050405020304" pitchFamily="18" charset="0"/>
                            </a:rPr>
                          </m:ctrlPr>
                        </m:dPr>
                        <m:e>
                          <m:m>
                            <m:mPr>
                              <m:mcs>
                                <m:mc>
                                  <m:mcPr>
                                    <m:count m:val="1"/>
                                    <m:mcJc m:val="center"/>
                                  </m:mcPr>
                                </m:mc>
                              </m:mcs>
                              <m:ctrlPr>
                                <a:rPr lang="en-US" altLang="ko-KR" sz="1800" i="1">
                                  <a:solidFill>
                                    <a:schemeClr val="tx1">
                                      <a:lumMod val="85000"/>
                                      <a:lumOff val="15000"/>
                                    </a:schemeClr>
                                  </a:solidFill>
                                  <a:latin typeface="Cambria Math" panose="02040503050406030204" pitchFamily="18" charset="0"/>
                                  <a:cs typeface="Times New Roman" panose="02020603050405020304" pitchFamily="18" charset="0"/>
                                </a:rPr>
                              </m:ctrlPr>
                            </m:mPr>
                            <m:mr>
                              <m:e>
                                <m:r>
                                  <m:rPr>
                                    <m:brk m:alnAt="7"/>
                                  </m:rPr>
                                  <a:rPr lang="en-US" altLang="ko-KR" sz="1800" i="1">
                                    <a:solidFill>
                                      <a:schemeClr val="tx1">
                                        <a:lumMod val="85000"/>
                                        <a:lumOff val="15000"/>
                                      </a:schemeClr>
                                    </a:solidFill>
                                    <a:latin typeface="Cambria Math" panose="02040503050406030204" pitchFamily="18" charset="0"/>
                                    <a:cs typeface="Times New Roman" panose="02020603050405020304" pitchFamily="18" charset="0"/>
                                  </a:rPr>
                                  <m:t>𝑥</m:t>
                                </m:r>
                                <m:r>
                                  <a:rPr lang="en-US" altLang="ko-KR" sz="1800" i="1">
                                    <a:solidFill>
                                      <a:schemeClr val="tx1">
                                        <a:lumMod val="85000"/>
                                        <a:lumOff val="15000"/>
                                      </a:schemeClr>
                                    </a:solidFill>
                                    <a:latin typeface="Cambria Math" panose="02040503050406030204" pitchFamily="18" charset="0"/>
                                    <a:cs typeface="Times New Roman" panose="02020603050405020304" pitchFamily="18" charset="0"/>
                                  </a:rPr>
                                  <m:t>−</m:t>
                                </m:r>
                                <m:sSub>
                                  <m:sSubPr>
                                    <m:ctrlPr>
                                      <a:rPr lang="en-US" altLang="ko-KR" sz="1800" i="1">
                                        <a:solidFill>
                                          <a:schemeClr val="tx1">
                                            <a:lumMod val="85000"/>
                                            <a:lumOff val="15000"/>
                                          </a:schemeClr>
                                        </a:solidFill>
                                        <a:latin typeface="Cambria Math" panose="02040503050406030204" pitchFamily="18" charset="0"/>
                                        <a:cs typeface="Times New Roman" panose="02020603050405020304" pitchFamily="18" charset="0"/>
                                      </a:rPr>
                                    </m:ctrlPr>
                                  </m:sSubPr>
                                  <m:e>
                                    <m:r>
                                      <a:rPr lang="en-US" altLang="ko-KR" sz="1800" i="1">
                                        <a:solidFill>
                                          <a:schemeClr val="tx1">
                                            <a:lumMod val="85000"/>
                                            <a:lumOff val="15000"/>
                                          </a:schemeClr>
                                        </a:solidFill>
                                        <a:latin typeface="Cambria Math" panose="02040503050406030204" pitchFamily="18" charset="0"/>
                                        <a:cs typeface="Times New Roman" panose="02020603050405020304" pitchFamily="18" charset="0"/>
                                      </a:rPr>
                                      <m:t>𝑥</m:t>
                                    </m:r>
                                  </m:e>
                                  <m:sub>
                                    <m:r>
                                      <a:rPr lang="en-US" altLang="ko-KR" sz="1800" i="1">
                                        <a:solidFill>
                                          <a:schemeClr val="tx1">
                                            <a:lumMod val="85000"/>
                                            <a:lumOff val="15000"/>
                                          </a:schemeClr>
                                        </a:solidFill>
                                        <a:latin typeface="Cambria Math" panose="02040503050406030204" pitchFamily="18" charset="0"/>
                                        <a:cs typeface="Times New Roman" panose="02020603050405020304" pitchFamily="18" charset="0"/>
                                      </a:rPr>
                                      <m:t>0</m:t>
                                    </m:r>
                                  </m:sub>
                                </m:sSub>
                              </m:e>
                            </m:mr>
                            <m:mr>
                              <m:e>
                                <m:r>
                                  <a:rPr lang="en-US" altLang="ko-KR" sz="1800" i="1">
                                    <a:solidFill>
                                      <a:schemeClr val="tx1">
                                        <a:lumMod val="85000"/>
                                        <a:lumOff val="15000"/>
                                      </a:schemeClr>
                                    </a:solidFill>
                                    <a:latin typeface="Cambria Math" panose="02040503050406030204" pitchFamily="18" charset="0"/>
                                    <a:cs typeface="Times New Roman" panose="02020603050405020304" pitchFamily="18" charset="0"/>
                                  </a:rPr>
                                  <m:t>𝑦</m:t>
                                </m:r>
                                <m:r>
                                  <a:rPr lang="en-US" altLang="ko-KR" sz="1800" i="1">
                                    <a:solidFill>
                                      <a:schemeClr val="tx1">
                                        <a:lumMod val="85000"/>
                                        <a:lumOff val="15000"/>
                                      </a:schemeClr>
                                    </a:solidFill>
                                    <a:latin typeface="Cambria Math" panose="02040503050406030204" pitchFamily="18" charset="0"/>
                                    <a:cs typeface="Times New Roman" panose="02020603050405020304" pitchFamily="18" charset="0"/>
                                  </a:rPr>
                                  <m:t>−</m:t>
                                </m:r>
                                <m:sSub>
                                  <m:sSubPr>
                                    <m:ctrlPr>
                                      <a:rPr lang="en-US" altLang="ko-KR" sz="1800" i="1">
                                        <a:solidFill>
                                          <a:schemeClr val="tx1">
                                            <a:lumMod val="85000"/>
                                            <a:lumOff val="15000"/>
                                          </a:schemeClr>
                                        </a:solidFill>
                                        <a:latin typeface="Cambria Math" panose="02040503050406030204" pitchFamily="18" charset="0"/>
                                        <a:cs typeface="Times New Roman" panose="02020603050405020304" pitchFamily="18" charset="0"/>
                                      </a:rPr>
                                    </m:ctrlPr>
                                  </m:sSubPr>
                                  <m:e>
                                    <m:r>
                                      <a:rPr lang="en-US" altLang="ko-KR" sz="1800" i="1">
                                        <a:solidFill>
                                          <a:schemeClr val="tx1">
                                            <a:lumMod val="85000"/>
                                            <a:lumOff val="15000"/>
                                          </a:schemeClr>
                                        </a:solidFill>
                                        <a:latin typeface="Cambria Math" panose="02040503050406030204" pitchFamily="18" charset="0"/>
                                        <a:cs typeface="Times New Roman" panose="02020603050405020304" pitchFamily="18" charset="0"/>
                                      </a:rPr>
                                      <m:t>𝑦</m:t>
                                    </m:r>
                                  </m:e>
                                  <m:sub>
                                    <m:r>
                                      <a:rPr lang="en-US" altLang="ko-KR" sz="1800" i="1">
                                        <a:solidFill>
                                          <a:schemeClr val="tx1">
                                            <a:lumMod val="85000"/>
                                            <a:lumOff val="15000"/>
                                          </a:schemeClr>
                                        </a:solidFill>
                                        <a:latin typeface="Cambria Math" panose="02040503050406030204" pitchFamily="18" charset="0"/>
                                        <a:cs typeface="Times New Roman" panose="02020603050405020304" pitchFamily="18" charset="0"/>
                                      </a:rPr>
                                      <m:t>0</m:t>
                                    </m:r>
                                  </m:sub>
                                </m:sSub>
                              </m:e>
                            </m:mr>
                          </m:m>
                        </m:e>
                      </m:d>
                      <m:r>
                        <a:rPr lang="en-US" altLang="ko-KR" sz="1800" i="1">
                          <a:solidFill>
                            <a:schemeClr val="tx1">
                              <a:lumMod val="85000"/>
                              <a:lumOff val="15000"/>
                            </a:schemeClr>
                          </a:solidFill>
                          <a:latin typeface="Cambria Math" panose="02040503050406030204" pitchFamily="18" charset="0"/>
                          <a:cs typeface="Times New Roman" panose="02020603050405020304" pitchFamily="18" charset="0"/>
                        </a:rPr>
                        <m:t>+</m:t>
                      </m:r>
                      <m:d>
                        <m:dPr>
                          <m:begChr m:val="["/>
                          <m:endChr m:val="]"/>
                          <m:ctrlPr>
                            <a:rPr lang="en-US" altLang="ko-KR" sz="1800" i="1">
                              <a:solidFill>
                                <a:schemeClr val="tx1">
                                  <a:lumMod val="85000"/>
                                  <a:lumOff val="15000"/>
                                </a:schemeClr>
                              </a:solidFill>
                              <a:latin typeface="Cambria Math" panose="02040503050406030204" pitchFamily="18" charset="0"/>
                              <a:cs typeface="Times New Roman" panose="02020603050405020304" pitchFamily="18" charset="0"/>
                            </a:rPr>
                          </m:ctrlPr>
                        </m:dPr>
                        <m:e>
                          <m:m>
                            <m:mPr>
                              <m:mcs>
                                <m:mc>
                                  <m:mcPr>
                                    <m:count m:val="1"/>
                                    <m:mcJc m:val="center"/>
                                  </m:mcPr>
                                </m:mc>
                              </m:mcs>
                              <m:ctrlPr>
                                <a:rPr lang="en-US" altLang="ko-KR" sz="1800" i="1">
                                  <a:solidFill>
                                    <a:schemeClr val="tx1">
                                      <a:lumMod val="85000"/>
                                      <a:lumOff val="15000"/>
                                    </a:schemeClr>
                                  </a:solidFill>
                                  <a:latin typeface="Cambria Math" panose="02040503050406030204" pitchFamily="18" charset="0"/>
                                  <a:cs typeface="Times New Roman" panose="02020603050405020304" pitchFamily="18" charset="0"/>
                                </a:rPr>
                              </m:ctrlPr>
                            </m:mPr>
                            <m:mr>
                              <m:e>
                                <m:sSub>
                                  <m:sSubPr>
                                    <m:ctrlPr>
                                      <a:rPr lang="en-US" altLang="ko-KR" sz="1800" i="1">
                                        <a:solidFill>
                                          <a:schemeClr val="tx1">
                                            <a:lumMod val="85000"/>
                                            <a:lumOff val="15000"/>
                                          </a:schemeClr>
                                        </a:solidFill>
                                        <a:latin typeface="Cambria Math" panose="02040503050406030204" pitchFamily="18" charset="0"/>
                                        <a:cs typeface="Times New Roman" panose="02020603050405020304" pitchFamily="18" charset="0"/>
                                      </a:rPr>
                                    </m:ctrlPr>
                                  </m:sSubPr>
                                  <m:e>
                                    <m:r>
                                      <a:rPr lang="en-US" altLang="ko-KR" sz="1800" i="1">
                                        <a:solidFill>
                                          <a:schemeClr val="tx1">
                                            <a:lumMod val="85000"/>
                                            <a:lumOff val="15000"/>
                                          </a:schemeClr>
                                        </a:solidFill>
                                        <a:latin typeface="Cambria Math" panose="02040503050406030204" pitchFamily="18" charset="0"/>
                                        <a:cs typeface="Times New Roman" panose="02020603050405020304" pitchFamily="18" charset="0"/>
                                      </a:rPr>
                                      <m:t>𝑥</m:t>
                                    </m:r>
                                  </m:e>
                                  <m:sub>
                                    <m:r>
                                      <a:rPr lang="en-US" altLang="ko-KR" sz="1800" i="1">
                                        <a:solidFill>
                                          <a:schemeClr val="tx1">
                                            <a:lumMod val="85000"/>
                                            <a:lumOff val="15000"/>
                                          </a:schemeClr>
                                        </a:solidFill>
                                        <a:latin typeface="Cambria Math" panose="02040503050406030204" pitchFamily="18" charset="0"/>
                                        <a:cs typeface="Times New Roman" panose="02020603050405020304" pitchFamily="18" charset="0"/>
                                      </a:rPr>
                                      <m:t>0</m:t>
                                    </m:r>
                                  </m:sub>
                                </m:sSub>
                              </m:e>
                            </m:mr>
                            <m:mr>
                              <m:e>
                                <m:sSub>
                                  <m:sSubPr>
                                    <m:ctrlPr>
                                      <a:rPr lang="en-US" altLang="ko-KR" sz="1800" i="1">
                                        <a:solidFill>
                                          <a:schemeClr val="tx1">
                                            <a:lumMod val="85000"/>
                                            <a:lumOff val="15000"/>
                                          </a:schemeClr>
                                        </a:solidFill>
                                        <a:latin typeface="Cambria Math" panose="02040503050406030204" pitchFamily="18" charset="0"/>
                                        <a:cs typeface="Times New Roman" panose="02020603050405020304" pitchFamily="18" charset="0"/>
                                      </a:rPr>
                                    </m:ctrlPr>
                                  </m:sSubPr>
                                  <m:e>
                                    <m:r>
                                      <a:rPr lang="en-US" altLang="ko-KR" sz="1800" i="1">
                                        <a:solidFill>
                                          <a:schemeClr val="tx1">
                                            <a:lumMod val="85000"/>
                                            <a:lumOff val="15000"/>
                                          </a:schemeClr>
                                        </a:solidFill>
                                        <a:latin typeface="Cambria Math" panose="02040503050406030204" pitchFamily="18" charset="0"/>
                                        <a:cs typeface="Times New Roman" panose="02020603050405020304" pitchFamily="18" charset="0"/>
                                      </a:rPr>
                                      <m:t>𝑦</m:t>
                                    </m:r>
                                  </m:e>
                                  <m:sub>
                                    <m:r>
                                      <a:rPr lang="en-US" altLang="ko-KR" sz="1800" i="1">
                                        <a:solidFill>
                                          <a:schemeClr val="tx1">
                                            <a:lumMod val="85000"/>
                                            <a:lumOff val="15000"/>
                                          </a:schemeClr>
                                        </a:solidFill>
                                        <a:latin typeface="Cambria Math" panose="02040503050406030204" pitchFamily="18" charset="0"/>
                                        <a:cs typeface="Times New Roman" panose="02020603050405020304" pitchFamily="18" charset="0"/>
                                      </a:rPr>
                                      <m:t>0</m:t>
                                    </m:r>
                                  </m:sub>
                                </m:sSub>
                              </m:e>
                            </m:mr>
                          </m:m>
                        </m:e>
                      </m:d>
                    </m:oMath>
                  </m:oMathPara>
                </a14:m>
                <a:endParaRPr lang="en-US" altLang="ko-KR" sz="1800" dirty="0">
                  <a:solidFill>
                    <a:schemeClr val="tx1">
                      <a:lumMod val="85000"/>
                      <a:lumOff val="15000"/>
                    </a:schemeClr>
                  </a:solidFill>
                  <a:latin typeface="+mn-ea"/>
                </a:endParaRPr>
              </a:p>
            </p:txBody>
          </p:sp>
        </mc:Choice>
        <mc:Fallback xmlns="">
          <p:sp>
            <p:nvSpPr>
              <p:cNvPr id="25" name="내용 개체 틀 2">
                <a:extLst>
                  <a:ext uri="{FF2B5EF4-FFF2-40B4-BE49-F238E27FC236}">
                    <a16:creationId xmlns:a16="http://schemas.microsoft.com/office/drawing/2014/main" xmlns:a14="http://schemas.microsoft.com/office/drawing/2010/main" xmlns="" id="{89475692-49FE-4DE2-BB02-797206C07618}"/>
                  </a:ext>
                </a:extLst>
              </p:cNvPr>
              <p:cNvSpPr txBox="1">
                <a:spLocks noRot="1" noChangeAspect="1" noMove="1" noResize="1" noEditPoints="1" noAdjustHandles="1" noChangeArrowheads="1" noChangeShapeType="1" noTextEdit="1"/>
              </p:cNvSpPr>
              <p:nvPr/>
            </p:nvSpPr>
            <p:spPr>
              <a:xfrm>
                <a:off x="1784361" y="3967922"/>
                <a:ext cx="4293163" cy="535083"/>
              </a:xfrm>
              <a:prstGeom prst="rect">
                <a:avLst/>
              </a:prstGeom>
              <a:blipFill rotWithShape="0">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2" name="내용 개체 틀 2">
                <a:extLst>
                  <a:ext uri="{FF2B5EF4-FFF2-40B4-BE49-F238E27FC236}">
                    <a16:creationId xmlns:a16="http://schemas.microsoft.com/office/drawing/2014/main" id="{89475692-49FE-4DE2-BB02-797206C07618}"/>
                  </a:ext>
                </a:extLst>
              </p:cNvPr>
              <p:cNvSpPr txBox="1">
                <a:spLocks/>
              </p:cNvSpPr>
              <p:nvPr/>
            </p:nvSpPr>
            <p:spPr>
              <a:xfrm>
                <a:off x="2198393" y="4692582"/>
                <a:ext cx="6080126" cy="535083"/>
              </a:xfrm>
              <a:prstGeom prst="rect">
                <a:avLst/>
              </a:prstGeom>
            </p:spPr>
            <p:txBody>
              <a:bodyPr wrap="none" lIns="0" tIns="0" rIns="0" bIns="0">
                <a:sp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00000"/>
                  </a:lnSpc>
                  <a:buNone/>
                </a:pPr>
                <a14:m>
                  <m:oMathPara xmlns:m="http://schemas.openxmlformats.org/officeDocument/2006/math">
                    <m:oMathParaPr>
                      <m:jc m:val="centerGroup"/>
                    </m:oMathParaPr>
                    <m:oMath xmlns:m="http://schemas.openxmlformats.org/officeDocument/2006/math">
                      <m:r>
                        <a:rPr lang="en-US" altLang="ko-KR" sz="1800" i="1" smtClean="0">
                          <a:solidFill>
                            <a:schemeClr val="tx1">
                              <a:lumMod val="85000"/>
                              <a:lumOff val="15000"/>
                            </a:schemeClr>
                          </a:solidFill>
                          <a:latin typeface="Cambria Math" panose="02040503050406030204" pitchFamily="18" charset="0"/>
                          <a:cs typeface="Times New Roman" panose="02020603050405020304" pitchFamily="18" charset="0"/>
                        </a:rPr>
                        <m:t>=</m:t>
                      </m:r>
                      <m:d>
                        <m:dPr>
                          <m:begChr m:val="["/>
                          <m:endChr m:val="]"/>
                          <m:ctrlPr>
                            <a:rPr lang="en-US" altLang="ko-KR" sz="1800" i="1">
                              <a:solidFill>
                                <a:schemeClr val="tx1">
                                  <a:lumMod val="85000"/>
                                  <a:lumOff val="15000"/>
                                </a:schemeClr>
                              </a:solidFill>
                              <a:latin typeface="Cambria Math" panose="02040503050406030204" pitchFamily="18" charset="0"/>
                              <a:cs typeface="Times New Roman" panose="02020603050405020304" pitchFamily="18" charset="0"/>
                            </a:rPr>
                          </m:ctrlPr>
                        </m:dPr>
                        <m:e>
                          <m:m>
                            <m:mPr>
                              <m:mcs>
                                <m:mc>
                                  <m:mcPr>
                                    <m:count m:val="2"/>
                                    <m:mcJc m:val="center"/>
                                  </m:mcPr>
                                </m:mc>
                              </m:mcs>
                              <m:ctrlPr>
                                <a:rPr lang="en-US" altLang="ko-KR" sz="1800" i="1">
                                  <a:solidFill>
                                    <a:schemeClr val="tx1">
                                      <a:lumMod val="85000"/>
                                      <a:lumOff val="15000"/>
                                    </a:schemeClr>
                                  </a:solidFill>
                                  <a:latin typeface="Cambria Math" panose="02040503050406030204" pitchFamily="18" charset="0"/>
                                  <a:cs typeface="Times New Roman" panose="02020603050405020304" pitchFamily="18" charset="0"/>
                                </a:rPr>
                              </m:ctrlPr>
                            </m:mPr>
                            <m:mr>
                              <m:e>
                                <m:r>
                                  <m:rPr>
                                    <m:brk m:alnAt="7"/>
                                  </m:rPr>
                                  <a:rPr lang="en-US" altLang="ko-KR" sz="1800" i="1">
                                    <a:solidFill>
                                      <a:schemeClr val="tx1">
                                        <a:lumMod val="85000"/>
                                        <a:lumOff val="15000"/>
                                      </a:schemeClr>
                                    </a:solidFill>
                                    <a:latin typeface="Cambria Math" panose="02040503050406030204" pitchFamily="18" charset="0"/>
                                    <a:cs typeface="Times New Roman" panose="02020603050405020304" pitchFamily="18" charset="0"/>
                                  </a:rPr>
                                  <m:t>𝑐</m:t>
                                </m:r>
                                <m:r>
                                  <a:rPr lang="en-US" altLang="ko-KR" sz="1800" i="1">
                                    <a:solidFill>
                                      <a:schemeClr val="tx1">
                                        <a:lumMod val="85000"/>
                                        <a:lumOff val="15000"/>
                                      </a:schemeClr>
                                    </a:solidFill>
                                    <a:latin typeface="Cambria Math" panose="02040503050406030204" pitchFamily="18" charset="0"/>
                                    <a:cs typeface="Times New Roman" panose="02020603050405020304" pitchFamily="18" charset="0"/>
                                  </a:rPr>
                                  <m:t>𝑜𝑠</m:t>
                                </m:r>
                                <m:d>
                                  <m:dPr>
                                    <m:ctrlPr>
                                      <a:rPr lang="en-US" altLang="ko-KR" sz="1800" i="1">
                                        <a:solidFill>
                                          <a:schemeClr val="tx1">
                                            <a:lumMod val="85000"/>
                                            <a:lumOff val="15000"/>
                                          </a:schemeClr>
                                        </a:solidFill>
                                        <a:latin typeface="Cambria Math" panose="02040503050406030204" pitchFamily="18" charset="0"/>
                                        <a:cs typeface="Times New Roman" panose="02020603050405020304" pitchFamily="18" charset="0"/>
                                      </a:rPr>
                                    </m:ctrlPr>
                                  </m:dPr>
                                  <m:e>
                                    <m:r>
                                      <a:rPr lang="ko-KR" altLang="en-US" sz="1800" i="1">
                                        <a:solidFill>
                                          <a:schemeClr val="tx1">
                                            <a:lumMod val="85000"/>
                                            <a:lumOff val="15000"/>
                                          </a:schemeClr>
                                        </a:solidFill>
                                        <a:latin typeface="Cambria Math" panose="02040503050406030204" pitchFamily="18" charset="0"/>
                                        <a:cs typeface="Times New Roman" panose="02020603050405020304" pitchFamily="18" charset="0"/>
                                      </a:rPr>
                                      <m:t>𝜃</m:t>
                                    </m:r>
                                  </m:e>
                                </m:d>
                              </m:e>
                              <m:e>
                                <m:r>
                                  <a:rPr lang="en-US" altLang="ko-KR" sz="1800" i="1">
                                    <a:solidFill>
                                      <a:schemeClr val="tx1">
                                        <a:lumMod val="85000"/>
                                        <a:lumOff val="15000"/>
                                      </a:schemeClr>
                                    </a:solidFill>
                                    <a:latin typeface="Cambria Math" panose="02040503050406030204" pitchFamily="18" charset="0"/>
                                    <a:cs typeface="Times New Roman" panose="02020603050405020304" pitchFamily="18" charset="0"/>
                                  </a:rPr>
                                  <m:t>−</m:t>
                                </m:r>
                                <m:r>
                                  <a:rPr lang="en-US" altLang="ko-KR" sz="1800" i="1">
                                    <a:solidFill>
                                      <a:schemeClr val="tx1">
                                        <a:lumMod val="85000"/>
                                        <a:lumOff val="15000"/>
                                      </a:schemeClr>
                                    </a:solidFill>
                                    <a:latin typeface="Cambria Math" panose="02040503050406030204" pitchFamily="18" charset="0"/>
                                    <a:cs typeface="Times New Roman" panose="02020603050405020304" pitchFamily="18" charset="0"/>
                                  </a:rPr>
                                  <m:t>𝑠𝑖𝑛</m:t>
                                </m:r>
                                <m:d>
                                  <m:dPr>
                                    <m:ctrlPr>
                                      <a:rPr lang="en-US" altLang="ko-KR" sz="1800" i="1">
                                        <a:solidFill>
                                          <a:schemeClr val="tx1">
                                            <a:lumMod val="85000"/>
                                            <a:lumOff val="15000"/>
                                          </a:schemeClr>
                                        </a:solidFill>
                                        <a:latin typeface="Cambria Math" panose="02040503050406030204" pitchFamily="18" charset="0"/>
                                        <a:cs typeface="Times New Roman" panose="02020603050405020304" pitchFamily="18" charset="0"/>
                                      </a:rPr>
                                    </m:ctrlPr>
                                  </m:dPr>
                                  <m:e>
                                    <m:r>
                                      <a:rPr lang="ko-KR" altLang="en-US" sz="1800" i="1">
                                        <a:solidFill>
                                          <a:schemeClr val="tx1">
                                            <a:lumMod val="85000"/>
                                            <a:lumOff val="15000"/>
                                          </a:schemeClr>
                                        </a:solidFill>
                                        <a:latin typeface="Cambria Math" panose="02040503050406030204" pitchFamily="18" charset="0"/>
                                        <a:cs typeface="Times New Roman" panose="02020603050405020304" pitchFamily="18" charset="0"/>
                                      </a:rPr>
                                      <m:t>𝜃</m:t>
                                    </m:r>
                                  </m:e>
                                </m:d>
                              </m:e>
                            </m:mr>
                            <m:mr>
                              <m:e>
                                <m:r>
                                  <a:rPr lang="en-US" altLang="ko-KR" sz="1800" i="1">
                                    <a:solidFill>
                                      <a:schemeClr val="tx1">
                                        <a:lumMod val="85000"/>
                                        <a:lumOff val="15000"/>
                                      </a:schemeClr>
                                    </a:solidFill>
                                    <a:latin typeface="Cambria Math" panose="02040503050406030204" pitchFamily="18" charset="0"/>
                                    <a:cs typeface="Times New Roman" panose="02020603050405020304" pitchFamily="18" charset="0"/>
                                  </a:rPr>
                                  <m:t>𝑠𝑖𝑛</m:t>
                                </m:r>
                                <m:d>
                                  <m:dPr>
                                    <m:ctrlPr>
                                      <a:rPr lang="en-US" altLang="ko-KR" sz="1800" i="1">
                                        <a:solidFill>
                                          <a:schemeClr val="tx1">
                                            <a:lumMod val="85000"/>
                                            <a:lumOff val="15000"/>
                                          </a:schemeClr>
                                        </a:solidFill>
                                        <a:latin typeface="Cambria Math" panose="02040503050406030204" pitchFamily="18" charset="0"/>
                                        <a:cs typeface="Times New Roman" panose="02020603050405020304" pitchFamily="18" charset="0"/>
                                      </a:rPr>
                                    </m:ctrlPr>
                                  </m:dPr>
                                  <m:e>
                                    <m:r>
                                      <a:rPr lang="ko-KR" altLang="en-US" sz="1800" i="1">
                                        <a:solidFill>
                                          <a:schemeClr val="tx1">
                                            <a:lumMod val="85000"/>
                                            <a:lumOff val="15000"/>
                                          </a:schemeClr>
                                        </a:solidFill>
                                        <a:latin typeface="Cambria Math" panose="02040503050406030204" pitchFamily="18" charset="0"/>
                                        <a:cs typeface="Times New Roman" panose="02020603050405020304" pitchFamily="18" charset="0"/>
                                      </a:rPr>
                                      <m:t>𝜃</m:t>
                                    </m:r>
                                  </m:e>
                                </m:d>
                              </m:e>
                              <m:e>
                                <m:r>
                                  <m:rPr>
                                    <m:brk m:alnAt="7"/>
                                  </m:rPr>
                                  <a:rPr lang="en-US" altLang="ko-KR" sz="1800" i="1">
                                    <a:solidFill>
                                      <a:schemeClr val="tx1">
                                        <a:lumMod val="85000"/>
                                        <a:lumOff val="15000"/>
                                      </a:schemeClr>
                                    </a:solidFill>
                                    <a:latin typeface="Cambria Math" panose="02040503050406030204" pitchFamily="18" charset="0"/>
                                    <a:cs typeface="Times New Roman" panose="02020603050405020304" pitchFamily="18" charset="0"/>
                                  </a:rPr>
                                  <m:t>𝑐</m:t>
                                </m:r>
                                <m:r>
                                  <a:rPr lang="en-US" altLang="ko-KR" sz="1800" i="1">
                                    <a:solidFill>
                                      <a:schemeClr val="tx1">
                                        <a:lumMod val="85000"/>
                                        <a:lumOff val="15000"/>
                                      </a:schemeClr>
                                    </a:solidFill>
                                    <a:latin typeface="Cambria Math" panose="02040503050406030204" pitchFamily="18" charset="0"/>
                                    <a:cs typeface="Times New Roman" panose="02020603050405020304" pitchFamily="18" charset="0"/>
                                  </a:rPr>
                                  <m:t>𝑜𝑠</m:t>
                                </m:r>
                                <m:d>
                                  <m:dPr>
                                    <m:ctrlPr>
                                      <a:rPr lang="en-US" altLang="ko-KR" sz="1800" i="1">
                                        <a:solidFill>
                                          <a:schemeClr val="tx1">
                                            <a:lumMod val="85000"/>
                                            <a:lumOff val="15000"/>
                                          </a:schemeClr>
                                        </a:solidFill>
                                        <a:latin typeface="Cambria Math" panose="02040503050406030204" pitchFamily="18" charset="0"/>
                                        <a:cs typeface="Times New Roman" panose="02020603050405020304" pitchFamily="18" charset="0"/>
                                      </a:rPr>
                                    </m:ctrlPr>
                                  </m:dPr>
                                  <m:e>
                                    <m:r>
                                      <a:rPr lang="ko-KR" altLang="en-US" sz="1800" i="1">
                                        <a:solidFill>
                                          <a:schemeClr val="tx1">
                                            <a:lumMod val="85000"/>
                                            <a:lumOff val="15000"/>
                                          </a:schemeClr>
                                        </a:solidFill>
                                        <a:latin typeface="Cambria Math" panose="02040503050406030204" pitchFamily="18" charset="0"/>
                                        <a:cs typeface="Times New Roman" panose="02020603050405020304" pitchFamily="18" charset="0"/>
                                      </a:rPr>
                                      <m:t>𝜃</m:t>
                                    </m:r>
                                  </m:e>
                                </m:d>
                              </m:e>
                            </m:mr>
                          </m:m>
                        </m:e>
                      </m:d>
                      <m:r>
                        <a:rPr lang="ko-KR" altLang="en-US" sz="1800" i="1">
                          <a:solidFill>
                            <a:schemeClr val="tx1">
                              <a:lumMod val="85000"/>
                              <a:lumOff val="15000"/>
                            </a:schemeClr>
                          </a:solidFill>
                          <a:latin typeface="Cambria Math" panose="02040503050406030204" pitchFamily="18" charset="0"/>
                          <a:cs typeface="Times New Roman" panose="02020603050405020304" pitchFamily="18" charset="0"/>
                        </a:rPr>
                        <m:t>∙</m:t>
                      </m:r>
                      <m:d>
                        <m:dPr>
                          <m:begChr m:val="["/>
                          <m:endChr m:val="]"/>
                          <m:ctrlPr>
                            <a:rPr lang="en-US" altLang="ko-KR" sz="1800" i="1">
                              <a:solidFill>
                                <a:schemeClr val="tx1">
                                  <a:lumMod val="85000"/>
                                  <a:lumOff val="15000"/>
                                </a:schemeClr>
                              </a:solidFill>
                              <a:latin typeface="Cambria Math" panose="02040503050406030204" pitchFamily="18" charset="0"/>
                              <a:cs typeface="Times New Roman" panose="02020603050405020304" pitchFamily="18" charset="0"/>
                            </a:rPr>
                          </m:ctrlPr>
                        </m:dPr>
                        <m:e>
                          <m:m>
                            <m:mPr>
                              <m:mcs>
                                <m:mc>
                                  <m:mcPr>
                                    <m:count m:val="1"/>
                                    <m:mcJc m:val="center"/>
                                  </m:mcPr>
                                </m:mc>
                              </m:mcs>
                              <m:ctrlPr>
                                <a:rPr lang="en-US" altLang="ko-KR" sz="1800" i="1">
                                  <a:solidFill>
                                    <a:schemeClr val="tx1">
                                      <a:lumMod val="85000"/>
                                      <a:lumOff val="15000"/>
                                    </a:schemeClr>
                                  </a:solidFill>
                                  <a:latin typeface="Cambria Math" panose="02040503050406030204" pitchFamily="18" charset="0"/>
                                  <a:cs typeface="Times New Roman" panose="02020603050405020304" pitchFamily="18" charset="0"/>
                                </a:rPr>
                              </m:ctrlPr>
                            </m:mPr>
                            <m:mr>
                              <m:e>
                                <m:r>
                                  <m:rPr>
                                    <m:brk m:alnAt="7"/>
                                  </m:rPr>
                                  <a:rPr lang="en-US" altLang="ko-KR" sz="1800" i="1">
                                    <a:solidFill>
                                      <a:schemeClr val="tx1">
                                        <a:lumMod val="85000"/>
                                        <a:lumOff val="15000"/>
                                      </a:schemeClr>
                                    </a:solidFill>
                                    <a:latin typeface="Cambria Math" panose="02040503050406030204" pitchFamily="18" charset="0"/>
                                    <a:cs typeface="Times New Roman" panose="02020603050405020304" pitchFamily="18" charset="0"/>
                                  </a:rPr>
                                  <m:t>𝑥</m:t>
                                </m:r>
                              </m:e>
                            </m:mr>
                            <m:mr>
                              <m:e>
                                <m:r>
                                  <a:rPr lang="en-US" altLang="ko-KR" sz="1800" i="1">
                                    <a:solidFill>
                                      <a:schemeClr val="tx1">
                                        <a:lumMod val="85000"/>
                                        <a:lumOff val="15000"/>
                                      </a:schemeClr>
                                    </a:solidFill>
                                    <a:latin typeface="Cambria Math" panose="02040503050406030204" pitchFamily="18" charset="0"/>
                                    <a:cs typeface="Times New Roman" panose="02020603050405020304" pitchFamily="18" charset="0"/>
                                  </a:rPr>
                                  <m:t>𝑦</m:t>
                                </m:r>
                              </m:e>
                            </m:mr>
                          </m:m>
                        </m:e>
                      </m:d>
                      <m:r>
                        <a:rPr lang="en-US" altLang="ko-KR" sz="1800" i="1">
                          <a:solidFill>
                            <a:schemeClr val="tx1">
                              <a:lumMod val="85000"/>
                              <a:lumOff val="15000"/>
                            </a:schemeClr>
                          </a:solidFill>
                          <a:latin typeface="Cambria Math" panose="02040503050406030204" pitchFamily="18" charset="0"/>
                          <a:cs typeface="Times New Roman" panose="02020603050405020304" pitchFamily="18" charset="0"/>
                        </a:rPr>
                        <m:t>+</m:t>
                      </m:r>
                      <m:d>
                        <m:dPr>
                          <m:begChr m:val="["/>
                          <m:endChr m:val="]"/>
                          <m:ctrlPr>
                            <a:rPr lang="en-US" altLang="ko-KR" sz="1800" i="1">
                              <a:solidFill>
                                <a:schemeClr val="tx1">
                                  <a:lumMod val="85000"/>
                                  <a:lumOff val="15000"/>
                                </a:schemeClr>
                              </a:solidFill>
                              <a:latin typeface="Cambria Math" panose="02040503050406030204" pitchFamily="18" charset="0"/>
                              <a:cs typeface="Times New Roman" panose="02020603050405020304" pitchFamily="18" charset="0"/>
                            </a:rPr>
                          </m:ctrlPr>
                        </m:dPr>
                        <m:e>
                          <m:m>
                            <m:mPr>
                              <m:mcs>
                                <m:mc>
                                  <m:mcPr>
                                    <m:count m:val="2"/>
                                    <m:mcJc m:val="center"/>
                                  </m:mcPr>
                                </m:mc>
                              </m:mcs>
                              <m:ctrlPr>
                                <a:rPr lang="en-US" altLang="ko-KR" sz="1800" i="1">
                                  <a:solidFill>
                                    <a:schemeClr val="tx1">
                                      <a:lumMod val="85000"/>
                                      <a:lumOff val="15000"/>
                                    </a:schemeClr>
                                  </a:solidFill>
                                  <a:latin typeface="Cambria Math" panose="02040503050406030204" pitchFamily="18" charset="0"/>
                                  <a:cs typeface="Times New Roman" panose="02020603050405020304" pitchFamily="18" charset="0"/>
                                </a:rPr>
                              </m:ctrlPr>
                            </m:mPr>
                            <m:mr>
                              <m:e>
                                <m:r>
                                  <m:rPr>
                                    <m:brk m:alnAt="7"/>
                                  </m:rPr>
                                  <a:rPr lang="en-US" altLang="ko-KR" sz="1800" i="1">
                                    <a:solidFill>
                                      <a:schemeClr val="tx1">
                                        <a:lumMod val="85000"/>
                                        <a:lumOff val="15000"/>
                                      </a:schemeClr>
                                    </a:solidFill>
                                    <a:latin typeface="Cambria Math" panose="02040503050406030204" pitchFamily="18" charset="0"/>
                                    <a:cs typeface="Times New Roman" panose="02020603050405020304" pitchFamily="18" charset="0"/>
                                  </a:rPr>
                                  <m:t>1</m:t>
                                </m:r>
                                <m:r>
                                  <a:rPr lang="en-US" altLang="ko-KR" sz="1800" i="1">
                                    <a:solidFill>
                                      <a:schemeClr val="tx1">
                                        <a:lumMod val="85000"/>
                                        <a:lumOff val="15000"/>
                                      </a:schemeClr>
                                    </a:solidFill>
                                    <a:latin typeface="Cambria Math" panose="02040503050406030204" pitchFamily="18" charset="0"/>
                                    <a:cs typeface="Times New Roman" panose="02020603050405020304" pitchFamily="18" charset="0"/>
                                  </a:rPr>
                                  <m:t>−</m:t>
                                </m:r>
                                <m:r>
                                  <a:rPr lang="en-US" altLang="ko-KR" sz="1800" i="1">
                                    <a:solidFill>
                                      <a:schemeClr val="tx1">
                                        <a:lumMod val="85000"/>
                                        <a:lumOff val="15000"/>
                                      </a:schemeClr>
                                    </a:solidFill>
                                    <a:latin typeface="Cambria Math" panose="02040503050406030204" pitchFamily="18" charset="0"/>
                                    <a:cs typeface="Times New Roman" panose="02020603050405020304" pitchFamily="18" charset="0"/>
                                  </a:rPr>
                                  <m:t>𝑐𝑜𝑠</m:t>
                                </m:r>
                                <m:d>
                                  <m:dPr>
                                    <m:ctrlPr>
                                      <a:rPr lang="en-US" altLang="ko-KR" sz="1800" i="1">
                                        <a:solidFill>
                                          <a:schemeClr val="tx1">
                                            <a:lumMod val="85000"/>
                                            <a:lumOff val="15000"/>
                                          </a:schemeClr>
                                        </a:solidFill>
                                        <a:latin typeface="Cambria Math" panose="02040503050406030204" pitchFamily="18" charset="0"/>
                                        <a:cs typeface="Times New Roman" panose="02020603050405020304" pitchFamily="18" charset="0"/>
                                      </a:rPr>
                                    </m:ctrlPr>
                                  </m:dPr>
                                  <m:e>
                                    <m:r>
                                      <a:rPr lang="ko-KR" altLang="en-US" sz="1800" i="1">
                                        <a:solidFill>
                                          <a:schemeClr val="tx1">
                                            <a:lumMod val="85000"/>
                                            <a:lumOff val="15000"/>
                                          </a:schemeClr>
                                        </a:solidFill>
                                        <a:latin typeface="Cambria Math" panose="02040503050406030204" pitchFamily="18" charset="0"/>
                                        <a:cs typeface="Times New Roman" panose="02020603050405020304" pitchFamily="18" charset="0"/>
                                      </a:rPr>
                                      <m:t>𝜃</m:t>
                                    </m:r>
                                  </m:e>
                                </m:d>
                              </m:e>
                              <m:e>
                                <m:r>
                                  <a:rPr lang="en-US" altLang="ko-KR" sz="1800" i="1">
                                    <a:solidFill>
                                      <a:schemeClr val="tx1">
                                        <a:lumMod val="85000"/>
                                        <a:lumOff val="15000"/>
                                      </a:schemeClr>
                                    </a:solidFill>
                                    <a:latin typeface="Cambria Math" panose="02040503050406030204" pitchFamily="18" charset="0"/>
                                    <a:cs typeface="Times New Roman" panose="02020603050405020304" pitchFamily="18" charset="0"/>
                                  </a:rPr>
                                  <m:t>𝑠𝑖𝑛</m:t>
                                </m:r>
                                <m:d>
                                  <m:dPr>
                                    <m:ctrlPr>
                                      <a:rPr lang="en-US" altLang="ko-KR" sz="1800" i="1">
                                        <a:solidFill>
                                          <a:schemeClr val="tx1">
                                            <a:lumMod val="85000"/>
                                            <a:lumOff val="15000"/>
                                          </a:schemeClr>
                                        </a:solidFill>
                                        <a:latin typeface="Cambria Math" panose="02040503050406030204" pitchFamily="18" charset="0"/>
                                        <a:cs typeface="Times New Roman" panose="02020603050405020304" pitchFamily="18" charset="0"/>
                                      </a:rPr>
                                    </m:ctrlPr>
                                  </m:dPr>
                                  <m:e>
                                    <m:r>
                                      <a:rPr lang="ko-KR" altLang="en-US" sz="1800" i="1">
                                        <a:solidFill>
                                          <a:schemeClr val="tx1">
                                            <a:lumMod val="85000"/>
                                            <a:lumOff val="15000"/>
                                          </a:schemeClr>
                                        </a:solidFill>
                                        <a:latin typeface="Cambria Math" panose="02040503050406030204" pitchFamily="18" charset="0"/>
                                        <a:cs typeface="Times New Roman" panose="02020603050405020304" pitchFamily="18" charset="0"/>
                                      </a:rPr>
                                      <m:t>𝜃</m:t>
                                    </m:r>
                                  </m:e>
                                </m:d>
                              </m:e>
                            </m:mr>
                            <m:mr>
                              <m:e>
                                <m:r>
                                  <a:rPr lang="en-US" altLang="ko-KR" sz="1800" i="1">
                                    <a:solidFill>
                                      <a:schemeClr val="tx1">
                                        <a:lumMod val="85000"/>
                                        <a:lumOff val="15000"/>
                                      </a:schemeClr>
                                    </a:solidFill>
                                    <a:latin typeface="Cambria Math" panose="02040503050406030204" pitchFamily="18" charset="0"/>
                                    <a:cs typeface="Times New Roman" panose="02020603050405020304" pitchFamily="18" charset="0"/>
                                  </a:rPr>
                                  <m:t>−</m:t>
                                </m:r>
                                <m:r>
                                  <a:rPr lang="en-US" altLang="ko-KR" sz="1800" i="1">
                                    <a:solidFill>
                                      <a:schemeClr val="tx1">
                                        <a:lumMod val="85000"/>
                                        <a:lumOff val="15000"/>
                                      </a:schemeClr>
                                    </a:solidFill>
                                    <a:latin typeface="Cambria Math" panose="02040503050406030204" pitchFamily="18" charset="0"/>
                                    <a:cs typeface="Times New Roman" panose="02020603050405020304" pitchFamily="18" charset="0"/>
                                  </a:rPr>
                                  <m:t>𝑠𝑖𝑛</m:t>
                                </m:r>
                                <m:d>
                                  <m:dPr>
                                    <m:ctrlPr>
                                      <a:rPr lang="en-US" altLang="ko-KR" sz="1800" i="1">
                                        <a:solidFill>
                                          <a:schemeClr val="tx1">
                                            <a:lumMod val="85000"/>
                                            <a:lumOff val="15000"/>
                                          </a:schemeClr>
                                        </a:solidFill>
                                        <a:latin typeface="Cambria Math" panose="02040503050406030204" pitchFamily="18" charset="0"/>
                                        <a:cs typeface="Times New Roman" panose="02020603050405020304" pitchFamily="18" charset="0"/>
                                      </a:rPr>
                                    </m:ctrlPr>
                                  </m:dPr>
                                  <m:e>
                                    <m:r>
                                      <a:rPr lang="ko-KR" altLang="en-US" sz="1800" i="1">
                                        <a:solidFill>
                                          <a:schemeClr val="tx1">
                                            <a:lumMod val="85000"/>
                                            <a:lumOff val="15000"/>
                                          </a:schemeClr>
                                        </a:solidFill>
                                        <a:latin typeface="Cambria Math" panose="02040503050406030204" pitchFamily="18" charset="0"/>
                                        <a:cs typeface="Times New Roman" panose="02020603050405020304" pitchFamily="18" charset="0"/>
                                      </a:rPr>
                                      <m:t>𝜃</m:t>
                                    </m:r>
                                  </m:e>
                                </m:d>
                              </m:e>
                              <m:e>
                                <m:r>
                                  <a:rPr lang="en-US" altLang="ko-KR" sz="1800" i="1">
                                    <a:solidFill>
                                      <a:schemeClr val="tx1">
                                        <a:lumMod val="85000"/>
                                        <a:lumOff val="15000"/>
                                      </a:schemeClr>
                                    </a:solidFill>
                                    <a:latin typeface="Cambria Math" panose="02040503050406030204" pitchFamily="18" charset="0"/>
                                    <a:cs typeface="Times New Roman" panose="02020603050405020304" pitchFamily="18" charset="0"/>
                                  </a:rPr>
                                  <m:t>1−</m:t>
                                </m:r>
                                <m:r>
                                  <m:rPr>
                                    <m:brk m:alnAt="7"/>
                                  </m:rPr>
                                  <a:rPr lang="en-US" altLang="ko-KR" sz="1800" i="1">
                                    <a:solidFill>
                                      <a:schemeClr val="tx1">
                                        <a:lumMod val="85000"/>
                                        <a:lumOff val="15000"/>
                                      </a:schemeClr>
                                    </a:solidFill>
                                    <a:latin typeface="Cambria Math" panose="02040503050406030204" pitchFamily="18" charset="0"/>
                                    <a:cs typeface="Times New Roman" panose="02020603050405020304" pitchFamily="18" charset="0"/>
                                  </a:rPr>
                                  <m:t>𝑐</m:t>
                                </m:r>
                                <m:r>
                                  <a:rPr lang="en-US" altLang="ko-KR" sz="1800" i="1">
                                    <a:solidFill>
                                      <a:schemeClr val="tx1">
                                        <a:lumMod val="85000"/>
                                        <a:lumOff val="15000"/>
                                      </a:schemeClr>
                                    </a:solidFill>
                                    <a:latin typeface="Cambria Math" panose="02040503050406030204" pitchFamily="18" charset="0"/>
                                    <a:cs typeface="Times New Roman" panose="02020603050405020304" pitchFamily="18" charset="0"/>
                                  </a:rPr>
                                  <m:t>𝑜𝑠</m:t>
                                </m:r>
                                <m:d>
                                  <m:dPr>
                                    <m:ctrlPr>
                                      <a:rPr lang="en-US" altLang="ko-KR" sz="1800" i="1">
                                        <a:solidFill>
                                          <a:schemeClr val="tx1">
                                            <a:lumMod val="85000"/>
                                            <a:lumOff val="15000"/>
                                          </a:schemeClr>
                                        </a:solidFill>
                                        <a:latin typeface="Cambria Math" panose="02040503050406030204" pitchFamily="18" charset="0"/>
                                        <a:cs typeface="Times New Roman" panose="02020603050405020304" pitchFamily="18" charset="0"/>
                                      </a:rPr>
                                    </m:ctrlPr>
                                  </m:dPr>
                                  <m:e>
                                    <m:r>
                                      <a:rPr lang="ko-KR" altLang="en-US" sz="1800" i="1">
                                        <a:solidFill>
                                          <a:schemeClr val="tx1">
                                            <a:lumMod val="85000"/>
                                            <a:lumOff val="15000"/>
                                          </a:schemeClr>
                                        </a:solidFill>
                                        <a:latin typeface="Cambria Math" panose="02040503050406030204" pitchFamily="18" charset="0"/>
                                        <a:cs typeface="Times New Roman" panose="02020603050405020304" pitchFamily="18" charset="0"/>
                                      </a:rPr>
                                      <m:t>𝜃</m:t>
                                    </m:r>
                                  </m:e>
                                </m:d>
                              </m:e>
                            </m:mr>
                          </m:m>
                        </m:e>
                      </m:d>
                      <m:r>
                        <a:rPr lang="en-US" altLang="ko-KR" sz="1800" i="1">
                          <a:solidFill>
                            <a:schemeClr val="tx1">
                              <a:lumMod val="85000"/>
                              <a:lumOff val="15000"/>
                            </a:schemeClr>
                          </a:solidFill>
                          <a:latin typeface="Cambria Math" panose="02040503050406030204" pitchFamily="18" charset="0"/>
                          <a:ea typeface="Cambria Math" panose="02040503050406030204" pitchFamily="18" charset="0"/>
                          <a:cs typeface="Times New Roman" panose="02020603050405020304" pitchFamily="18" charset="0"/>
                        </a:rPr>
                        <m:t>∙</m:t>
                      </m:r>
                      <m:d>
                        <m:dPr>
                          <m:begChr m:val="["/>
                          <m:endChr m:val="]"/>
                          <m:ctrlPr>
                            <a:rPr lang="en-US" altLang="ko-KR" sz="1800" i="1">
                              <a:solidFill>
                                <a:schemeClr val="tx1">
                                  <a:lumMod val="85000"/>
                                  <a:lumOff val="15000"/>
                                </a:schemeClr>
                              </a:solidFill>
                              <a:latin typeface="Cambria Math" panose="02040503050406030204" pitchFamily="18" charset="0"/>
                              <a:cs typeface="Times New Roman" panose="02020603050405020304" pitchFamily="18" charset="0"/>
                            </a:rPr>
                          </m:ctrlPr>
                        </m:dPr>
                        <m:e>
                          <m:m>
                            <m:mPr>
                              <m:mcs>
                                <m:mc>
                                  <m:mcPr>
                                    <m:count m:val="1"/>
                                    <m:mcJc m:val="center"/>
                                  </m:mcPr>
                                </m:mc>
                              </m:mcs>
                              <m:ctrlPr>
                                <a:rPr lang="en-US" altLang="ko-KR" sz="1800" i="1">
                                  <a:solidFill>
                                    <a:schemeClr val="tx1">
                                      <a:lumMod val="85000"/>
                                      <a:lumOff val="15000"/>
                                    </a:schemeClr>
                                  </a:solidFill>
                                  <a:latin typeface="Cambria Math" panose="02040503050406030204" pitchFamily="18" charset="0"/>
                                  <a:cs typeface="Times New Roman" panose="02020603050405020304" pitchFamily="18" charset="0"/>
                                </a:rPr>
                              </m:ctrlPr>
                            </m:mPr>
                            <m:mr>
                              <m:e>
                                <m:sSub>
                                  <m:sSubPr>
                                    <m:ctrlPr>
                                      <a:rPr lang="en-US" altLang="ko-KR" sz="1800" i="1">
                                        <a:solidFill>
                                          <a:schemeClr val="tx1">
                                            <a:lumMod val="85000"/>
                                            <a:lumOff val="15000"/>
                                          </a:schemeClr>
                                        </a:solidFill>
                                        <a:latin typeface="Cambria Math" panose="02040503050406030204" pitchFamily="18" charset="0"/>
                                        <a:cs typeface="Times New Roman" panose="02020603050405020304" pitchFamily="18" charset="0"/>
                                      </a:rPr>
                                    </m:ctrlPr>
                                  </m:sSubPr>
                                  <m:e>
                                    <m:r>
                                      <a:rPr lang="en-US" altLang="ko-KR" sz="1800" i="1">
                                        <a:solidFill>
                                          <a:schemeClr val="tx1">
                                            <a:lumMod val="85000"/>
                                            <a:lumOff val="15000"/>
                                          </a:schemeClr>
                                        </a:solidFill>
                                        <a:latin typeface="Cambria Math" panose="02040503050406030204" pitchFamily="18" charset="0"/>
                                        <a:cs typeface="Times New Roman" panose="02020603050405020304" pitchFamily="18" charset="0"/>
                                      </a:rPr>
                                      <m:t>𝑥</m:t>
                                    </m:r>
                                  </m:e>
                                  <m:sub>
                                    <m:r>
                                      <a:rPr lang="en-US" altLang="ko-KR" sz="1800" i="1">
                                        <a:solidFill>
                                          <a:schemeClr val="tx1">
                                            <a:lumMod val="85000"/>
                                            <a:lumOff val="15000"/>
                                          </a:schemeClr>
                                        </a:solidFill>
                                        <a:latin typeface="Cambria Math" panose="02040503050406030204" pitchFamily="18" charset="0"/>
                                        <a:cs typeface="Times New Roman" panose="02020603050405020304" pitchFamily="18" charset="0"/>
                                      </a:rPr>
                                      <m:t>0</m:t>
                                    </m:r>
                                  </m:sub>
                                </m:sSub>
                              </m:e>
                            </m:mr>
                            <m:mr>
                              <m:e>
                                <m:sSub>
                                  <m:sSubPr>
                                    <m:ctrlPr>
                                      <a:rPr lang="en-US" altLang="ko-KR" sz="1800" i="1">
                                        <a:solidFill>
                                          <a:schemeClr val="tx1">
                                            <a:lumMod val="85000"/>
                                            <a:lumOff val="15000"/>
                                          </a:schemeClr>
                                        </a:solidFill>
                                        <a:latin typeface="Cambria Math" panose="02040503050406030204" pitchFamily="18" charset="0"/>
                                        <a:cs typeface="Times New Roman" panose="02020603050405020304" pitchFamily="18" charset="0"/>
                                      </a:rPr>
                                    </m:ctrlPr>
                                  </m:sSubPr>
                                  <m:e>
                                    <m:r>
                                      <a:rPr lang="en-US" altLang="ko-KR" sz="1800" i="1">
                                        <a:solidFill>
                                          <a:schemeClr val="tx1">
                                            <a:lumMod val="85000"/>
                                            <a:lumOff val="15000"/>
                                          </a:schemeClr>
                                        </a:solidFill>
                                        <a:latin typeface="Cambria Math" panose="02040503050406030204" pitchFamily="18" charset="0"/>
                                        <a:cs typeface="Times New Roman" panose="02020603050405020304" pitchFamily="18" charset="0"/>
                                      </a:rPr>
                                      <m:t>𝑦</m:t>
                                    </m:r>
                                  </m:e>
                                  <m:sub>
                                    <m:r>
                                      <a:rPr lang="en-US" altLang="ko-KR" sz="1800" i="1">
                                        <a:solidFill>
                                          <a:schemeClr val="tx1">
                                            <a:lumMod val="85000"/>
                                            <a:lumOff val="15000"/>
                                          </a:schemeClr>
                                        </a:solidFill>
                                        <a:latin typeface="Cambria Math" panose="02040503050406030204" pitchFamily="18" charset="0"/>
                                        <a:cs typeface="Times New Roman" panose="02020603050405020304" pitchFamily="18" charset="0"/>
                                      </a:rPr>
                                      <m:t>0</m:t>
                                    </m:r>
                                  </m:sub>
                                </m:sSub>
                              </m:e>
                            </m:mr>
                          </m:m>
                        </m:e>
                      </m:d>
                    </m:oMath>
                  </m:oMathPara>
                </a14:m>
                <a:endParaRPr lang="en-US" altLang="ko-KR" sz="1800" dirty="0">
                  <a:solidFill>
                    <a:schemeClr val="tx1">
                      <a:lumMod val="85000"/>
                      <a:lumOff val="15000"/>
                    </a:schemeClr>
                  </a:solidFill>
                  <a:latin typeface="+mn-ea"/>
                </a:endParaRPr>
              </a:p>
            </p:txBody>
          </p:sp>
        </mc:Choice>
        <mc:Fallback xmlns="">
          <p:sp>
            <p:nvSpPr>
              <p:cNvPr id="32" name="내용 개체 틀 2">
                <a:extLst>
                  <a:ext uri="{FF2B5EF4-FFF2-40B4-BE49-F238E27FC236}">
                    <a16:creationId xmlns:a16="http://schemas.microsoft.com/office/drawing/2014/main" xmlns:a14="http://schemas.microsoft.com/office/drawing/2010/main" xmlns="" id="{89475692-49FE-4DE2-BB02-797206C07618}"/>
                  </a:ext>
                </a:extLst>
              </p:cNvPr>
              <p:cNvSpPr txBox="1">
                <a:spLocks noRot="1" noChangeAspect="1" noMove="1" noResize="1" noEditPoints="1" noAdjustHandles="1" noChangeArrowheads="1" noChangeShapeType="1" noTextEdit="1"/>
              </p:cNvSpPr>
              <p:nvPr/>
            </p:nvSpPr>
            <p:spPr>
              <a:xfrm>
                <a:off x="2198393" y="4692582"/>
                <a:ext cx="6080126" cy="535083"/>
              </a:xfrm>
              <a:prstGeom prst="rect">
                <a:avLst/>
              </a:prstGeom>
              <a:blipFill rotWithShape="0">
                <a:blip r:embed="rId6"/>
                <a:stretch>
                  <a:fillRect/>
                </a:stretch>
              </a:blipFill>
            </p:spPr>
            <p:txBody>
              <a:bodyPr/>
              <a:lstStyle/>
              <a:p>
                <a:r>
                  <a:rPr lang="ko-KR" altLang="en-US">
                    <a:noFill/>
                  </a:rPr>
                  <a:t> </a:t>
                </a:r>
              </a:p>
            </p:txBody>
          </p:sp>
        </mc:Fallback>
      </mc:AlternateContent>
      <p:sp>
        <p:nvSpPr>
          <p:cNvPr id="33" name="직사각형 32"/>
          <p:cNvSpPr/>
          <p:nvPr/>
        </p:nvSpPr>
        <p:spPr>
          <a:xfrm>
            <a:off x="558800" y="525055"/>
            <a:ext cx="5824317"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600" dirty="0">
                <a:solidFill>
                  <a:schemeClr val="bg1">
                    <a:lumMod val="95000"/>
                  </a:schemeClr>
                </a:solidFill>
                <a:latin typeface="SamsungOne 700" panose="020B0803030303020204" pitchFamily="34" charset="0"/>
                <a:ea typeface="SamsungOne 700" panose="020B0803030303020204" pitchFamily="34" charset="0"/>
              </a:rPr>
              <a:t>UNIT 7. </a:t>
            </a:r>
            <a:br>
              <a:rPr lang="en-US" altLang="ko-KR" dirty="0">
                <a:solidFill>
                  <a:schemeClr val="bg1">
                    <a:lumMod val="95000"/>
                  </a:schemeClr>
                </a:solidFill>
                <a:latin typeface="SamsungOne 700" panose="020B0803030303020204" pitchFamily="34" charset="0"/>
                <a:ea typeface="SamsungOne 700" panose="020B0803030303020204" pitchFamily="34" charset="0"/>
              </a:rPr>
            </a:br>
            <a:r>
              <a:rPr lang="en-US" altLang="ko-KR" sz="2000" dirty="0">
                <a:solidFill>
                  <a:schemeClr val="bg1">
                    <a:lumMod val="95000"/>
                  </a:schemeClr>
                </a:solidFill>
                <a:latin typeface="SamsungOne 700" panose="020B0803030303020204" pitchFamily="34" charset="0"/>
                <a:ea typeface="SamsungOne 700" panose="020B0803030303020204" pitchFamily="34" charset="0"/>
              </a:rPr>
              <a:t>7.3. </a:t>
            </a:r>
            <a:r>
              <a:rPr lang="en-US" altLang="ko-KR" sz="2000" dirty="0">
                <a:solidFill>
                  <a:schemeClr val="bg1">
                    <a:lumMod val="95000"/>
                  </a:schemeClr>
                </a:solidFill>
                <a:latin typeface="SamsungOne 400" panose="020B0503030303020204" pitchFamily="34" charset="0"/>
                <a:ea typeface="SamsungOne 400" panose="020B0503030303020204" pitchFamily="34" charset="0"/>
              </a:rPr>
              <a:t>Transforming Image Data.</a:t>
            </a:r>
          </a:p>
        </p:txBody>
      </p:sp>
      <p:grpSp>
        <p:nvGrpSpPr>
          <p:cNvPr id="3" name="그룹 2"/>
          <p:cNvGrpSpPr/>
          <p:nvPr/>
        </p:nvGrpSpPr>
        <p:grpSpPr>
          <a:xfrm>
            <a:off x="1743707" y="5423656"/>
            <a:ext cx="6485896" cy="668343"/>
            <a:chOff x="1743707" y="5519498"/>
            <a:chExt cx="6485896" cy="668343"/>
          </a:xfrm>
        </p:grpSpPr>
        <p:sp>
          <p:nvSpPr>
            <p:cNvPr id="34" name="왼쪽 중괄호 33">
              <a:extLst>
                <a:ext uri="{FF2B5EF4-FFF2-40B4-BE49-F238E27FC236}">
                  <a16:creationId xmlns:a16="http://schemas.microsoft.com/office/drawing/2014/main" id="{8710687B-314F-40F8-8C2C-2FF727868B10}"/>
                </a:ext>
              </a:extLst>
            </p:cNvPr>
            <p:cNvSpPr/>
            <p:nvPr/>
          </p:nvSpPr>
          <p:spPr>
            <a:xfrm rot="16200000">
              <a:off x="1944648" y="5402499"/>
              <a:ext cx="126000" cy="360000"/>
            </a:xfrm>
            <a:prstGeom prst="leftBrace">
              <a:avLst>
                <a:gd name="adj1" fmla="val 48651"/>
                <a:gd name="adj2" fmla="val 50000"/>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400"/>
            </a:p>
          </p:txBody>
        </p:sp>
        <p:sp>
          <p:nvSpPr>
            <p:cNvPr id="35" name="왼쪽 중괄호 34">
              <a:extLst>
                <a:ext uri="{FF2B5EF4-FFF2-40B4-BE49-F238E27FC236}">
                  <a16:creationId xmlns:a16="http://schemas.microsoft.com/office/drawing/2014/main" id="{99C656A5-34EF-421D-8D26-ACA9EB244709}"/>
                </a:ext>
              </a:extLst>
            </p:cNvPr>
            <p:cNvSpPr/>
            <p:nvPr/>
          </p:nvSpPr>
          <p:spPr>
            <a:xfrm rot="16200000">
              <a:off x="3357922" y="4592500"/>
              <a:ext cx="126000" cy="1980000"/>
            </a:xfrm>
            <a:prstGeom prst="leftBrace">
              <a:avLst>
                <a:gd name="adj1" fmla="val 56210"/>
                <a:gd name="adj2" fmla="val 50000"/>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400"/>
            </a:p>
          </p:txBody>
        </p:sp>
        <p:sp>
          <p:nvSpPr>
            <p:cNvPr id="36" name="왼쪽 중괄호 35">
              <a:extLst>
                <a:ext uri="{FF2B5EF4-FFF2-40B4-BE49-F238E27FC236}">
                  <a16:creationId xmlns:a16="http://schemas.microsoft.com/office/drawing/2014/main" id="{49D4742C-70A9-455A-B449-C2C33796B623}"/>
                </a:ext>
              </a:extLst>
            </p:cNvPr>
            <p:cNvSpPr/>
            <p:nvPr/>
          </p:nvSpPr>
          <p:spPr>
            <a:xfrm rot="16200000">
              <a:off x="4624407" y="5402500"/>
              <a:ext cx="126000" cy="360000"/>
            </a:xfrm>
            <a:prstGeom prst="leftBrace">
              <a:avLst>
                <a:gd name="adj1" fmla="val 48651"/>
                <a:gd name="adj2" fmla="val 50000"/>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400"/>
            </a:p>
          </p:txBody>
        </p:sp>
        <p:sp>
          <p:nvSpPr>
            <p:cNvPr id="37" name="왼쪽 중괄호 36">
              <a:extLst>
                <a:ext uri="{FF2B5EF4-FFF2-40B4-BE49-F238E27FC236}">
                  <a16:creationId xmlns:a16="http://schemas.microsoft.com/office/drawing/2014/main" id="{14BD96F8-F130-4DF3-8950-658275D06A17}"/>
                </a:ext>
              </a:extLst>
            </p:cNvPr>
            <p:cNvSpPr/>
            <p:nvPr/>
          </p:nvSpPr>
          <p:spPr>
            <a:xfrm rot="16200000">
              <a:off x="6595669" y="4011566"/>
              <a:ext cx="126001" cy="3141866"/>
            </a:xfrm>
            <a:prstGeom prst="leftBrace">
              <a:avLst>
                <a:gd name="adj1" fmla="val 56210"/>
                <a:gd name="adj2" fmla="val 50000"/>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400"/>
            </a:p>
          </p:txBody>
        </p: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0A2E19C6-BFCA-4E1E-AE4F-BCBDC7757D58}"/>
                    </a:ext>
                  </a:extLst>
                </p:cNvPr>
                <p:cNvSpPr txBox="1"/>
                <p:nvPr/>
              </p:nvSpPr>
              <p:spPr>
                <a:xfrm>
                  <a:off x="1743707" y="5726176"/>
                  <a:ext cx="527883"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ko-KR" sz="2400" b="1" i="1" smtClean="0">
                            <a:solidFill>
                              <a:schemeClr val="tx1">
                                <a:lumMod val="85000"/>
                                <a:lumOff val="15000"/>
                              </a:schemeClr>
                            </a:solidFill>
                            <a:latin typeface="Cambria Math" panose="02040503050406030204" pitchFamily="18" charset="0"/>
                          </a:rPr>
                          <m:t>𝑿</m:t>
                        </m:r>
                        <m:r>
                          <a:rPr lang="en-US" altLang="ko-KR" sz="2400" i="1">
                            <a:solidFill>
                              <a:schemeClr val="tx1">
                                <a:lumMod val="85000"/>
                                <a:lumOff val="15000"/>
                              </a:schemeClr>
                            </a:solidFill>
                            <a:latin typeface="Cambria Math" panose="02040503050406030204" pitchFamily="18" charset="0"/>
                          </a:rPr>
                          <m:t>′</m:t>
                        </m:r>
                      </m:oMath>
                    </m:oMathPara>
                  </a14:m>
                  <a:endParaRPr lang="ko-KR" altLang="en-US" sz="2400" dirty="0">
                    <a:solidFill>
                      <a:schemeClr val="tx1">
                        <a:lumMod val="85000"/>
                        <a:lumOff val="15000"/>
                      </a:schemeClr>
                    </a:solidFill>
                  </a:endParaRPr>
                </a:p>
              </p:txBody>
            </p:sp>
          </mc:Choice>
          <mc:Fallback xmlns="">
            <p:sp>
              <p:nvSpPr>
                <p:cNvPr id="38" name="TextBox 37">
                  <a:extLst>
                    <a:ext uri="{FF2B5EF4-FFF2-40B4-BE49-F238E27FC236}">
                      <a16:creationId xmlns:a16="http://schemas.microsoft.com/office/drawing/2014/main" xmlns:a14="http://schemas.microsoft.com/office/drawing/2010/main" xmlns="" id="{0A2E19C6-BFCA-4E1E-AE4F-BCBDC7757D58}"/>
                    </a:ext>
                  </a:extLst>
                </p:cNvPr>
                <p:cNvSpPr txBox="1">
                  <a:spLocks noRot="1" noChangeAspect="1" noMove="1" noResize="1" noEditPoints="1" noAdjustHandles="1" noChangeArrowheads="1" noChangeShapeType="1" noTextEdit="1"/>
                </p:cNvSpPr>
                <p:nvPr/>
              </p:nvSpPr>
              <p:spPr>
                <a:xfrm>
                  <a:off x="1743707" y="5726176"/>
                  <a:ext cx="527883" cy="461665"/>
                </a:xfrm>
                <a:prstGeom prst="rect">
                  <a:avLst/>
                </a:prstGeom>
                <a:blipFill rotWithShape="0">
                  <a:blip r:embed="rId7"/>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4DFFAE0F-5DEB-455D-A7E1-BB54B5D5169D}"/>
                    </a:ext>
                  </a:extLst>
                </p:cNvPr>
                <p:cNvSpPr txBox="1"/>
                <p:nvPr/>
              </p:nvSpPr>
              <p:spPr>
                <a:xfrm>
                  <a:off x="4394493" y="5726176"/>
                  <a:ext cx="527883"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ko-KR" sz="2400" b="1" i="1" smtClean="0">
                            <a:solidFill>
                              <a:schemeClr val="tx1">
                                <a:lumMod val="85000"/>
                                <a:lumOff val="15000"/>
                              </a:schemeClr>
                            </a:solidFill>
                            <a:latin typeface="Cambria Math" panose="02040503050406030204" pitchFamily="18" charset="0"/>
                          </a:rPr>
                          <m:t>𝑿</m:t>
                        </m:r>
                      </m:oMath>
                    </m:oMathPara>
                  </a14:m>
                  <a:endParaRPr lang="ko-KR" altLang="en-US" sz="2400" dirty="0">
                    <a:solidFill>
                      <a:schemeClr val="tx1">
                        <a:lumMod val="85000"/>
                        <a:lumOff val="15000"/>
                      </a:schemeClr>
                    </a:solidFill>
                  </a:endParaRPr>
                </a:p>
              </p:txBody>
            </p:sp>
          </mc:Choice>
          <mc:Fallback xmlns="">
            <p:sp>
              <p:nvSpPr>
                <p:cNvPr id="39" name="TextBox 38">
                  <a:extLst>
                    <a:ext uri="{FF2B5EF4-FFF2-40B4-BE49-F238E27FC236}">
                      <a16:creationId xmlns:a16="http://schemas.microsoft.com/office/drawing/2014/main" xmlns:a14="http://schemas.microsoft.com/office/drawing/2010/main" xmlns="" id="{4DFFAE0F-5DEB-455D-A7E1-BB54B5D5169D}"/>
                    </a:ext>
                  </a:extLst>
                </p:cNvPr>
                <p:cNvSpPr txBox="1">
                  <a:spLocks noRot="1" noChangeAspect="1" noMove="1" noResize="1" noEditPoints="1" noAdjustHandles="1" noChangeArrowheads="1" noChangeShapeType="1" noTextEdit="1"/>
                </p:cNvSpPr>
                <p:nvPr/>
              </p:nvSpPr>
              <p:spPr>
                <a:xfrm>
                  <a:off x="4394493" y="5726176"/>
                  <a:ext cx="527883" cy="461665"/>
                </a:xfrm>
                <a:prstGeom prst="rect">
                  <a:avLst/>
                </a:prstGeom>
                <a:blipFill rotWithShape="0">
                  <a:blip r:embed="rId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DCA5ED4B-1D99-4F91-8696-E0BF1BA91944}"/>
                    </a:ext>
                  </a:extLst>
                </p:cNvPr>
                <p:cNvSpPr txBox="1"/>
                <p:nvPr/>
              </p:nvSpPr>
              <p:spPr>
                <a:xfrm>
                  <a:off x="3156981" y="5726176"/>
                  <a:ext cx="527883" cy="461665"/>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en-US" altLang="ko-KR" sz="2400" b="1" i="1" smtClean="0">
                            <a:solidFill>
                              <a:schemeClr val="tx1">
                                <a:lumMod val="85000"/>
                                <a:lumOff val="15000"/>
                              </a:schemeClr>
                            </a:solidFill>
                            <a:latin typeface="Cambria Math" panose="02040503050406030204" pitchFamily="18" charset="0"/>
                          </a:rPr>
                          <m:t>𝑨</m:t>
                        </m:r>
                      </m:oMath>
                    </m:oMathPara>
                  </a14:m>
                  <a:endParaRPr lang="ko-KR" altLang="en-US" sz="2400" b="1" dirty="0">
                    <a:solidFill>
                      <a:schemeClr val="tx1">
                        <a:lumMod val="85000"/>
                        <a:lumOff val="15000"/>
                      </a:schemeClr>
                    </a:solidFill>
                  </a:endParaRPr>
                </a:p>
              </p:txBody>
            </p:sp>
          </mc:Choice>
          <mc:Fallback xmlns="">
            <p:sp>
              <p:nvSpPr>
                <p:cNvPr id="40" name="TextBox 39">
                  <a:extLst>
                    <a:ext uri="{FF2B5EF4-FFF2-40B4-BE49-F238E27FC236}">
                      <a16:creationId xmlns:a16="http://schemas.microsoft.com/office/drawing/2014/main" xmlns:a14="http://schemas.microsoft.com/office/drawing/2010/main" xmlns="" id="{DCA5ED4B-1D99-4F91-8696-E0BF1BA91944}"/>
                    </a:ext>
                  </a:extLst>
                </p:cNvPr>
                <p:cNvSpPr txBox="1">
                  <a:spLocks noRot="1" noChangeAspect="1" noMove="1" noResize="1" noEditPoints="1" noAdjustHandles="1" noChangeArrowheads="1" noChangeShapeType="1" noTextEdit="1"/>
                </p:cNvSpPr>
                <p:nvPr/>
              </p:nvSpPr>
              <p:spPr>
                <a:xfrm>
                  <a:off x="3156981" y="5726176"/>
                  <a:ext cx="527883" cy="461665"/>
                </a:xfrm>
                <a:prstGeom prst="rect">
                  <a:avLst/>
                </a:prstGeom>
                <a:blipFill rotWithShape="0">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C9B7DF3-2493-4C3A-8DD6-F12B87B7A149}"/>
                    </a:ext>
                  </a:extLst>
                </p:cNvPr>
                <p:cNvSpPr txBox="1"/>
                <p:nvPr/>
              </p:nvSpPr>
              <p:spPr>
                <a:xfrm>
                  <a:off x="6394728" y="5726176"/>
                  <a:ext cx="527883" cy="461665"/>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en-US" altLang="ko-KR" sz="2400" b="1" i="1" smtClean="0">
                            <a:solidFill>
                              <a:schemeClr val="tx1">
                                <a:lumMod val="85000"/>
                                <a:lumOff val="15000"/>
                              </a:schemeClr>
                            </a:solidFill>
                            <a:latin typeface="Cambria Math" panose="02040503050406030204" pitchFamily="18" charset="0"/>
                          </a:rPr>
                          <m:t>𝑩</m:t>
                        </m:r>
                      </m:oMath>
                    </m:oMathPara>
                  </a14:m>
                  <a:endParaRPr lang="ko-KR" altLang="en-US" sz="2400" b="1" dirty="0">
                    <a:solidFill>
                      <a:schemeClr val="tx1">
                        <a:lumMod val="85000"/>
                        <a:lumOff val="15000"/>
                      </a:schemeClr>
                    </a:solidFill>
                  </a:endParaRPr>
                </a:p>
              </p:txBody>
            </p:sp>
          </mc:Choice>
          <mc:Fallback xmlns="">
            <p:sp>
              <p:nvSpPr>
                <p:cNvPr id="41" name="TextBox 40">
                  <a:extLst>
                    <a:ext uri="{FF2B5EF4-FFF2-40B4-BE49-F238E27FC236}">
                      <a16:creationId xmlns:a16="http://schemas.microsoft.com/office/drawing/2014/main" xmlns:a14="http://schemas.microsoft.com/office/drawing/2010/main" xmlns="" id="{7C9B7DF3-2493-4C3A-8DD6-F12B87B7A149}"/>
                    </a:ext>
                  </a:extLst>
                </p:cNvPr>
                <p:cNvSpPr txBox="1">
                  <a:spLocks noRot="1" noChangeAspect="1" noMove="1" noResize="1" noEditPoints="1" noAdjustHandles="1" noChangeArrowheads="1" noChangeShapeType="1" noTextEdit="1"/>
                </p:cNvSpPr>
                <p:nvPr/>
              </p:nvSpPr>
              <p:spPr>
                <a:xfrm>
                  <a:off x="6394728" y="5726176"/>
                  <a:ext cx="527883" cy="461665"/>
                </a:xfrm>
                <a:prstGeom prst="rect">
                  <a:avLst/>
                </a:prstGeom>
                <a:blipFill rotWithShape="0">
                  <a:blip r:embed="rId10"/>
                  <a:stretch>
                    <a:fillRect/>
                  </a:stretch>
                </a:blipFill>
              </p:spPr>
              <p:txBody>
                <a:bodyPr/>
                <a:lstStyle/>
                <a:p>
                  <a:r>
                    <a:rPr lang="ko-KR" altLang="en-US">
                      <a:noFill/>
                    </a:rPr>
                    <a:t> </a:t>
                  </a:r>
                </a:p>
              </p:txBody>
            </p:sp>
          </mc:Fallback>
        </mc:AlternateContent>
      </p:grpSp>
    </p:spTree>
    <p:extLst>
      <p:ext uri="{BB962C8B-B14F-4D97-AF65-F5344CB8AC3E}">
        <p14:creationId xmlns:p14="http://schemas.microsoft.com/office/powerpoint/2010/main" val="5129847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직사각형 10">
            <a:extLst>
              <a:ext uri="{FF2B5EF4-FFF2-40B4-BE49-F238E27FC236}">
                <a16:creationId xmlns:a16="http://schemas.microsoft.com/office/drawing/2014/main" id="{7D005A8E-5BA2-40EC-8347-1A49655C9092}"/>
              </a:ext>
            </a:extLst>
          </p:cNvPr>
          <p:cNvSpPr/>
          <p:nvPr/>
        </p:nvSpPr>
        <p:spPr>
          <a:xfrm>
            <a:off x="558800" y="525055"/>
            <a:ext cx="5824317"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600" dirty="0">
                <a:solidFill>
                  <a:schemeClr val="bg1">
                    <a:lumMod val="95000"/>
                  </a:schemeClr>
                </a:solidFill>
                <a:latin typeface="SamsungOne 700" panose="020B0803030303020204" pitchFamily="34" charset="0"/>
                <a:ea typeface="SamsungOne 700" panose="020B0803030303020204" pitchFamily="34" charset="0"/>
              </a:rPr>
              <a:t>UNIT 6. </a:t>
            </a:r>
            <a:br>
              <a:rPr lang="en-US" altLang="ko-KR" dirty="0">
                <a:solidFill>
                  <a:schemeClr val="bg1">
                    <a:lumMod val="95000"/>
                  </a:schemeClr>
                </a:solidFill>
                <a:latin typeface="SamsungOne 700" panose="020B0803030303020204" pitchFamily="34" charset="0"/>
                <a:ea typeface="SamsungOne 700" panose="020B0803030303020204" pitchFamily="34" charset="0"/>
              </a:rPr>
            </a:br>
            <a:r>
              <a:rPr lang="en-US" altLang="ko-KR" sz="2000" dirty="0">
                <a:solidFill>
                  <a:schemeClr val="bg1">
                    <a:lumMod val="95000"/>
                  </a:schemeClr>
                </a:solidFill>
                <a:latin typeface="SamsungOne 700" panose="020B0803030303020204" pitchFamily="34" charset="0"/>
                <a:ea typeface="SamsungOne 700" panose="020B0803030303020204" pitchFamily="34" charset="0"/>
              </a:rPr>
              <a:t>6.1. </a:t>
            </a:r>
            <a:r>
              <a:rPr lang="en-US" altLang="ko-KR" sz="2000" dirty="0">
                <a:solidFill>
                  <a:schemeClr val="bg1">
                    <a:lumMod val="95000"/>
                  </a:schemeClr>
                </a:solidFill>
                <a:latin typeface="SamsungOne 400" panose="020B0503030303020204" pitchFamily="34" charset="0"/>
                <a:ea typeface="SamsungOne 400" panose="020B0503030303020204" pitchFamily="34" charset="0"/>
              </a:rPr>
              <a:t>String Manipulation</a:t>
            </a:r>
          </a:p>
        </p:txBody>
      </p:sp>
      <p:sp>
        <p:nvSpPr>
          <p:cNvPr id="12" name="직사각형 11">
            <a:extLst>
              <a:ext uri="{FF2B5EF4-FFF2-40B4-BE49-F238E27FC236}">
                <a16:creationId xmlns:a16="http://schemas.microsoft.com/office/drawing/2014/main" id="{95B5C930-FF6C-4BFB-873A-AE9AB8397C1C}"/>
              </a:ext>
            </a:extLst>
          </p:cNvPr>
          <p:cNvSpPr/>
          <p:nvPr/>
        </p:nvSpPr>
        <p:spPr>
          <a:xfrm>
            <a:off x="546895" y="1528482"/>
            <a:ext cx="8797130"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3200" dirty="0">
                <a:solidFill>
                  <a:schemeClr val="tx1">
                    <a:lumMod val="95000"/>
                    <a:lumOff val="5000"/>
                  </a:schemeClr>
                </a:solidFill>
                <a:latin typeface="Samsung Sharp Sans" pitchFamily="2" charset="0"/>
                <a:ea typeface="Samsung Sharp Sans" pitchFamily="2" charset="0"/>
                <a:cs typeface="Samsung Sharp Sans" pitchFamily="2" charset="0"/>
              </a:rPr>
              <a:t>Regular Expression (5/16)</a:t>
            </a:r>
          </a:p>
        </p:txBody>
      </p:sp>
      <p:grpSp>
        <p:nvGrpSpPr>
          <p:cNvPr id="13" name="그룹 12">
            <a:extLst>
              <a:ext uri="{FF2B5EF4-FFF2-40B4-BE49-F238E27FC236}">
                <a16:creationId xmlns:a16="http://schemas.microsoft.com/office/drawing/2014/main" id="{F3FF533D-974A-4937-BAAC-763C0F67C918}"/>
              </a:ext>
            </a:extLst>
          </p:cNvPr>
          <p:cNvGrpSpPr/>
          <p:nvPr/>
        </p:nvGrpSpPr>
        <p:grpSpPr>
          <a:xfrm>
            <a:off x="558800" y="2232686"/>
            <a:ext cx="8785225" cy="215444"/>
            <a:chOff x="1027113" y="2045625"/>
            <a:chExt cx="8785225" cy="215444"/>
          </a:xfrm>
        </p:grpSpPr>
        <p:sp>
          <p:nvSpPr>
            <p:cNvPr id="14" name="직사각형 13">
              <a:extLst>
                <a:ext uri="{FF2B5EF4-FFF2-40B4-BE49-F238E27FC236}">
                  <a16:creationId xmlns:a16="http://schemas.microsoft.com/office/drawing/2014/main" id="{8EEEBBDD-BFEC-4F99-982A-927E18915C7E}"/>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p>
          </p:txBody>
        </p:sp>
        <p:sp>
          <p:nvSpPr>
            <p:cNvPr id="17" name="직사각형 16">
              <a:extLst>
                <a:ext uri="{FF2B5EF4-FFF2-40B4-BE49-F238E27FC236}">
                  <a16:creationId xmlns:a16="http://schemas.microsoft.com/office/drawing/2014/main" id="{34F1B56B-97CB-449D-B423-1A65897CFB41}"/>
                </a:ext>
              </a:extLst>
            </p:cNvPr>
            <p:cNvSpPr/>
            <p:nvPr/>
          </p:nvSpPr>
          <p:spPr>
            <a:xfrm>
              <a:off x="1179513" y="204562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Metacharacters: </a:t>
              </a:r>
              <a:r>
                <a:rPr lang="en-US" altLang="ko-KR" sz="1400" dirty="0">
                  <a:solidFill>
                    <a:srgbClr val="FF0000"/>
                  </a:solidFill>
                  <a:latin typeface="SamsungOne 400" panose="020B0503030303020204" pitchFamily="34" charset="0"/>
                  <a:ea typeface="SamsungOne 400" panose="020B0503030303020204" pitchFamily="34" charset="0"/>
                </a:rPr>
                <a:t>[ ] </a:t>
              </a: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and </a:t>
              </a:r>
              <a:r>
                <a:rPr lang="en-US" altLang="ko-KR" sz="1400" dirty="0">
                  <a:solidFill>
                    <a:srgbClr val="FF0000"/>
                  </a:solidFill>
                  <a:latin typeface="SamsungOne 400" panose="020B0503030303020204" pitchFamily="34" charset="0"/>
                  <a:ea typeface="SamsungOne 400" panose="020B0503030303020204" pitchFamily="34" charset="0"/>
                </a:rPr>
                <a:t>[^ ]</a:t>
              </a:r>
            </a:p>
          </p:txBody>
        </p:sp>
      </p:grpSp>
      <p:sp>
        <p:nvSpPr>
          <p:cNvPr id="18" name="Rectangle 12">
            <a:extLst>
              <a:ext uri="{FF2B5EF4-FFF2-40B4-BE49-F238E27FC236}">
                <a16:creationId xmlns:a16="http://schemas.microsoft.com/office/drawing/2014/main" id="{49B4572D-47B9-454B-9E39-86B7FF5310E6}"/>
              </a:ext>
            </a:extLst>
          </p:cNvPr>
          <p:cNvSpPr/>
          <p:nvPr/>
        </p:nvSpPr>
        <p:spPr>
          <a:xfrm>
            <a:off x="711201" y="2563519"/>
            <a:ext cx="8632824"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There are shorthand expressions as following:</a:t>
            </a:r>
          </a:p>
        </p:txBody>
      </p:sp>
      <p:sp>
        <p:nvSpPr>
          <p:cNvPr id="19" name="직사각형 18">
            <a:extLst>
              <a:ext uri="{FF2B5EF4-FFF2-40B4-BE49-F238E27FC236}">
                <a16:creationId xmlns:a16="http://schemas.microsoft.com/office/drawing/2014/main" id="{AEA6DD13-5C77-4664-8883-326A1F48D4ED}"/>
              </a:ext>
            </a:extLst>
          </p:cNvPr>
          <p:cNvSpPr/>
          <p:nvPr/>
        </p:nvSpPr>
        <p:spPr>
          <a:xfrm>
            <a:off x="1049648" y="2954821"/>
            <a:ext cx="5706752" cy="17389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rPr>
              <a:t>→</a:t>
            </a: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 “</a:t>
            </a:r>
            <a:r>
              <a:rPr lang="en-US" altLang="ko-KR" sz="1400" dirty="0">
                <a:solidFill>
                  <a:srgbClr val="0070C0"/>
                </a:solidFill>
                <a:latin typeface="SamsungOne 400" panose="020B0503030303020204" pitchFamily="34" charset="0"/>
                <a:ea typeface="SamsungOne 400" panose="020B0503030303020204" pitchFamily="34" charset="0"/>
              </a:rPr>
              <a:t>\w</a:t>
            </a: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 is the same as “</a:t>
            </a:r>
            <a:r>
              <a:rPr lang="en-US" altLang="ko-KR" sz="1300" dirty="0">
                <a:solidFill>
                  <a:srgbClr val="FF0000"/>
                </a:solidFill>
                <a:latin typeface="SamsungOne 400" panose="020B0503030303020204" pitchFamily="34" charset="0"/>
                <a:ea typeface="SamsungOne 400" panose="020B0503030303020204" pitchFamily="34" charset="0"/>
              </a:rPr>
              <a:t>[</a:t>
            </a: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a-zA-Z0-9_</a:t>
            </a:r>
            <a:r>
              <a:rPr lang="en-US" altLang="ko-KR" sz="1300" dirty="0">
                <a:solidFill>
                  <a:srgbClr val="FF0000"/>
                </a:solidFill>
                <a:latin typeface="SamsungOne 400" panose="020B0503030303020204" pitchFamily="34" charset="0"/>
                <a:ea typeface="SamsungOne 400" panose="020B0503030303020204" pitchFamily="34" charset="0"/>
              </a:rPr>
              <a:t>]</a:t>
            </a: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a:t>
            </a:r>
          </a:p>
          <a:p>
            <a:pPr>
              <a:spcAft>
                <a:spcPts val="600"/>
              </a:spcAft>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 “</a:t>
            </a:r>
            <a:r>
              <a:rPr lang="en-US" altLang="ko-KR" sz="1400" dirty="0">
                <a:solidFill>
                  <a:srgbClr val="0070C0"/>
                </a:solidFill>
                <a:latin typeface="SamsungOne 400" panose="020B0503030303020204" pitchFamily="34" charset="0"/>
                <a:ea typeface="SamsungOne 400" panose="020B0503030303020204" pitchFamily="34" charset="0"/>
              </a:rPr>
              <a:t>\W</a:t>
            </a: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 is the same as “</a:t>
            </a:r>
            <a:r>
              <a:rPr lang="en-US" altLang="ko-KR" sz="1300" dirty="0">
                <a:solidFill>
                  <a:srgbClr val="FF0000"/>
                </a:solidFill>
                <a:latin typeface="SamsungOne 400" panose="020B0503030303020204" pitchFamily="34" charset="0"/>
                <a:ea typeface="SamsungOne 400" panose="020B0503030303020204" pitchFamily="34" charset="0"/>
              </a:rPr>
              <a:t>[</a:t>
            </a: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^a-zA-Z0-9_</a:t>
            </a:r>
            <a:r>
              <a:rPr lang="en-US" altLang="ko-KR" sz="1300" dirty="0">
                <a:solidFill>
                  <a:srgbClr val="FF0000"/>
                </a:solidFill>
                <a:latin typeface="SamsungOne 400" panose="020B0503030303020204" pitchFamily="34" charset="0"/>
                <a:ea typeface="SamsungOne 400" panose="020B0503030303020204" pitchFamily="34" charset="0"/>
              </a:rPr>
              <a:t>]</a:t>
            </a: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   </a:t>
            </a:r>
          </a:p>
          <a:p>
            <a:pPr>
              <a:spcAft>
                <a:spcPts val="600"/>
              </a:spcAft>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 “</a:t>
            </a:r>
            <a:r>
              <a:rPr lang="en-US" altLang="ko-KR" sz="1400" dirty="0">
                <a:solidFill>
                  <a:srgbClr val="0070C0"/>
                </a:solidFill>
                <a:latin typeface="SamsungOne 400" panose="020B0503030303020204" pitchFamily="34" charset="0"/>
                <a:ea typeface="SamsungOne 400" panose="020B0503030303020204" pitchFamily="34" charset="0"/>
              </a:rPr>
              <a:t>\d</a:t>
            </a: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  is the same as “</a:t>
            </a:r>
            <a:r>
              <a:rPr lang="en-US" altLang="ko-KR" sz="1300" dirty="0">
                <a:solidFill>
                  <a:srgbClr val="FF0000"/>
                </a:solidFill>
                <a:latin typeface="SamsungOne 400" panose="020B0503030303020204" pitchFamily="34" charset="0"/>
                <a:ea typeface="SamsungOne 400" panose="020B0503030303020204" pitchFamily="34" charset="0"/>
              </a:rPr>
              <a:t>[</a:t>
            </a: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0-9</a:t>
            </a:r>
            <a:r>
              <a:rPr lang="en-US" altLang="ko-KR" sz="1300" dirty="0">
                <a:solidFill>
                  <a:srgbClr val="FF0000"/>
                </a:solidFill>
                <a:latin typeface="SamsungOne 400" panose="020B0503030303020204" pitchFamily="34" charset="0"/>
                <a:ea typeface="SamsungOne 400" panose="020B0503030303020204" pitchFamily="34" charset="0"/>
              </a:rPr>
              <a:t>]</a:t>
            </a: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a:t>
            </a:r>
          </a:p>
          <a:p>
            <a:pPr>
              <a:spcAft>
                <a:spcPts val="600"/>
              </a:spcAft>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 “</a:t>
            </a:r>
            <a:r>
              <a:rPr lang="en-US" altLang="ko-KR" sz="1400" dirty="0">
                <a:solidFill>
                  <a:srgbClr val="0070C0"/>
                </a:solidFill>
                <a:latin typeface="SamsungOne 400" panose="020B0503030303020204" pitchFamily="34" charset="0"/>
                <a:ea typeface="SamsungOne 400" panose="020B0503030303020204" pitchFamily="34" charset="0"/>
              </a:rPr>
              <a:t>\D</a:t>
            </a: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  is the same as “</a:t>
            </a:r>
            <a:r>
              <a:rPr lang="en-US" altLang="ko-KR" sz="1300" dirty="0">
                <a:solidFill>
                  <a:srgbClr val="FF0000"/>
                </a:solidFill>
                <a:latin typeface="SamsungOne 400" panose="020B0503030303020204" pitchFamily="34" charset="0"/>
                <a:ea typeface="SamsungOne 400" panose="020B0503030303020204" pitchFamily="34" charset="0"/>
              </a:rPr>
              <a:t>[</a:t>
            </a: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^0-9</a:t>
            </a:r>
            <a:r>
              <a:rPr lang="en-US" altLang="ko-KR" sz="1300" dirty="0">
                <a:solidFill>
                  <a:srgbClr val="FF0000"/>
                </a:solidFill>
                <a:latin typeface="SamsungOne 400" panose="020B0503030303020204" pitchFamily="34" charset="0"/>
                <a:ea typeface="SamsungOne 400" panose="020B0503030303020204" pitchFamily="34" charset="0"/>
              </a:rPr>
              <a:t>]</a:t>
            </a: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a:t>
            </a:r>
          </a:p>
          <a:p>
            <a:pPr>
              <a:spcAft>
                <a:spcPts val="600"/>
              </a:spcAft>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 “</a:t>
            </a:r>
            <a:r>
              <a:rPr lang="en-US" altLang="ko-KR" sz="1400" dirty="0">
                <a:solidFill>
                  <a:srgbClr val="0070C0"/>
                </a:solidFill>
                <a:latin typeface="SamsungOne 400" panose="020B0503030303020204" pitchFamily="34" charset="0"/>
                <a:ea typeface="SamsungOne 400" panose="020B0503030303020204" pitchFamily="34" charset="0"/>
              </a:rPr>
              <a:t>\s</a:t>
            </a: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  means white space character.</a:t>
            </a:r>
          </a:p>
          <a:p>
            <a:pPr>
              <a:spcAft>
                <a:spcPts val="600"/>
              </a:spcAft>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 “</a:t>
            </a:r>
            <a:r>
              <a:rPr lang="en-US" altLang="ko-KR" sz="1400" dirty="0">
                <a:solidFill>
                  <a:srgbClr val="0070C0"/>
                </a:solidFill>
                <a:latin typeface="SamsungOne 400" panose="020B0503030303020204" pitchFamily="34" charset="0"/>
                <a:ea typeface="SamsungOne 400" panose="020B0503030303020204" pitchFamily="34" charset="0"/>
              </a:rPr>
              <a:t>\S</a:t>
            </a: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  means non-white space character.</a:t>
            </a:r>
          </a:p>
        </p:txBody>
      </p:sp>
    </p:spTree>
    <p:extLst>
      <p:ext uri="{BB962C8B-B14F-4D97-AF65-F5344CB8AC3E}">
        <p14:creationId xmlns:p14="http://schemas.microsoft.com/office/powerpoint/2010/main" val="653059346"/>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Box 24">
            <a:extLst>
              <a:ext uri="{FF2B5EF4-FFF2-40B4-BE49-F238E27FC236}">
                <a16:creationId xmlns:a16="http://schemas.microsoft.com/office/drawing/2014/main" id="{6F7AFCFB-320D-4B13-A63D-462DF612D412}"/>
              </a:ext>
            </a:extLst>
          </p:cNvPr>
          <p:cNvSpPr txBox="1"/>
          <p:nvPr/>
        </p:nvSpPr>
        <p:spPr>
          <a:xfrm>
            <a:off x="1541025" y="2821301"/>
            <a:ext cx="1998440" cy="338554"/>
          </a:xfrm>
          <a:prstGeom prst="rect">
            <a:avLst/>
          </a:prstGeom>
          <a:noFill/>
        </p:spPr>
        <p:txBody>
          <a:bodyPr wrap="square" rtlCol="0">
            <a:spAutoFit/>
            <a:scene3d>
              <a:camera prst="orthographicFront"/>
              <a:lightRig rig="threePt" dir="t"/>
            </a:scene3d>
            <a:sp3d>
              <a:bevelT w="0" h="6350"/>
            </a:sp3d>
          </a:bodyPr>
          <a:lstStyle>
            <a:defPPr>
              <a:defRPr lang="ko-KR"/>
            </a:defPPr>
            <a:lvl1pPr algn="ctr">
              <a:defRPr sz="1600">
                <a:latin typeface="SamsungOne 400" panose="020B0503030303020204" pitchFamily="34" charset="0"/>
                <a:ea typeface="SamsungOne 400" panose="020B0503030303020204" pitchFamily="34" charset="0"/>
                <a:cs typeface="Times New Roman" panose="02020603050405020304" pitchFamily="18" charset="0"/>
              </a:defRPr>
            </a:lvl1pPr>
          </a:lstStyle>
          <a:p>
            <a:r>
              <a:rPr lang="en-US" altLang="ko-KR" dirty="0"/>
              <a:t>Original</a:t>
            </a:r>
            <a:endParaRPr lang="ko-KR" altLang="en-US" dirty="0"/>
          </a:p>
        </p:txBody>
      </p:sp>
      <p:sp>
        <p:nvSpPr>
          <p:cNvPr id="27" name="TextBox 26">
            <a:extLst>
              <a:ext uri="{FF2B5EF4-FFF2-40B4-BE49-F238E27FC236}">
                <a16:creationId xmlns:a16="http://schemas.microsoft.com/office/drawing/2014/main" id="{12CA5264-C8E3-41D9-A4F2-365851A712E9}"/>
              </a:ext>
            </a:extLst>
          </p:cNvPr>
          <p:cNvSpPr txBox="1"/>
          <p:nvPr/>
        </p:nvSpPr>
        <p:spPr>
          <a:xfrm>
            <a:off x="4105960" y="5281431"/>
            <a:ext cx="1998440" cy="338554"/>
          </a:xfrm>
          <a:prstGeom prst="rect">
            <a:avLst/>
          </a:prstGeom>
          <a:noFill/>
        </p:spPr>
        <p:txBody>
          <a:bodyPr wrap="square" rtlCol="0">
            <a:spAutoFit/>
            <a:scene3d>
              <a:camera prst="orthographicFront"/>
              <a:lightRig rig="threePt" dir="t"/>
            </a:scene3d>
            <a:sp3d>
              <a:bevelT w="0" h="6350"/>
            </a:sp3d>
          </a:bodyPr>
          <a:lstStyle>
            <a:defPPr>
              <a:defRPr lang="ko-KR"/>
            </a:defPPr>
            <a:lvl1pPr algn="ctr">
              <a:defRPr sz="1600">
                <a:latin typeface="SamsungOne 400" panose="020B0503030303020204" pitchFamily="34" charset="0"/>
                <a:ea typeface="SamsungOne 400" panose="020B0503030303020204" pitchFamily="34" charset="0"/>
                <a:cs typeface="Times New Roman" panose="02020603050405020304" pitchFamily="18" charset="0"/>
              </a:defRPr>
            </a:lvl1pPr>
          </a:lstStyle>
          <a:p>
            <a:r>
              <a:rPr lang="en-US" altLang="ko-KR" dirty="0">
                <a:solidFill>
                  <a:srgbClr val="00B050"/>
                </a:solidFill>
              </a:rPr>
              <a:t>Rotation</a:t>
            </a:r>
          </a:p>
        </p:txBody>
      </p:sp>
      <p:sp>
        <p:nvSpPr>
          <p:cNvPr id="28" name="직사각형 27"/>
          <p:cNvSpPr/>
          <p:nvPr/>
        </p:nvSpPr>
        <p:spPr>
          <a:xfrm>
            <a:off x="546895" y="1523719"/>
            <a:ext cx="8797130"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3200" dirty="0">
                <a:solidFill>
                  <a:schemeClr val="tx1">
                    <a:lumMod val="95000"/>
                    <a:lumOff val="5000"/>
                  </a:schemeClr>
                </a:solidFill>
                <a:latin typeface="Samsung Sharp Sans" pitchFamily="2" charset="0"/>
                <a:ea typeface="Samsung Sharp Sans" pitchFamily="2" charset="0"/>
                <a:cs typeface="Samsung Sharp Sans" pitchFamily="2" charset="0"/>
              </a:rPr>
              <a:t>Transforming Image Data (3/5)</a:t>
            </a:r>
          </a:p>
        </p:txBody>
      </p:sp>
      <p:grpSp>
        <p:nvGrpSpPr>
          <p:cNvPr id="29" name="그룹 28"/>
          <p:cNvGrpSpPr/>
          <p:nvPr/>
        </p:nvGrpSpPr>
        <p:grpSpPr>
          <a:xfrm>
            <a:off x="558800" y="2232686"/>
            <a:ext cx="8785225" cy="215444"/>
            <a:chOff x="1027113" y="2045625"/>
            <a:chExt cx="8785225" cy="215444"/>
          </a:xfrm>
        </p:grpSpPr>
        <p:sp>
          <p:nvSpPr>
            <p:cNvPr id="30" name="직사각형 29"/>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직사각형 30"/>
            <p:cNvSpPr/>
            <p:nvPr/>
          </p:nvSpPr>
          <p:spPr>
            <a:xfrm>
              <a:off x="1179514" y="2045625"/>
              <a:ext cx="8632824"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Affine transformation and rotation:</a:t>
              </a:r>
            </a:p>
          </p:txBody>
        </p:sp>
      </p:grpSp>
      <p:sp>
        <p:nvSpPr>
          <p:cNvPr id="32" name="직사각형 31"/>
          <p:cNvSpPr/>
          <p:nvPr/>
        </p:nvSpPr>
        <p:spPr>
          <a:xfrm>
            <a:off x="558800" y="525055"/>
            <a:ext cx="5824317"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600" dirty="0">
                <a:solidFill>
                  <a:schemeClr val="bg1">
                    <a:lumMod val="95000"/>
                  </a:schemeClr>
                </a:solidFill>
                <a:latin typeface="SamsungOne 700" panose="020B0803030303020204" pitchFamily="34" charset="0"/>
                <a:ea typeface="SamsungOne 700" panose="020B0803030303020204" pitchFamily="34" charset="0"/>
              </a:rPr>
              <a:t>UNIT 7. </a:t>
            </a:r>
            <a:br>
              <a:rPr lang="en-US" altLang="ko-KR" dirty="0">
                <a:solidFill>
                  <a:schemeClr val="bg1">
                    <a:lumMod val="95000"/>
                  </a:schemeClr>
                </a:solidFill>
                <a:latin typeface="SamsungOne 700" panose="020B0803030303020204" pitchFamily="34" charset="0"/>
                <a:ea typeface="SamsungOne 700" panose="020B0803030303020204" pitchFamily="34" charset="0"/>
              </a:rPr>
            </a:br>
            <a:r>
              <a:rPr lang="en-US" altLang="ko-KR" sz="2000" dirty="0">
                <a:solidFill>
                  <a:schemeClr val="bg1">
                    <a:lumMod val="95000"/>
                  </a:schemeClr>
                </a:solidFill>
                <a:latin typeface="SamsungOne 700" panose="020B0803030303020204" pitchFamily="34" charset="0"/>
                <a:ea typeface="SamsungOne 700" panose="020B0803030303020204" pitchFamily="34" charset="0"/>
              </a:rPr>
              <a:t>7.3. </a:t>
            </a:r>
            <a:r>
              <a:rPr lang="en-US" altLang="ko-KR" sz="2000" dirty="0">
                <a:solidFill>
                  <a:schemeClr val="bg1">
                    <a:lumMod val="95000"/>
                  </a:schemeClr>
                </a:solidFill>
                <a:latin typeface="SamsungOne 400" panose="020B0503030303020204" pitchFamily="34" charset="0"/>
                <a:ea typeface="SamsungOne 400" panose="020B0503030303020204" pitchFamily="34" charset="0"/>
              </a:rPr>
              <a:t>Transforming Image Data.</a:t>
            </a:r>
          </a:p>
        </p:txBody>
      </p:sp>
      <p:sp>
        <p:nvSpPr>
          <p:cNvPr id="34" name="화살표: 오른쪽 28">
            <a:extLst>
              <a:ext uri="{FF2B5EF4-FFF2-40B4-BE49-F238E27FC236}">
                <a16:creationId xmlns:a16="http://schemas.microsoft.com/office/drawing/2014/main" id="{473AEB15-1067-4500-BB8B-B9B606A3465A}"/>
              </a:ext>
            </a:extLst>
          </p:cNvPr>
          <p:cNvSpPr/>
          <p:nvPr/>
        </p:nvSpPr>
        <p:spPr>
          <a:xfrm rot="18900000">
            <a:off x="4890791" y="3314690"/>
            <a:ext cx="428778" cy="285852"/>
          </a:xfrm>
          <a:prstGeom prst="rightArrow">
            <a:avLst/>
          </a:prstGeom>
          <a:gradFill>
            <a:gsLst>
              <a:gs pos="0">
                <a:srgbClr val="193EB0">
                  <a:alpha val="40000"/>
                </a:srgbClr>
              </a:gs>
              <a:gs pos="99000">
                <a:srgbClr val="193EB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p>
        </p:txBody>
      </p:sp>
      <p:sp>
        <p:nvSpPr>
          <p:cNvPr id="35" name="화살표: 오른쪽 28">
            <a:extLst>
              <a:ext uri="{FF2B5EF4-FFF2-40B4-BE49-F238E27FC236}">
                <a16:creationId xmlns:a16="http://schemas.microsoft.com/office/drawing/2014/main" id="{473AEB15-1067-4500-BB8B-B9B606A3465A}"/>
              </a:ext>
            </a:extLst>
          </p:cNvPr>
          <p:cNvSpPr/>
          <p:nvPr/>
        </p:nvSpPr>
        <p:spPr>
          <a:xfrm rot="2700000">
            <a:off x="4890791" y="4627676"/>
            <a:ext cx="428778" cy="285852"/>
          </a:xfrm>
          <a:prstGeom prst="rightArrow">
            <a:avLst/>
          </a:prstGeom>
          <a:gradFill>
            <a:gsLst>
              <a:gs pos="0">
                <a:srgbClr val="193EB0">
                  <a:alpha val="40000"/>
                </a:srgbClr>
              </a:gs>
              <a:gs pos="99000">
                <a:srgbClr val="193EB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p>
        </p:txBody>
      </p:sp>
      <p:pic>
        <p:nvPicPr>
          <p:cNvPr id="15" name="스크린샷 2019-10-11 오후 2.09.39.png" descr="스크린샷 2019-10-11 오후 2.09.39.png">
            <a:extLst>
              <a:ext uri="{FF2B5EF4-FFF2-40B4-BE49-F238E27FC236}">
                <a16:creationId xmlns:a16="http://schemas.microsoft.com/office/drawing/2014/main" id="{AE7E5353-00C0-4D65-9041-783F3621C2CD}"/>
              </a:ext>
            </a:extLst>
          </p:cNvPr>
          <p:cNvPicPr>
            <a:picLocks noChangeAspect="1"/>
          </p:cNvPicPr>
          <p:nvPr/>
        </p:nvPicPr>
        <p:blipFill>
          <a:blip r:embed="rId3"/>
          <a:stretch>
            <a:fillRect/>
          </a:stretch>
        </p:blipFill>
        <p:spPr>
          <a:xfrm>
            <a:off x="916830" y="3201903"/>
            <a:ext cx="3246831" cy="2152790"/>
          </a:xfrm>
          <a:prstGeom prst="rect">
            <a:avLst/>
          </a:prstGeom>
          <a:ln w="12700">
            <a:miter lim="400000"/>
          </a:ln>
        </p:spPr>
      </p:pic>
      <p:pic>
        <p:nvPicPr>
          <p:cNvPr id="16" name="스크린샷 2019-10-11 오후 2.24.06.png" descr="스크린샷 2019-10-11 오후 2.24.06.png">
            <a:extLst>
              <a:ext uri="{FF2B5EF4-FFF2-40B4-BE49-F238E27FC236}">
                <a16:creationId xmlns:a16="http://schemas.microsoft.com/office/drawing/2014/main" id="{A9329981-222B-4BE9-807B-9EF11F3AD213}"/>
              </a:ext>
            </a:extLst>
          </p:cNvPr>
          <p:cNvPicPr>
            <a:picLocks noChangeAspect="1"/>
          </p:cNvPicPr>
          <p:nvPr/>
        </p:nvPicPr>
        <p:blipFill>
          <a:blip r:embed="rId4"/>
          <a:stretch>
            <a:fillRect/>
          </a:stretch>
        </p:blipFill>
        <p:spPr>
          <a:xfrm>
            <a:off x="5996168" y="2131059"/>
            <a:ext cx="2582525" cy="1713224"/>
          </a:xfrm>
          <a:prstGeom prst="rect">
            <a:avLst/>
          </a:prstGeom>
          <a:ln w="12700">
            <a:miter lim="400000"/>
          </a:ln>
        </p:spPr>
      </p:pic>
      <p:pic>
        <p:nvPicPr>
          <p:cNvPr id="18" name="스크린샷 2019-10-11 오후 2.24.35.png" descr="스크린샷 2019-10-11 오후 2.24.35.png">
            <a:extLst>
              <a:ext uri="{FF2B5EF4-FFF2-40B4-BE49-F238E27FC236}">
                <a16:creationId xmlns:a16="http://schemas.microsoft.com/office/drawing/2014/main" id="{B8B09592-671E-4077-BCAD-8D82C27B1E93}"/>
              </a:ext>
            </a:extLst>
          </p:cNvPr>
          <p:cNvPicPr>
            <a:picLocks noChangeAspect="1"/>
          </p:cNvPicPr>
          <p:nvPr/>
        </p:nvPicPr>
        <p:blipFill>
          <a:blip r:embed="rId5"/>
          <a:stretch>
            <a:fillRect/>
          </a:stretch>
        </p:blipFill>
        <p:spPr>
          <a:xfrm>
            <a:off x="5996168" y="3969023"/>
            <a:ext cx="2573019" cy="1713224"/>
          </a:xfrm>
          <a:prstGeom prst="rect">
            <a:avLst/>
          </a:prstGeom>
          <a:ln w="12700">
            <a:miter lim="400000"/>
          </a:ln>
        </p:spPr>
      </p:pic>
    </p:spTree>
    <p:extLst>
      <p:ext uri="{BB962C8B-B14F-4D97-AF65-F5344CB8AC3E}">
        <p14:creationId xmlns:p14="http://schemas.microsoft.com/office/powerpoint/2010/main" val="2356189269"/>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그룹 9"/>
          <p:cNvGrpSpPr/>
          <p:nvPr/>
        </p:nvGrpSpPr>
        <p:grpSpPr>
          <a:xfrm>
            <a:off x="349102" y="1528482"/>
            <a:ext cx="9259718" cy="4680231"/>
            <a:chOff x="349102" y="1523719"/>
            <a:chExt cx="9259718" cy="4680231"/>
          </a:xfrm>
        </p:grpSpPr>
        <p:pic>
          <p:nvPicPr>
            <p:cNvPr id="12" name="그림 11"/>
            <p:cNvPicPr>
              <a:picLocks noChangeAspect="1"/>
            </p:cNvPicPr>
            <p:nvPr/>
          </p:nvPicPr>
          <p:blipFill rotWithShape="1">
            <a:blip r:embed="rId3" cstate="print">
              <a:extLst>
                <a:ext uri="{28A0092B-C50C-407E-A947-70E740481C1C}">
                  <a14:useLocalDpi xmlns:a14="http://schemas.microsoft.com/office/drawing/2010/main" val="0"/>
                </a:ext>
              </a:extLst>
            </a:blip>
            <a:srcRect l="5537" t="17743" r="5537" b="41581"/>
            <a:stretch/>
          </p:blipFill>
          <p:spPr>
            <a:xfrm>
              <a:off x="349102" y="1968501"/>
              <a:ext cx="9259718" cy="4235449"/>
            </a:xfrm>
            <a:prstGeom prst="rect">
              <a:avLst/>
            </a:prstGeom>
            <a:noFill/>
            <a:ln>
              <a:noFill/>
            </a:ln>
          </p:spPr>
        </p:pic>
        <p:grpSp>
          <p:nvGrpSpPr>
            <p:cNvPr id="13" name="그룹 12"/>
            <p:cNvGrpSpPr/>
            <p:nvPr/>
          </p:nvGrpSpPr>
          <p:grpSpPr>
            <a:xfrm>
              <a:off x="1749423" y="3934249"/>
              <a:ext cx="6403977" cy="584200"/>
              <a:chOff x="4778069" y="4391025"/>
              <a:chExt cx="2349160" cy="431802"/>
            </a:xfrm>
          </p:grpSpPr>
          <p:sp>
            <p:nvSpPr>
              <p:cNvPr id="17" name="직사각형 16"/>
              <p:cNvSpPr/>
              <p:nvPr/>
            </p:nvSpPr>
            <p:spPr>
              <a:xfrm>
                <a:off x="4778069" y="4391025"/>
                <a:ext cx="2349160" cy="431802"/>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sz="2000"/>
              </a:p>
            </p:txBody>
          </p:sp>
          <p:sp>
            <p:nvSpPr>
              <p:cNvPr id="18" name="직사각형 133">
                <a:extLst>
                  <a:ext uri="{FF2B5EF4-FFF2-40B4-BE49-F238E27FC236}">
                    <a16:creationId xmlns:a16="http://schemas.microsoft.com/office/drawing/2014/main" id="{A14E28ED-9373-4950-9AA4-B9CBE68EE6E3}"/>
                  </a:ext>
                </a:extLst>
              </p:cNvPr>
              <p:cNvSpPr/>
              <p:nvPr/>
            </p:nvSpPr>
            <p:spPr>
              <a:xfrm>
                <a:off x="4852511" y="4493182"/>
                <a:ext cx="2200275" cy="2274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lgn="ctr"/>
                <a:r>
                  <a:rPr lang="en-US" altLang="ko-KR" sz="2000" dirty="0">
                    <a:solidFill>
                      <a:schemeClr val="bg1"/>
                    </a:solidFill>
                    <a:latin typeface="SamsungOne 700" panose="020B0803030303020204" pitchFamily="34" charset="0"/>
                    <a:ea typeface="SamsungOne 700" panose="020B0803030303020204" pitchFamily="34" charset="0"/>
                    <a:cs typeface="Samsung Sharp Sans" pitchFamily="2" charset="0"/>
                  </a:rPr>
                  <a:t>Follow practice steps on ‘ex_0618.ipynb’ file.</a:t>
                </a:r>
                <a:endParaRPr lang="ko-KR" altLang="en-US" sz="2000" dirty="0">
                  <a:solidFill>
                    <a:schemeClr val="bg1"/>
                  </a:solidFill>
                  <a:latin typeface="SamsungOne 700" panose="020B0803030303020204" pitchFamily="34" charset="0"/>
                  <a:ea typeface="Samsung Sharp Sans" pitchFamily="2" charset="0"/>
                  <a:cs typeface="Samsung Sharp Sans" pitchFamily="2" charset="0"/>
                </a:endParaRPr>
              </a:p>
            </p:txBody>
          </p:sp>
        </p:grpSp>
        <p:sp>
          <p:nvSpPr>
            <p:cNvPr id="14" name="직사각형 13"/>
            <p:cNvSpPr/>
            <p:nvPr/>
          </p:nvSpPr>
          <p:spPr>
            <a:xfrm>
              <a:off x="546895" y="1523719"/>
              <a:ext cx="8797130"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3200" dirty="0">
                  <a:solidFill>
                    <a:schemeClr val="tx1">
                      <a:lumMod val="95000"/>
                      <a:lumOff val="5000"/>
                    </a:schemeClr>
                  </a:solidFill>
                  <a:latin typeface="Samsung Sharp Sans" pitchFamily="2" charset="0"/>
                  <a:ea typeface="Samsung Sharp Sans" pitchFamily="2" charset="0"/>
                  <a:cs typeface="Samsung Sharp Sans" pitchFamily="2" charset="0"/>
                </a:rPr>
                <a:t>Coding Exercise #0618</a:t>
              </a:r>
            </a:p>
          </p:txBody>
        </p:sp>
      </p:grpSp>
      <p:sp>
        <p:nvSpPr>
          <p:cNvPr id="19" name="직사각형 18"/>
          <p:cNvSpPr/>
          <p:nvPr/>
        </p:nvSpPr>
        <p:spPr>
          <a:xfrm>
            <a:off x="558800" y="525055"/>
            <a:ext cx="5824317"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600" dirty="0">
                <a:solidFill>
                  <a:schemeClr val="bg1">
                    <a:lumMod val="95000"/>
                  </a:schemeClr>
                </a:solidFill>
                <a:latin typeface="SamsungOne 700" panose="020B0803030303020204" pitchFamily="34" charset="0"/>
                <a:ea typeface="SamsungOne 700" panose="020B0803030303020204" pitchFamily="34" charset="0"/>
              </a:rPr>
              <a:t>UNIT 7. </a:t>
            </a:r>
            <a:br>
              <a:rPr lang="en-US" altLang="ko-KR" dirty="0">
                <a:solidFill>
                  <a:schemeClr val="bg1">
                    <a:lumMod val="95000"/>
                  </a:schemeClr>
                </a:solidFill>
                <a:latin typeface="SamsungOne 700" panose="020B0803030303020204" pitchFamily="34" charset="0"/>
                <a:ea typeface="SamsungOne 700" panose="020B0803030303020204" pitchFamily="34" charset="0"/>
              </a:rPr>
            </a:br>
            <a:r>
              <a:rPr lang="en-US" altLang="ko-KR" sz="2000" dirty="0">
                <a:solidFill>
                  <a:schemeClr val="bg1">
                    <a:lumMod val="95000"/>
                  </a:schemeClr>
                </a:solidFill>
                <a:latin typeface="SamsungOne 700" panose="020B0803030303020204" pitchFamily="34" charset="0"/>
                <a:ea typeface="SamsungOne 700" panose="020B0803030303020204" pitchFamily="34" charset="0"/>
              </a:rPr>
              <a:t>7.3. </a:t>
            </a:r>
            <a:r>
              <a:rPr lang="en-US" altLang="ko-KR" sz="2000" dirty="0">
                <a:solidFill>
                  <a:schemeClr val="bg1">
                    <a:lumMod val="95000"/>
                  </a:schemeClr>
                </a:solidFill>
                <a:latin typeface="SamsungOne 400" panose="020B0503030303020204" pitchFamily="34" charset="0"/>
                <a:ea typeface="SamsungOne 400" panose="020B0503030303020204" pitchFamily="34" charset="0"/>
              </a:rPr>
              <a:t>Transforming Image Data.</a:t>
            </a:r>
          </a:p>
        </p:txBody>
      </p:sp>
    </p:spTree>
    <p:extLst>
      <p:ext uri="{BB962C8B-B14F-4D97-AF65-F5344CB8AC3E}">
        <p14:creationId xmlns:p14="http://schemas.microsoft.com/office/powerpoint/2010/main" val="332854248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직사각형 20"/>
          <p:cNvSpPr/>
          <p:nvPr/>
        </p:nvSpPr>
        <p:spPr>
          <a:xfrm>
            <a:off x="546895" y="1523719"/>
            <a:ext cx="8797130"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3200" dirty="0">
                <a:solidFill>
                  <a:schemeClr val="tx1">
                    <a:lumMod val="95000"/>
                    <a:lumOff val="5000"/>
                  </a:schemeClr>
                </a:solidFill>
                <a:latin typeface="Samsung Sharp Sans" pitchFamily="2" charset="0"/>
                <a:ea typeface="Samsung Sharp Sans" pitchFamily="2" charset="0"/>
                <a:cs typeface="Samsung Sharp Sans" pitchFamily="2" charset="0"/>
              </a:rPr>
              <a:t>Transforming Image Data </a:t>
            </a:r>
            <a:r>
              <a:rPr lang="en-US" altLang="ko-KR" sz="3200">
                <a:solidFill>
                  <a:schemeClr val="tx1">
                    <a:lumMod val="95000"/>
                    <a:lumOff val="5000"/>
                  </a:schemeClr>
                </a:solidFill>
                <a:latin typeface="Samsung Sharp Sans" pitchFamily="2" charset="0"/>
                <a:ea typeface="Samsung Sharp Sans" pitchFamily="2" charset="0"/>
                <a:cs typeface="Samsung Sharp Sans" pitchFamily="2" charset="0"/>
              </a:rPr>
              <a:t>(4/5)</a:t>
            </a:r>
            <a:endParaRPr lang="en-US" altLang="ko-KR" sz="3200" dirty="0">
              <a:solidFill>
                <a:schemeClr val="tx1">
                  <a:lumMod val="95000"/>
                  <a:lumOff val="5000"/>
                </a:schemeClr>
              </a:solidFill>
              <a:latin typeface="Samsung Sharp Sans" pitchFamily="2" charset="0"/>
              <a:ea typeface="Samsung Sharp Sans" pitchFamily="2" charset="0"/>
              <a:cs typeface="Samsung Sharp Sans" pitchFamily="2" charset="0"/>
            </a:endParaRPr>
          </a:p>
        </p:txBody>
      </p:sp>
      <p:grpSp>
        <p:nvGrpSpPr>
          <p:cNvPr id="22" name="그룹 21"/>
          <p:cNvGrpSpPr/>
          <p:nvPr/>
        </p:nvGrpSpPr>
        <p:grpSpPr>
          <a:xfrm>
            <a:off x="558800" y="2232686"/>
            <a:ext cx="8785225" cy="215444"/>
            <a:chOff x="1027113" y="2045625"/>
            <a:chExt cx="8785225" cy="215444"/>
          </a:xfrm>
        </p:grpSpPr>
        <p:sp>
          <p:nvSpPr>
            <p:cNvPr id="23" name="직사각형 22"/>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직사각형 23"/>
            <p:cNvSpPr/>
            <p:nvPr/>
          </p:nvSpPr>
          <p:spPr>
            <a:xfrm>
              <a:off x="1179514" y="2045625"/>
              <a:ext cx="8632824"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err="1">
                  <a:solidFill>
                    <a:schemeClr val="tx1">
                      <a:lumMod val="85000"/>
                      <a:lumOff val="15000"/>
                    </a:schemeClr>
                  </a:solidFill>
                  <a:latin typeface="SamsungOne 400" panose="020B0503030303020204" pitchFamily="34" charset="0"/>
                  <a:ea typeface="SamsungOne 400" panose="020B0503030303020204" pitchFamily="34" charset="0"/>
                </a:rPr>
                <a:t>Thresholding</a:t>
              </a: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a:t>
              </a:r>
            </a:p>
          </p:txBody>
        </p:sp>
      </p:grpSp>
      <p:sp>
        <p:nvSpPr>
          <p:cNvPr id="25" name="직사각형 24"/>
          <p:cNvSpPr/>
          <p:nvPr/>
        </p:nvSpPr>
        <p:spPr>
          <a:xfrm>
            <a:off x="703263" y="2565400"/>
            <a:ext cx="8640762" cy="15560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Binary thresholding applies a </a:t>
            </a:r>
            <a:r>
              <a:rPr lang="en-US" altLang="ko-KR" sz="1300" dirty="0">
                <a:solidFill>
                  <a:srgbClr val="00B050"/>
                </a:solidFill>
                <a:latin typeface="SamsungOne 400" panose="020B0503030303020204" pitchFamily="34" charset="0"/>
                <a:ea typeface="SamsungOne 400" panose="020B0503030303020204" pitchFamily="34" charset="0"/>
              </a:rPr>
              <a:t>fixed threshold</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globally:</a:t>
            </a:r>
          </a:p>
          <a:p>
            <a:pPr marL="182563" indent="-182563">
              <a:spcAft>
                <a:spcPts val="800"/>
              </a:spcAft>
              <a:buClr>
                <a:srgbClr val="193EB0"/>
              </a:buClr>
              <a:buFont typeface="SamsungOne 400" panose="020B0503030303020204" pitchFamily="34" charset="0"/>
              <a:buChar char="‣"/>
            </a:pPr>
            <a:endPar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endParaRPr>
          </a:p>
          <a:p>
            <a:pPr marL="182563" indent="-182563">
              <a:spcAft>
                <a:spcPts val="800"/>
              </a:spcAft>
              <a:buClr>
                <a:srgbClr val="193EB0"/>
              </a:buClr>
              <a:buFont typeface="SamsungOne 400" panose="020B0503030303020204" pitchFamily="34" charset="0"/>
              <a:buChar char="‣"/>
            </a:pPr>
            <a:endPar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endParaRPr>
          </a:p>
          <a:p>
            <a:pPr marL="182563" indent="-182563">
              <a:spcAft>
                <a:spcPts val="800"/>
              </a:spcAft>
              <a:buClr>
                <a:srgbClr val="193EB0"/>
              </a:buClr>
              <a:buFont typeface="SamsungOne 400" panose="020B0503030303020204" pitchFamily="34" charset="0"/>
              <a:buChar char="‣"/>
            </a:pPr>
            <a:endPar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endParaRPr>
          </a:p>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Adaptive thresholding applies a </a:t>
            </a:r>
            <a:r>
              <a:rPr lang="en-US" altLang="ko-KR" sz="1300" dirty="0">
                <a:solidFill>
                  <a:srgbClr val="7030A0"/>
                </a:solidFill>
                <a:latin typeface="SamsungOne 400" panose="020B0503030303020204" pitchFamily="34" charset="0"/>
                <a:ea typeface="SamsungOne 400" panose="020B0503030303020204" pitchFamily="34" charset="0"/>
              </a:rPr>
              <a:t>varying threshold </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locally: </a:t>
            </a:r>
          </a:p>
        </p:txBody>
      </p:sp>
      <mc:AlternateContent xmlns:mc="http://schemas.openxmlformats.org/markup-compatibility/2006" xmlns:a14="http://schemas.microsoft.com/office/drawing/2010/main">
        <mc:Choice Requires="a14">
          <p:sp>
            <p:nvSpPr>
              <p:cNvPr id="26" name="내용 개체 틀 2">
                <a:extLst>
                  <a:ext uri="{FF2B5EF4-FFF2-40B4-BE49-F238E27FC236}">
                    <a16:creationId xmlns:a16="http://schemas.microsoft.com/office/drawing/2014/main" id="{89475692-49FE-4DE2-BB02-797206C07618}"/>
                  </a:ext>
                </a:extLst>
              </p:cNvPr>
              <p:cNvSpPr txBox="1">
                <a:spLocks/>
              </p:cNvSpPr>
              <p:nvPr/>
            </p:nvSpPr>
            <p:spPr>
              <a:xfrm>
                <a:off x="1557342" y="2739176"/>
                <a:ext cx="6788140" cy="926792"/>
              </a:xfrm>
              <a:prstGeom prst="rect">
                <a:avLst/>
              </a:prstGeom>
            </p:spPr>
            <p:txBody>
              <a:bodyPr wrap="none" lIns="0" tIns="0" rIns="0" bIns="0">
                <a:sp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50000"/>
                  </a:lnSpc>
                  <a:buNone/>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lumMod val="85000"/>
                                  <a:lumOff val="15000"/>
                                </a:schemeClr>
                              </a:solidFill>
                              <a:latin typeface="Cambria Math" panose="02040503050406030204" pitchFamily="18" charset="0"/>
                              <a:cs typeface="Times New Roman" panose="02020603050405020304" pitchFamily="18" charset="0"/>
                            </a:rPr>
                          </m:ctrlPr>
                        </m:sSubPr>
                        <m:e>
                          <m:r>
                            <a:rPr lang="en-US" altLang="ko-KR" sz="1800" i="1">
                              <a:solidFill>
                                <a:schemeClr val="tx1">
                                  <a:lumMod val="85000"/>
                                  <a:lumOff val="15000"/>
                                </a:schemeClr>
                              </a:solidFill>
                              <a:latin typeface="Cambria Math" panose="02040503050406030204" pitchFamily="18" charset="0"/>
                              <a:cs typeface="Times New Roman" panose="02020603050405020304" pitchFamily="18" charset="0"/>
                            </a:rPr>
                            <m:t>𝑃𝑖𝑥𝑒𝑙</m:t>
                          </m:r>
                        </m:e>
                        <m:sub>
                          <m:r>
                            <a:rPr lang="en-US" altLang="ko-KR" sz="1800" i="1">
                              <a:solidFill>
                                <a:schemeClr val="tx1">
                                  <a:lumMod val="85000"/>
                                  <a:lumOff val="15000"/>
                                </a:schemeClr>
                              </a:solidFill>
                              <a:latin typeface="Cambria Math" panose="02040503050406030204" pitchFamily="18" charset="0"/>
                              <a:cs typeface="Times New Roman" panose="02020603050405020304" pitchFamily="18" charset="0"/>
                            </a:rPr>
                            <m:t>𝑑𝑒𝑠𝑡𝑖𝑛𝑎𝑡𝑖𝑜𝑛</m:t>
                          </m:r>
                        </m:sub>
                      </m:sSub>
                      <m:d>
                        <m:dPr>
                          <m:ctrlPr>
                            <a:rPr lang="en-US" altLang="ko-KR" sz="1800" i="1">
                              <a:solidFill>
                                <a:schemeClr val="tx1">
                                  <a:lumMod val="85000"/>
                                  <a:lumOff val="15000"/>
                                </a:schemeClr>
                              </a:solidFill>
                              <a:latin typeface="Cambria Math" panose="02040503050406030204" pitchFamily="18" charset="0"/>
                              <a:cs typeface="Times New Roman" panose="02020603050405020304" pitchFamily="18" charset="0"/>
                            </a:rPr>
                          </m:ctrlPr>
                        </m:dPr>
                        <m:e>
                          <m:r>
                            <a:rPr lang="en-US" altLang="ko-KR" sz="1800" i="1">
                              <a:solidFill>
                                <a:schemeClr val="tx1">
                                  <a:lumMod val="85000"/>
                                  <a:lumOff val="15000"/>
                                </a:schemeClr>
                              </a:solidFill>
                              <a:latin typeface="Cambria Math" panose="02040503050406030204" pitchFamily="18" charset="0"/>
                              <a:cs typeface="Times New Roman" panose="02020603050405020304" pitchFamily="18" charset="0"/>
                            </a:rPr>
                            <m:t>𝑖</m:t>
                          </m:r>
                          <m:r>
                            <a:rPr lang="en-US" altLang="ko-KR" sz="1800" i="1">
                              <a:solidFill>
                                <a:schemeClr val="tx1">
                                  <a:lumMod val="85000"/>
                                  <a:lumOff val="15000"/>
                                </a:schemeClr>
                              </a:solidFill>
                              <a:latin typeface="Cambria Math" panose="02040503050406030204" pitchFamily="18" charset="0"/>
                              <a:cs typeface="Times New Roman" panose="02020603050405020304" pitchFamily="18" charset="0"/>
                            </a:rPr>
                            <m:t>,</m:t>
                          </m:r>
                          <m:r>
                            <a:rPr lang="en-US" altLang="ko-KR" sz="1800" i="1">
                              <a:solidFill>
                                <a:schemeClr val="tx1">
                                  <a:lumMod val="85000"/>
                                  <a:lumOff val="15000"/>
                                </a:schemeClr>
                              </a:solidFill>
                              <a:latin typeface="Cambria Math" panose="02040503050406030204" pitchFamily="18" charset="0"/>
                              <a:cs typeface="Times New Roman" panose="02020603050405020304" pitchFamily="18" charset="0"/>
                            </a:rPr>
                            <m:t>𝑗</m:t>
                          </m:r>
                        </m:e>
                      </m:d>
                      <m:r>
                        <a:rPr lang="en-US" altLang="ko-KR" sz="1800" i="1">
                          <a:solidFill>
                            <a:schemeClr val="tx1">
                              <a:lumMod val="85000"/>
                              <a:lumOff val="15000"/>
                            </a:schemeClr>
                          </a:solidFill>
                          <a:latin typeface="Cambria Math" panose="02040503050406030204" pitchFamily="18" charset="0"/>
                          <a:cs typeface="Times New Roman" panose="02020603050405020304" pitchFamily="18" charset="0"/>
                        </a:rPr>
                        <m:t>=</m:t>
                      </m:r>
                      <m:d>
                        <m:dPr>
                          <m:begChr m:val="{"/>
                          <m:endChr m:val=""/>
                          <m:ctrlPr>
                            <a:rPr lang="en-US" altLang="ko-KR" sz="1800" i="1">
                              <a:solidFill>
                                <a:schemeClr val="tx1">
                                  <a:lumMod val="85000"/>
                                  <a:lumOff val="15000"/>
                                </a:schemeClr>
                              </a:solidFill>
                              <a:latin typeface="Cambria Math" panose="02040503050406030204" pitchFamily="18" charset="0"/>
                              <a:cs typeface="Times New Roman" panose="02020603050405020304" pitchFamily="18" charset="0"/>
                            </a:rPr>
                          </m:ctrlPr>
                        </m:dPr>
                        <m:e>
                          <m:m>
                            <m:mPr>
                              <m:mcs>
                                <m:mc>
                                  <m:mcPr>
                                    <m:count m:val="1"/>
                                    <m:mcJc m:val="center"/>
                                  </m:mcPr>
                                </m:mc>
                              </m:mcs>
                              <m:ctrlPr>
                                <a:rPr lang="en-US" altLang="ko-KR" sz="1800" i="1">
                                  <a:solidFill>
                                    <a:schemeClr val="tx1">
                                      <a:lumMod val="85000"/>
                                      <a:lumOff val="15000"/>
                                    </a:schemeClr>
                                  </a:solidFill>
                                  <a:latin typeface="Cambria Math" panose="02040503050406030204" pitchFamily="18" charset="0"/>
                                  <a:cs typeface="Times New Roman" panose="02020603050405020304" pitchFamily="18" charset="0"/>
                                </a:rPr>
                              </m:ctrlPr>
                            </m:mPr>
                            <m:mr>
                              <m:e>
                                <m:r>
                                  <m:rPr>
                                    <m:brk m:alnAt="7"/>
                                  </m:rPr>
                                  <a:rPr lang="en-US" altLang="ko-KR" sz="1800" i="1" smtClean="0">
                                    <a:solidFill>
                                      <a:srgbClr val="FF0000"/>
                                    </a:solidFill>
                                    <a:latin typeface="Cambria Math" panose="02040503050406030204" pitchFamily="18" charset="0"/>
                                    <a:cs typeface="Times New Roman" panose="02020603050405020304" pitchFamily="18" charset="0"/>
                                  </a:rPr>
                                  <m:t>𝑚</m:t>
                                </m:r>
                                <m:r>
                                  <a:rPr lang="en-US" altLang="ko-KR" sz="1800" i="1">
                                    <a:solidFill>
                                      <a:srgbClr val="FF0000"/>
                                    </a:solidFill>
                                    <a:latin typeface="Cambria Math" panose="02040503050406030204" pitchFamily="18" charset="0"/>
                                    <a:cs typeface="Times New Roman" panose="02020603050405020304" pitchFamily="18" charset="0"/>
                                  </a:rPr>
                                  <m:t>𝑎𝑥𝑉𝑎𝑙𝑢𝑒</m:t>
                                </m:r>
                                <m:r>
                                  <a:rPr lang="en-US" altLang="ko-KR" sz="1800" i="1">
                                    <a:solidFill>
                                      <a:schemeClr val="tx1">
                                        <a:lumMod val="85000"/>
                                        <a:lumOff val="15000"/>
                                      </a:schemeClr>
                                    </a:solidFill>
                                    <a:latin typeface="Cambria Math" panose="02040503050406030204" pitchFamily="18" charset="0"/>
                                    <a:cs typeface="Times New Roman" panose="02020603050405020304" pitchFamily="18" charset="0"/>
                                  </a:rPr>
                                  <m:t>   </m:t>
                                </m:r>
                                <m:r>
                                  <a:rPr lang="en-US" altLang="ko-KR" sz="1800" i="1">
                                    <a:solidFill>
                                      <a:schemeClr val="tx1">
                                        <a:lumMod val="85000"/>
                                        <a:lumOff val="15000"/>
                                      </a:schemeClr>
                                    </a:solidFill>
                                    <a:latin typeface="Cambria Math" panose="02040503050406030204" pitchFamily="18" charset="0"/>
                                    <a:cs typeface="Times New Roman" panose="02020603050405020304" pitchFamily="18" charset="0"/>
                                  </a:rPr>
                                  <m:t>𝑖𝑓</m:t>
                                </m:r>
                                <m:r>
                                  <a:rPr lang="en-US" altLang="ko-KR" sz="1800" i="1">
                                    <a:solidFill>
                                      <a:schemeClr val="tx1">
                                        <a:lumMod val="85000"/>
                                        <a:lumOff val="15000"/>
                                      </a:schemeClr>
                                    </a:solidFill>
                                    <a:latin typeface="Cambria Math" panose="02040503050406030204" pitchFamily="18" charset="0"/>
                                    <a:cs typeface="Times New Roman" panose="02020603050405020304" pitchFamily="18" charset="0"/>
                                  </a:rPr>
                                  <m:t> </m:t>
                                </m:r>
                                <m:sSub>
                                  <m:sSubPr>
                                    <m:ctrlPr>
                                      <a:rPr lang="en-US" altLang="ko-KR" sz="1800" i="1">
                                        <a:solidFill>
                                          <a:schemeClr val="tx1">
                                            <a:lumMod val="85000"/>
                                            <a:lumOff val="15000"/>
                                          </a:schemeClr>
                                        </a:solidFill>
                                        <a:latin typeface="Cambria Math" panose="02040503050406030204" pitchFamily="18" charset="0"/>
                                        <a:cs typeface="Times New Roman" panose="02020603050405020304" pitchFamily="18" charset="0"/>
                                      </a:rPr>
                                    </m:ctrlPr>
                                  </m:sSubPr>
                                  <m:e>
                                    <m:r>
                                      <a:rPr lang="en-US" altLang="ko-KR" sz="1800" i="1">
                                        <a:solidFill>
                                          <a:schemeClr val="tx1">
                                            <a:lumMod val="85000"/>
                                            <a:lumOff val="15000"/>
                                          </a:schemeClr>
                                        </a:solidFill>
                                        <a:latin typeface="Cambria Math" panose="02040503050406030204" pitchFamily="18" charset="0"/>
                                        <a:cs typeface="Times New Roman" panose="02020603050405020304" pitchFamily="18" charset="0"/>
                                      </a:rPr>
                                      <m:t>𝑃𝑖𝑥𝑒𝑙</m:t>
                                    </m:r>
                                  </m:e>
                                  <m:sub>
                                    <m:r>
                                      <a:rPr lang="en-US" altLang="ko-KR" sz="1800" i="1">
                                        <a:solidFill>
                                          <a:schemeClr val="tx1">
                                            <a:lumMod val="85000"/>
                                            <a:lumOff val="15000"/>
                                          </a:schemeClr>
                                        </a:solidFill>
                                        <a:latin typeface="Cambria Math" panose="02040503050406030204" pitchFamily="18" charset="0"/>
                                        <a:cs typeface="Times New Roman" panose="02020603050405020304" pitchFamily="18" charset="0"/>
                                      </a:rPr>
                                      <m:t>𝑠𝑜𝑢𝑟𝑐𝑒</m:t>
                                    </m:r>
                                  </m:sub>
                                </m:sSub>
                                <m:d>
                                  <m:dPr>
                                    <m:ctrlPr>
                                      <a:rPr lang="en-US" altLang="ko-KR" sz="1800" i="1">
                                        <a:solidFill>
                                          <a:schemeClr val="tx1">
                                            <a:lumMod val="85000"/>
                                            <a:lumOff val="15000"/>
                                          </a:schemeClr>
                                        </a:solidFill>
                                        <a:latin typeface="Cambria Math" panose="02040503050406030204" pitchFamily="18" charset="0"/>
                                        <a:cs typeface="Times New Roman" panose="02020603050405020304" pitchFamily="18" charset="0"/>
                                      </a:rPr>
                                    </m:ctrlPr>
                                  </m:dPr>
                                  <m:e>
                                    <m:r>
                                      <m:rPr>
                                        <m:brk m:alnAt="7"/>
                                      </m:rPr>
                                      <a:rPr lang="en-US" altLang="ko-KR" sz="1800" i="1">
                                        <a:solidFill>
                                          <a:schemeClr val="tx1">
                                            <a:lumMod val="85000"/>
                                            <a:lumOff val="15000"/>
                                          </a:schemeClr>
                                        </a:solidFill>
                                        <a:latin typeface="Cambria Math" panose="02040503050406030204" pitchFamily="18" charset="0"/>
                                        <a:cs typeface="Times New Roman" panose="02020603050405020304" pitchFamily="18" charset="0"/>
                                      </a:rPr>
                                      <m:t>𝑖</m:t>
                                    </m:r>
                                    <m:r>
                                      <a:rPr lang="en-US" altLang="ko-KR" sz="1800" i="1">
                                        <a:solidFill>
                                          <a:schemeClr val="tx1">
                                            <a:lumMod val="85000"/>
                                            <a:lumOff val="15000"/>
                                          </a:schemeClr>
                                        </a:solidFill>
                                        <a:latin typeface="Cambria Math" panose="02040503050406030204" pitchFamily="18" charset="0"/>
                                        <a:cs typeface="Times New Roman" panose="02020603050405020304" pitchFamily="18" charset="0"/>
                                      </a:rPr>
                                      <m:t>,</m:t>
                                    </m:r>
                                    <m:r>
                                      <a:rPr lang="en-US" altLang="ko-KR" sz="1800" i="1">
                                        <a:solidFill>
                                          <a:schemeClr val="tx1">
                                            <a:lumMod val="85000"/>
                                            <a:lumOff val="15000"/>
                                          </a:schemeClr>
                                        </a:solidFill>
                                        <a:latin typeface="Cambria Math" panose="02040503050406030204" pitchFamily="18" charset="0"/>
                                        <a:cs typeface="Times New Roman" panose="02020603050405020304" pitchFamily="18" charset="0"/>
                                      </a:rPr>
                                      <m:t>𝑗</m:t>
                                    </m:r>
                                  </m:e>
                                </m:d>
                                <m:r>
                                  <m:rPr>
                                    <m:brk m:alnAt="7"/>
                                  </m:rPr>
                                  <a:rPr lang="en-US" altLang="ko-KR" sz="1800" i="1">
                                    <a:solidFill>
                                      <a:schemeClr val="tx1">
                                        <a:lumMod val="85000"/>
                                        <a:lumOff val="15000"/>
                                      </a:schemeClr>
                                    </a:solidFill>
                                    <a:latin typeface="Cambria Math" panose="02040503050406030204" pitchFamily="18" charset="0"/>
                                    <a:cs typeface="Times New Roman" panose="02020603050405020304" pitchFamily="18" charset="0"/>
                                  </a:rPr>
                                  <m:t>&gt;</m:t>
                                </m:r>
                                <m:r>
                                  <a:rPr lang="en-US" altLang="ko-KR" sz="1800" i="1" smtClean="0">
                                    <a:solidFill>
                                      <a:srgbClr val="00B050"/>
                                    </a:solidFill>
                                    <a:latin typeface="Cambria Math" panose="02040503050406030204" pitchFamily="18" charset="0"/>
                                    <a:cs typeface="Times New Roman" panose="02020603050405020304" pitchFamily="18" charset="0"/>
                                  </a:rPr>
                                  <m:t>𝑇h𝑟𝑒𝑠h𝑜𝑙𝑑</m:t>
                                </m:r>
                              </m:e>
                            </m:mr>
                            <m:mr>
                              <m:e>
                                <m:r>
                                  <a:rPr lang="en-US" altLang="ko-KR" sz="1800" i="1" smtClean="0">
                                    <a:solidFill>
                                      <a:srgbClr val="193EB0"/>
                                    </a:solidFill>
                                    <a:latin typeface="Cambria Math" panose="02040503050406030204" pitchFamily="18" charset="0"/>
                                    <a:cs typeface="Times New Roman" panose="02020603050405020304" pitchFamily="18" charset="0"/>
                                  </a:rPr>
                                  <m:t>0</m:t>
                                </m:r>
                                <m:r>
                                  <a:rPr lang="en-US" altLang="ko-KR" sz="1800" i="1">
                                    <a:solidFill>
                                      <a:schemeClr val="tx1">
                                        <a:lumMod val="85000"/>
                                        <a:lumOff val="15000"/>
                                      </a:schemeClr>
                                    </a:solidFill>
                                    <a:latin typeface="Cambria Math" panose="02040503050406030204" pitchFamily="18" charset="0"/>
                                    <a:cs typeface="Times New Roman" panose="02020603050405020304" pitchFamily="18" charset="0"/>
                                  </a:rPr>
                                  <m:t>                                  </m:t>
                                </m:r>
                                <m:r>
                                  <a:rPr lang="en-US" altLang="ko-KR" sz="1800" i="1">
                                    <a:solidFill>
                                      <a:schemeClr val="tx1">
                                        <a:lumMod val="85000"/>
                                        <a:lumOff val="15000"/>
                                      </a:schemeClr>
                                    </a:solidFill>
                                    <a:latin typeface="Cambria Math" panose="02040503050406030204" pitchFamily="18" charset="0"/>
                                    <a:cs typeface="Times New Roman" panose="02020603050405020304" pitchFamily="18" charset="0"/>
                                  </a:rPr>
                                  <m:t>𝑜𝑡h𝑒𝑟𝑤𝑖𝑠𝑒</m:t>
                                </m:r>
                                <m:r>
                                  <a:rPr lang="en-US" altLang="ko-KR" sz="1800" i="1">
                                    <a:solidFill>
                                      <a:schemeClr val="tx1">
                                        <a:lumMod val="85000"/>
                                        <a:lumOff val="15000"/>
                                      </a:schemeClr>
                                    </a:solidFill>
                                    <a:latin typeface="Cambria Math" panose="02040503050406030204" pitchFamily="18" charset="0"/>
                                    <a:cs typeface="Times New Roman" panose="02020603050405020304" pitchFamily="18" charset="0"/>
                                  </a:rPr>
                                  <m:t>               </m:t>
                                </m:r>
                              </m:e>
                            </m:mr>
                          </m:m>
                        </m:e>
                      </m:d>
                    </m:oMath>
                  </m:oMathPara>
                </a14:m>
                <a:endParaRPr lang="en-US" altLang="ko-KR" sz="1800" b="1" dirty="0">
                  <a:solidFill>
                    <a:schemeClr val="tx1">
                      <a:lumMod val="85000"/>
                      <a:lumOff val="15000"/>
                    </a:schemeClr>
                  </a:solidFill>
                  <a:latin typeface="Times New Roman" panose="02020603050405020304" pitchFamily="18" charset="0"/>
                  <a:cs typeface="Times New Roman" panose="02020603050405020304" pitchFamily="18" charset="0"/>
                </a:endParaRPr>
              </a:p>
            </p:txBody>
          </p:sp>
        </mc:Choice>
        <mc:Fallback xmlns="">
          <p:sp>
            <p:nvSpPr>
              <p:cNvPr id="26" name="내용 개체 틀 2">
                <a:extLst>
                  <a:ext uri="{FF2B5EF4-FFF2-40B4-BE49-F238E27FC236}">
                    <a16:creationId xmlns:a16="http://schemas.microsoft.com/office/drawing/2014/main" xmlns:a14="http://schemas.microsoft.com/office/drawing/2010/main" xmlns="" id="{89475692-49FE-4DE2-BB02-797206C07618}"/>
                  </a:ext>
                </a:extLst>
              </p:cNvPr>
              <p:cNvSpPr txBox="1">
                <a:spLocks noRot="1" noChangeAspect="1" noMove="1" noResize="1" noEditPoints="1" noAdjustHandles="1" noChangeArrowheads="1" noChangeShapeType="1" noTextEdit="1"/>
              </p:cNvSpPr>
              <p:nvPr/>
            </p:nvSpPr>
            <p:spPr>
              <a:xfrm>
                <a:off x="1557342" y="2739176"/>
                <a:ext cx="6788140" cy="926792"/>
              </a:xfrm>
              <a:prstGeom prst="rect">
                <a:avLst/>
              </a:prstGeom>
              <a:blipFill rotWithShape="0">
                <a:blip r:embed="rId3"/>
                <a:stretch>
                  <a:fillRect/>
                </a:stretch>
              </a:blipFill>
            </p:spPr>
            <p:txBody>
              <a:bodyPr/>
              <a:lstStyle/>
              <a:p>
                <a:r>
                  <a:rPr lang="ko-KR" altLang="en-US">
                    <a:noFill/>
                  </a:rPr>
                  <a:t> </a:t>
                </a:r>
              </a:p>
            </p:txBody>
          </p:sp>
        </mc:Fallback>
      </mc:AlternateContent>
      <p:sp>
        <p:nvSpPr>
          <p:cNvPr id="29" name="직사각형 28"/>
          <p:cNvSpPr/>
          <p:nvPr/>
        </p:nvSpPr>
        <p:spPr>
          <a:xfrm>
            <a:off x="558800" y="525055"/>
            <a:ext cx="5824317"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600" dirty="0">
                <a:solidFill>
                  <a:schemeClr val="bg1">
                    <a:lumMod val="95000"/>
                  </a:schemeClr>
                </a:solidFill>
                <a:latin typeface="SamsungOne 700" panose="020B0803030303020204" pitchFamily="34" charset="0"/>
                <a:ea typeface="SamsungOne 700" panose="020B0803030303020204" pitchFamily="34" charset="0"/>
              </a:rPr>
              <a:t>UNIT 7. </a:t>
            </a:r>
            <a:br>
              <a:rPr lang="en-US" altLang="ko-KR" dirty="0">
                <a:solidFill>
                  <a:schemeClr val="bg1">
                    <a:lumMod val="95000"/>
                  </a:schemeClr>
                </a:solidFill>
                <a:latin typeface="SamsungOne 700" panose="020B0803030303020204" pitchFamily="34" charset="0"/>
                <a:ea typeface="SamsungOne 700" panose="020B0803030303020204" pitchFamily="34" charset="0"/>
              </a:rPr>
            </a:br>
            <a:r>
              <a:rPr lang="en-US" altLang="ko-KR" sz="2000" dirty="0">
                <a:solidFill>
                  <a:schemeClr val="bg1">
                    <a:lumMod val="95000"/>
                  </a:schemeClr>
                </a:solidFill>
                <a:latin typeface="SamsungOne 700" panose="020B0803030303020204" pitchFamily="34" charset="0"/>
                <a:ea typeface="SamsungOne 700" panose="020B0803030303020204" pitchFamily="34" charset="0"/>
              </a:rPr>
              <a:t>7.3. </a:t>
            </a:r>
            <a:r>
              <a:rPr lang="en-US" altLang="ko-KR" sz="2000" dirty="0">
                <a:solidFill>
                  <a:schemeClr val="bg1">
                    <a:lumMod val="95000"/>
                  </a:schemeClr>
                </a:solidFill>
                <a:latin typeface="SamsungOne 400" panose="020B0503030303020204" pitchFamily="34" charset="0"/>
                <a:ea typeface="SamsungOne 400" panose="020B0503030303020204" pitchFamily="34" charset="0"/>
              </a:rPr>
              <a:t>Transforming Image Data.</a:t>
            </a:r>
          </a:p>
        </p:txBody>
      </p:sp>
      <mc:AlternateContent xmlns:mc="http://schemas.openxmlformats.org/markup-compatibility/2006" xmlns:a14="http://schemas.microsoft.com/office/drawing/2010/main">
        <mc:Choice Requires="a14">
          <p:sp>
            <p:nvSpPr>
              <p:cNvPr id="39" name="내용 개체 틀 2">
                <a:extLst>
                  <a:ext uri="{FF2B5EF4-FFF2-40B4-BE49-F238E27FC236}">
                    <a16:creationId xmlns:a16="http://schemas.microsoft.com/office/drawing/2014/main" id="{89475692-49FE-4DE2-BB02-797206C07618}"/>
                  </a:ext>
                </a:extLst>
              </p:cNvPr>
              <p:cNvSpPr txBox="1">
                <a:spLocks/>
              </p:cNvSpPr>
              <p:nvPr/>
            </p:nvSpPr>
            <p:spPr>
              <a:xfrm>
                <a:off x="1333691" y="3930949"/>
                <a:ext cx="7235442" cy="926792"/>
              </a:xfrm>
              <a:prstGeom prst="rect">
                <a:avLst/>
              </a:prstGeom>
            </p:spPr>
            <p:txBody>
              <a:bodyPr wrap="none" lIns="0" tIns="0" rIns="0" bIns="0">
                <a:sp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50000"/>
                  </a:lnSpc>
                  <a:buNone/>
                </a:pPr>
                <a14:m>
                  <m:oMathPara xmlns:m="http://schemas.openxmlformats.org/officeDocument/2006/math">
                    <m:oMathParaPr>
                      <m:jc m:val="centerGroup"/>
                    </m:oMathParaPr>
                    <m:oMath xmlns:m="http://schemas.openxmlformats.org/officeDocument/2006/math">
                      <m:sSub>
                        <m:sSubPr>
                          <m:ctrlPr>
                            <a:rPr lang="en-US" altLang="ko-KR" sz="1800" i="1" smtClean="0">
                              <a:solidFill>
                                <a:schemeClr val="tx1">
                                  <a:lumMod val="85000"/>
                                  <a:lumOff val="15000"/>
                                </a:schemeClr>
                              </a:solidFill>
                              <a:latin typeface="Cambria Math" panose="02040503050406030204" pitchFamily="18" charset="0"/>
                              <a:cs typeface="Times New Roman" panose="02020603050405020304" pitchFamily="18" charset="0"/>
                            </a:rPr>
                          </m:ctrlPr>
                        </m:sSubPr>
                        <m:e>
                          <m:r>
                            <a:rPr lang="en-US" altLang="ko-KR" sz="1800" i="1">
                              <a:solidFill>
                                <a:schemeClr val="tx1">
                                  <a:lumMod val="85000"/>
                                  <a:lumOff val="15000"/>
                                </a:schemeClr>
                              </a:solidFill>
                              <a:latin typeface="Cambria Math" panose="02040503050406030204" pitchFamily="18" charset="0"/>
                              <a:cs typeface="Times New Roman" panose="02020603050405020304" pitchFamily="18" charset="0"/>
                            </a:rPr>
                            <m:t>𝑃𝑖𝑥𝑒𝑙</m:t>
                          </m:r>
                        </m:e>
                        <m:sub>
                          <m:r>
                            <a:rPr lang="en-US" altLang="ko-KR" sz="1800" i="1">
                              <a:solidFill>
                                <a:schemeClr val="tx1">
                                  <a:lumMod val="85000"/>
                                  <a:lumOff val="15000"/>
                                </a:schemeClr>
                              </a:solidFill>
                              <a:latin typeface="Cambria Math" panose="02040503050406030204" pitchFamily="18" charset="0"/>
                              <a:cs typeface="Times New Roman" panose="02020603050405020304" pitchFamily="18" charset="0"/>
                            </a:rPr>
                            <m:t>𝑑𝑒𝑠𝑡𝑖𝑛𝑎𝑡𝑖𝑜𝑛</m:t>
                          </m:r>
                        </m:sub>
                      </m:sSub>
                      <m:d>
                        <m:dPr>
                          <m:ctrlPr>
                            <a:rPr lang="en-US" altLang="ko-KR" sz="1800" i="1">
                              <a:solidFill>
                                <a:schemeClr val="tx1">
                                  <a:lumMod val="85000"/>
                                  <a:lumOff val="15000"/>
                                </a:schemeClr>
                              </a:solidFill>
                              <a:latin typeface="Cambria Math" panose="02040503050406030204" pitchFamily="18" charset="0"/>
                              <a:cs typeface="Times New Roman" panose="02020603050405020304" pitchFamily="18" charset="0"/>
                            </a:rPr>
                          </m:ctrlPr>
                        </m:dPr>
                        <m:e>
                          <m:r>
                            <a:rPr lang="en-US" altLang="ko-KR" sz="1800" i="1">
                              <a:solidFill>
                                <a:schemeClr val="tx1">
                                  <a:lumMod val="85000"/>
                                  <a:lumOff val="15000"/>
                                </a:schemeClr>
                              </a:solidFill>
                              <a:latin typeface="Cambria Math" panose="02040503050406030204" pitchFamily="18" charset="0"/>
                              <a:cs typeface="Times New Roman" panose="02020603050405020304" pitchFamily="18" charset="0"/>
                            </a:rPr>
                            <m:t>𝑖</m:t>
                          </m:r>
                          <m:r>
                            <a:rPr lang="en-US" altLang="ko-KR" sz="1800" i="1">
                              <a:solidFill>
                                <a:schemeClr val="tx1">
                                  <a:lumMod val="85000"/>
                                  <a:lumOff val="15000"/>
                                </a:schemeClr>
                              </a:solidFill>
                              <a:latin typeface="Cambria Math" panose="02040503050406030204" pitchFamily="18" charset="0"/>
                              <a:cs typeface="Times New Roman" panose="02020603050405020304" pitchFamily="18" charset="0"/>
                            </a:rPr>
                            <m:t>,</m:t>
                          </m:r>
                          <m:r>
                            <a:rPr lang="en-US" altLang="ko-KR" sz="1800" i="1">
                              <a:solidFill>
                                <a:schemeClr val="tx1">
                                  <a:lumMod val="85000"/>
                                  <a:lumOff val="15000"/>
                                </a:schemeClr>
                              </a:solidFill>
                              <a:latin typeface="Cambria Math" panose="02040503050406030204" pitchFamily="18" charset="0"/>
                              <a:cs typeface="Times New Roman" panose="02020603050405020304" pitchFamily="18" charset="0"/>
                            </a:rPr>
                            <m:t>𝑗</m:t>
                          </m:r>
                        </m:e>
                      </m:d>
                      <m:r>
                        <a:rPr lang="en-US" altLang="ko-KR" sz="1800" i="1">
                          <a:solidFill>
                            <a:schemeClr val="tx1">
                              <a:lumMod val="85000"/>
                              <a:lumOff val="15000"/>
                            </a:schemeClr>
                          </a:solidFill>
                          <a:latin typeface="Cambria Math" panose="02040503050406030204" pitchFamily="18" charset="0"/>
                          <a:cs typeface="Times New Roman" panose="02020603050405020304" pitchFamily="18" charset="0"/>
                        </a:rPr>
                        <m:t>=</m:t>
                      </m:r>
                      <m:d>
                        <m:dPr>
                          <m:begChr m:val="{"/>
                          <m:endChr m:val=""/>
                          <m:ctrlPr>
                            <a:rPr lang="en-US" altLang="ko-KR" sz="1800" i="1">
                              <a:solidFill>
                                <a:schemeClr val="tx1">
                                  <a:lumMod val="85000"/>
                                  <a:lumOff val="15000"/>
                                </a:schemeClr>
                              </a:solidFill>
                              <a:latin typeface="Cambria Math" panose="02040503050406030204" pitchFamily="18" charset="0"/>
                              <a:cs typeface="Times New Roman" panose="02020603050405020304" pitchFamily="18" charset="0"/>
                            </a:rPr>
                          </m:ctrlPr>
                        </m:dPr>
                        <m:e>
                          <m:m>
                            <m:mPr>
                              <m:mcs>
                                <m:mc>
                                  <m:mcPr>
                                    <m:count m:val="1"/>
                                    <m:mcJc m:val="center"/>
                                  </m:mcPr>
                                </m:mc>
                              </m:mcs>
                              <m:ctrlPr>
                                <a:rPr lang="en-US" altLang="ko-KR" sz="1800" i="1">
                                  <a:solidFill>
                                    <a:schemeClr val="tx1">
                                      <a:lumMod val="85000"/>
                                      <a:lumOff val="15000"/>
                                    </a:schemeClr>
                                  </a:solidFill>
                                  <a:latin typeface="Cambria Math" panose="02040503050406030204" pitchFamily="18" charset="0"/>
                                  <a:cs typeface="Times New Roman" panose="02020603050405020304" pitchFamily="18" charset="0"/>
                                </a:rPr>
                              </m:ctrlPr>
                            </m:mPr>
                            <m:mr>
                              <m:e>
                                <m:r>
                                  <m:rPr>
                                    <m:brk m:alnAt="7"/>
                                  </m:rPr>
                                  <a:rPr lang="en-US" altLang="ko-KR" sz="1800" i="1" smtClean="0">
                                    <a:solidFill>
                                      <a:srgbClr val="FF0000"/>
                                    </a:solidFill>
                                    <a:latin typeface="Cambria Math" panose="02040503050406030204" pitchFamily="18" charset="0"/>
                                    <a:cs typeface="Times New Roman" panose="02020603050405020304" pitchFamily="18" charset="0"/>
                                  </a:rPr>
                                  <m:t>𝑚</m:t>
                                </m:r>
                                <m:r>
                                  <a:rPr lang="en-US" altLang="ko-KR" sz="1800" i="1">
                                    <a:solidFill>
                                      <a:srgbClr val="FF0000"/>
                                    </a:solidFill>
                                    <a:latin typeface="Cambria Math" panose="02040503050406030204" pitchFamily="18" charset="0"/>
                                    <a:cs typeface="Times New Roman" panose="02020603050405020304" pitchFamily="18" charset="0"/>
                                  </a:rPr>
                                  <m:t>𝑎𝑥𝑉𝑎𝑙𝑢𝑒</m:t>
                                </m:r>
                                <m:r>
                                  <a:rPr lang="en-US" altLang="ko-KR" sz="1800" i="1">
                                    <a:solidFill>
                                      <a:schemeClr val="tx1">
                                        <a:lumMod val="85000"/>
                                        <a:lumOff val="15000"/>
                                      </a:schemeClr>
                                    </a:solidFill>
                                    <a:latin typeface="Cambria Math" panose="02040503050406030204" pitchFamily="18" charset="0"/>
                                    <a:cs typeface="Times New Roman" panose="02020603050405020304" pitchFamily="18" charset="0"/>
                                  </a:rPr>
                                  <m:t>   </m:t>
                                </m:r>
                                <m:r>
                                  <a:rPr lang="en-US" altLang="ko-KR" sz="1800" i="1">
                                    <a:solidFill>
                                      <a:schemeClr val="tx1">
                                        <a:lumMod val="85000"/>
                                        <a:lumOff val="15000"/>
                                      </a:schemeClr>
                                    </a:solidFill>
                                    <a:latin typeface="Cambria Math" panose="02040503050406030204" pitchFamily="18" charset="0"/>
                                    <a:cs typeface="Times New Roman" panose="02020603050405020304" pitchFamily="18" charset="0"/>
                                  </a:rPr>
                                  <m:t>𝑖𝑓</m:t>
                                </m:r>
                                <m:r>
                                  <a:rPr lang="en-US" altLang="ko-KR" sz="1800" i="1">
                                    <a:solidFill>
                                      <a:schemeClr val="tx1">
                                        <a:lumMod val="85000"/>
                                        <a:lumOff val="15000"/>
                                      </a:schemeClr>
                                    </a:solidFill>
                                    <a:latin typeface="Cambria Math" panose="02040503050406030204" pitchFamily="18" charset="0"/>
                                    <a:cs typeface="Times New Roman" panose="02020603050405020304" pitchFamily="18" charset="0"/>
                                  </a:rPr>
                                  <m:t> </m:t>
                                </m:r>
                                <m:sSub>
                                  <m:sSubPr>
                                    <m:ctrlPr>
                                      <a:rPr lang="en-US" altLang="ko-KR" sz="1800" i="1">
                                        <a:solidFill>
                                          <a:schemeClr val="tx1">
                                            <a:lumMod val="85000"/>
                                            <a:lumOff val="15000"/>
                                          </a:schemeClr>
                                        </a:solidFill>
                                        <a:latin typeface="Cambria Math" panose="02040503050406030204" pitchFamily="18" charset="0"/>
                                        <a:cs typeface="Times New Roman" panose="02020603050405020304" pitchFamily="18" charset="0"/>
                                      </a:rPr>
                                    </m:ctrlPr>
                                  </m:sSubPr>
                                  <m:e>
                                    <m:r>
                                      <a:rPr lang="en-US" altLang="ko-KR" sz="1800" i="1">
                                        <a:solidFill>
                                          <a:schemeClr val="tx1">
                                            <a:lumMod val="85000"/>
                                            <a:lumOff val="15000"/>
                                          </a:schemeClr>
                                        </a:solidFill>
                                        <a:latin typeface="Cambria Math" panose="02040503050406030204" pitchFamily="18" charset="0"/>
                                        <a:cs typeface="Times New Roman" panose="02020603050405020304" pitchFamily="18" charset="0"/>
                                      </a:rPr>
                                      <m:t>𝑃𝑖𝑥𝑒𝑙</m:t>
                                    </m:r>
                                  </m:e>
                                  <m:sub>
                                    <m:r>
                                      <a:rPr lang="en-US" altLang="ko-KR" sz="1800" i="1">
                                        <a:solidFill>
                                          <a:schemeClr val="tx1">
                                            <a:lumMod val="85000"/>
                                            <a:lumOff val="15000"/>
                                          </a:schemeClr>
                                        </a:solidFill>
                                        <a:latin typeface="Cambria Math" panose="02040503050406030204" pitchFamily="18" charset="0"/>
                                        <a:cs typeface="Times New Roman" panose="02020603050405020304" pitchFamily="18" charset="0"/>
                                      </a:rPr>
                                      <m:t>𝑠𝑜𝑢𝑟𝑐𝑒</m:t>
                                    </m:r>
                                  </m:sub>
                                </m:sSub>
                                <m:d>
                                  <m:dPr>
                                    <m:ctrlPr>
                                      <a:rPr lang="en-US" altLang="ko-KR" sz="1800" i="1">
                                        <a:solidFill>
                                          <a:schemeClr val="tx1">
                                            <a:lumMod val="85000"/>
                                            <a:lumOff val="15000"/>
                                          </a:schemeClr>
                                        </a:solidFill>
                                        <a:latin typeface="Cambria Math" panose="02040503050406030204" pitchFamily="18" charset="0"/>
                                        <a:cs typeface="Times New Roman" panose="02020603050405020304" pitchFamily="18" charset="0"/>
                                      </a:rPr>
                                    </m:ctrlPr>
                                  </m:dPr>
                                  <m:e>
                                    <m:r>
                                      <m:rPr>
                                        <m:brk m:alnAt="7"/>
                                      </m:rPr>
                                      <a:rPr lang="en-US" altLang="ko-KR" sz="1800" i="1">
                                        <a:solidFill>
                                          <a:schemeClr val="tx1">
                                            <a:lumMod val="85000"/>
                                            <a:lumOff val="15000"/>
                                          </a:schemeClr>
                                        </a:solidFill>
                                        <a:latin typeface="Cambria Math" panose="02040503050406030204" pitchFamily="18" charset="0"/>
                                        <a:cs typeface="Times New Roman" panose="02020603050405020304" pitchFamily="18" charset="0"/>
                                      </a:rPr>
                                      <m:t>𝑖</m:t>
                                    </m:r>
                                    <m:r>
                                      <a:rPr lang="en-US" altLang="ko-KR" sz="1800" i="1">
                                        <a:solidFill>
                                          <a:schemeClr val="tx1">
                                            <a:lumMod val="85000"/>
                                            <a:lumOff val="15000"/>
                                          </a:schemeClr>
                                        </a:solidFill>
                                        <a:latin typeface="Cambria Math" panose="02040503050406030204" pitchFamily="18" charset="0"/>
                                        <a:cs typeface="Times New Roman" panose="02020603050405020304" pitchFamily="18" charset="0"/>
                                      </a:rPr>
                                      <m:t>,</m:t>
                                    </m:r>
                                    <m:r>
                                      <a:rPr lang="en-US" altLang="ko-KR" sz="1800" i="1">
                                        <a:solidFill>
                                          <a:schemeClr val="tx1">
                                            <a:lumMod val="85000"/>
                                            <a:lumOff val="15000"/>
                                          </a:schemeClr>
                                        </a:solidFill>
                                        <a:latin typeface="Cambria Math" panose="02040503050406030204" pitchFamily="18" charset="0"/>
                                        <a:cs typeface="Times New Roman" panose="02020603050405020304" pitchFamily="18" charset="0"/>
                                      </a:rPr>
                                      <m:t>𝑗</m:t>
                                    </m:r>
                                  </m:e>
                                </m:d>
                                <m:r>
                                  <m:rPr>
                                    <m:brk m:alnAt="7"/>
                                  </m:rPr>
                                  <a:rPr lang="en-US" altLang="ko-KR" sz="1800" i="1">
                                    <a:solidFill>
                                      <a:schemeClr val="tx1">
                                        <a:lumMod val="85000"/>
                                        <a:lumOff val="15000"/>
                                      </a:schemeClr>
                                    </a:solidFill>
                                    <a:latin typeface="Cambria Math" panose="02040503050406030204" pitchFamily="18" charset="0"/>
                                    <a:cs typeface="Times New Roman" panose="02020603050405020304" pitchFamily="18" charset="0"/>
                                  </a:rPr>
                                  <m:t>&gt;</m:t>
                                </m:r>
                                <m:r>
                                  <a:rPr lang="en-US" altLang="ko-KR" sz="1800" i="1" smtClean="0">
                                    <a:solidFill>
                                      <a:srgbClr val="7030A0"/>
                                    </a:solidFill>
                                    <a:latin typeface="Cambria Math" panose="02040503050406030204" pitchFamily="18" charset="0"/>
                                    <a:cs typeface="Times New Roman" panose="02020603050405020304" pitchFamily="18" charset="0"/>
                                  </a:rPr>
                                  <m:t>𝑇h𝑟𝑒𝑠h𝑜𝑙𝑑</m:t>
                                </m:r>
                                <m:r>
                                  <a:rPr lang="en-US" altLang="ko-KR" sz="1800" i="1" smtClean="0">
                                    <a:solidFill>
                                      <a:srgbClr val="7030A0"/>
                                    </a:solidFill>
                                    <a:latin typeface="Cambria Math" panose="02040503050406030204" pitchFamily="18" charset="0"/>
                                    <a:cs typeface="Times New Roman" panose="02020603050405020304" pitchFamily="18" charset="0"/>
                                  </a:rPr>
                                  <m:t>(</m:t>
                                </m:r>
                                <m:r>
                                  <a:rPr lang="en-US" altLang="ko-KR" sz="1800" i="1" smtClean="0">
                                    <a:solidFill>
                                      <a:srgbClr val="7030A0"/>
                                    </a:solidFill>
                                    <a:latin typeface="Cambria Math" panose="02040503050406030204" pitchFamily="18" charset="0"/>
                                    <a:cs typeface="Times New Roman" panose="02020603050405020304" pitchFamily="18" charset="0"/>
                                  </a:rPr>
                                  <m:t>𝑖</m:t>
                                </m:r>
                                <m:r>
                                  <a:rPr lang="en-US" altLang="ko-KR" sz="1800" i="1" smtClean="0">
                                    <a:solidFill>
                                      <a:srgbClr val="7030A0"/>
                                    </a:solidFill>
                                    <a:latin typeface="Cambria Math" panose="02040503050406030204" pitchFamily="18" charset="0"/>
                                    <a:cs typeface="Times New Roman" panose="02020603050405020304" pitchFamily="18" charset="0"/>
                                  </a:rPr>
                                  <m:t>,</m:t>
                                </m:r>
                                <m:r>
                                  <a:rPr lang="en-US" altLang="ko-KR" sz="1800" i="1" smtClean="0">
                                    <a:solidFill>
                                      <a:srgbClr val="7030A0"/>
                                    </a:solidFill>
                                    <a:latin typeface="Cambria Math" panose="02040503050406030204" pitchFamily="18" charset="0"/>
                                    <a:cs typeface="Times New Roman" panose="02020603050405020304" pitchFamily="18" charset="0"/>
                                  </a:rPr>
                                  <m:t>𝑗</m:t>
                                </m:r>
                                <m:r>
                                  <a:rPr lang="en-US" altLang="ko-KR" sz="1800" i="1" smtClean="0">
                                    <a:solidFill>
                                      <a:srgbClr val="7030A0"/>
                                    </a:solidFill>
                                    <a:latin typeface="Cambria Math" panose="02040503050406030204" pitchFamily="18" charset="0"/>
                                    <a:cs typeface="Times New Roman" panose="02020603050405020304" pitchFamily="18" charset="0"/>
                                  </a:rPr>
                                  <m:t>)</m:t>
                                </m:r>
                              </m:e>
                            </m:mr>
                            <m:mr>
                              <m:e>
                                <m:r>
                                  <a:rPr lang="en-US" altLang="ko-KR" sz="1800" i="1" smtClean="0">
                                    <a:solidFill>
                                      <a:srgbClr val="193EB0"/>
                                    </a:solidFill>
                                    <a:latin typeface="Cambria Math" panose="02040503050406030204" pitchFamily="18" charset="0"/>
                                    <a:cs typeface="Times New Roman" panose="02020603050405020304" pitchFamily="18" charset="0"/>
                                  </a:rPr>
                                  <m:t>0</m:t>
                                </m:r>
                                <m:r>
                                  <a:rPr lang="en-US" altLang="ko-KR" sz="1800" i="1">
                                    <a:solidFill>
                                      <a:schemeClr val="tx1">
                                        <a:lumMod val="85000"/>
                                        <a:lumOff val="15000"/>
                                      </a:schemeClr>
                                    </a:solidFill>
                                    <a:latin typeface="Cambria Math" panose="02040503050406030204" pitchFamily="18" charset="0"/>
                                    <a:cs typeface="Times New Roman" panose="02020603050405020304" pitchFamily="18" charset="0"/>
                                  </a:rPr>
                                  <m:t>                                  </m:t>
                                </m:r>
                                <m:r>
                                  <a:rPr lang="en-US" altLang="ko-KR" sz="1800" i="1">
                                    <a:solidFill>
                                      <a:schemeClr val="tx1">
                                        <a:lumMod val="85000"/>
                                        <a:lumOff val="15000"/>
                                      </a:schemeClr>
                                    </a:solidFill>
                                    <a:latin typeface="Cambria Math" panose="02040503050406030204" pitchFamily="18" charset="0"/>
                                    <a:cs typeface="Times New Roman" panose="02020603050405020304" pitchFamily="18" charset="0"/>
                                  </a:rPr>
                                  <m:t>𝑜𝑡h𝑒𝑟𝑤𝑖𝑠𝑒</m:t>
                                </m:r>
                                <m:r>
                                  <a:rPr lang="en-US" altLang="ko-KR" sz="1800" i="1">
                                    <a:solidFill>
                                      <a:schemeClr val="tx1">
                                        <a:lumMod val="85000"/>
                                        <a:lumOff val="15000"/>
                                      </a:schemeClr>
                                    </a:solidFill>
                                    <a:latin typeface="Cambria Math" panose="02040503050406030204" pitchFamily="18" charset="0"/>
                                    <a:cs typeface="Times New Roman" panose="02020603050405020304" pitchFamily="18" charset="0"/>
                                  </a:rPr>
                                  <m:t>               </m:t>
                                </m:r>
                              </m:e>
                            </m:mr>
                          </m:m>
                        </m:e>
                      </m:d>
                    </m:oMath>
                  </m:oMathPara>
                </a14:m>
                <a:endParaRPr lang="en-US" altLang="ko-KR" sz="1800" b="1" dirty="0">
                  <a:solidFill>
                    <a:schemeClr val="tx1">
                      <a:lumMod val="85000"/>
                      <a:lumOff val="15000"/>
                    </a:schemeClr>
                  </a:solidFill>
                  <a:latin typeface="Times New Roman" panose="02020603050405020304" pitchFamily="18" charset="0"/>
                  <a:cs typeface="Times New Roman" panose="02020603050405020304" pitchFamily="18" charset="0"/>
                </a:endParaRPr>
              </a:p>
            </p:txBody>
          </p:sp>
        </mc:Choice>
        <mc:Fallback xmlns="">
          <p:sp>
            <p:nvSpPr>
              <p:cNvPr id="39" name="내용 개체 틀 2">
                <a:extLst>
                  <a:ext uri="{FF2B5EF4-FFF2-40B4-BE49-F238E27FC236}">
                    <a16:creationId xmlns:a16="http://schemas.microsoft.com/office/drawing/2014/main" xmlns:a14="http://schemas.microsoft.com/office/drawing/2010/main" xmlns="" id="{89475692-49FE-4DE2-BB02-797206C07618}"/>
                  </a:ext>
                </a:extLst>
              </p:cNvPr>
              <p:cNvSpPr txBox="1">
                <a:spLocks noRot="1" noChangeAspect="1" noMove="1" noResize="1" noEditPoints="1" noAdjustHandles="1" noChangeArrowheads="1" noChangeShapeType="1" noTextEdit="1"/>
              </p:cNvSpPr>
              <p:nvPr/>
            </p:nvSpPr>
            <p:spPr>
              <a:xfrm>
                <a:off x="1333691" y="3930949"/>
                <a:ext cx="7235442" cy="926792"/>
              </a:xfrm>
              <a:prstGeom prst="rect">
                <a:avLst/>
              </a:prstGeom>
              <a:blipFill rotWithShape="0">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0" name="내용 개체 틀 2">
                <a:extLst>
                  <a:ext uri="{FF2B5EF4-FFF2-40B4-BE49-F238E27FC236}">
                    <a16:creationId xmlns:a16="http://schemas.microsoft.com/office/drawing/2014/main" id="{89475692-49FE-4DE2-BB02-797206C07618}"/>
                  </a:ext>
                </a:extLst>
              </p:cNvPr>
              <p:cNvSpPr txBox="1">
                <a:spLocks/>
              </p:cNvSpPr>
              <p:nvPr/>
            </p:nvSpPr>
            <p:spPr>
              <a:xfrm>
                <a:off x="847885" y="4914973"/>
                <a:ext cx="8207054" cy="415498"/>
              </a:xfrm>
              <a:prstGeom prst="rect">
                <a:avLst/>
              </a:prstGeom>
            </p:spPr>
            <p:txBody>
              <a:bodyPr wrap="none" lIns="0" tIns="0" rIns="0" bIns="0">
                <a:sp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50000"/>
                  </a:lnSpc>
                  <a:buNone/>
                </a:pPr>
                <a14:m>
                  <m:oMathPara xmlns:m="http://schemas.openxmlformats.org/officeDocument/2006/math">
                    <m:oMathParaPr>
                      <m:jc m:val="centerGroup"/>
                    </m:oMathParaPr>
                    <m:oMath xmlns:m="http://schemas.openxmlformats.org/officeDocument/2006/math">
                      <m:r>
                        <a:rPr lang="ko-KR" altLang="en-US" sz="1800" i="1" dirty="0" smtClean="0">
                          <a:solidFill>
                            <a:srgbClr val="FF0000"/>
                          </a:solidFill>
                          <a:latin typeface="Cambria Math" panose="02040503050406030204" pitchFamily="18" charset="0"/>
                          <a:cs typeface="Times New Roman" panose="02020603050405020304" pitchFamily="18" charset="0"/>
                          <a:sym typeface="Symbol" panose="05050102010706020507" pitchFamily="18" charset="2"/>
                        </a:rPr>
                        <m:t>←</m:t>
                      </m:r>
                      <m:r>
                        <a:rPr lang="en-US" altLang="ko-KR" sz="1800" i="1" smtClean="0">
                          <a:solidFill>
                            <a:srgbClr val="7030A0"/>
                          </a:solidFill>
                          <a:latin typeface="Cambria Math" panose="02040503050406030204" pitchFamily="18" charset="0"/>
                          <a:cs typeface="Times New Roman" panose="02020603050405020304" pitchFamily="18" charset="0"/>
                        </a:rPr>
                        <m:t>𝑇h𝑟𝑒𝑠h𝑜𝑙𝑑</m:t>
                      </m:r>
                      <m:r>
                        <a:rPr lang="en-US" altLang="ko-KR" sz="1800" i="1" smtClean="0">
                          <a:solidFill>
                            <a:srgbClr val="7030A0"/>
                          </a:solidFill>
                          <a:latin typeface="Cambria Math" panose="02040503050406030204" pitchFamily="18" charset="0"/>
                          <a:cs typeface="Times New Roman" panose="02020603050405020304" pitchFamily="18" charset="0"/>
                        </a:rPr>
                        <m:t>(</m:t>
                      </m:r>
                      <m:r>
                        <a:rPr lang="en-US" altLang="ko-KR" sz="1800" i="1" smtClean="0">
                          <a:solidFill>
                            <a:srgbClr val="7030A0"/>
                          </a:solidFill>
                          <a:latin typeface="Cambria Math" panose="02040503050406030204" pitchFamily="18" charset="0"/>
                          <a:cs typeface="Times New Roman" panose="02020603050405020304" pitchFamily="18" charset="0"/>
                        </a:rPr>
                        <m:t>𝑖</m:t>
                      </m:r>
                      <m:r>
                        <a:rPr lang="en-US" altLang="ko-KR" sz="1800" i="1" smtClean="0">
                          <a:solidFill>
                            <a:srgbClr val="7030A0"/>
                          </a:solidFill>
                          <a:latin typeface="Cambria Math" panose="02040503050406030204" pitchFamily="18" charset="0"/>
                          <a:cs typeface="Times New Roman" panose="02020603050405020304" pitchFamily="18" charset="0"/>
                        </a:rPr>
                        <m:t>,</m:t>
                      </m:r>
                      <m:r>
                        <a:rPr lang="en-US" altLang="ko-KR" sz="1800" i="1" smtClean="0">
                          <a:solidFill>
                            <a:srgbClr val="7030A0"/>
                          </a:solidFill>
                          <a:latin typeface="Cambria Math" panose="02040503050406030204" pitchFamily="18" charset="0"/>
                          <a:cs typeface="Times New Roman" panose="02020603050405020304" pitchFamily="18" charset="0"/>
                        </a:rPr>
                        <m:t>𝑗</m:t>
                      </m:r>
                      <m:r>
                        <a:rPr lang="en-US" altLang="ko-KR" sz="1800" i="1" smtClean="0">
                          <a:solidFill>
                            <a:srgbClr val="7030A0"/>
                          </a:solidFill>
                          <a:latin typeface="Cambria Math" panose="02040503050406030204" pitchFamily="18" charset="0"/>
                          <a:cs typeface="Times New Roman" panose="02020603050405020304" pitchFamily="18" charset="0"/>
                        </a:rPr>
                        <m:t>)</m:t>
                      </m:r>
                      <m:r>
                        <m:rPr>
                          <m:nor/>
                        </m:rPr>
                        <a:rPr lang="en-US" altLang="ko-KR" sz="1800" dirty="0">
                          <a:solidFill>
                            <a:schemeClr val="tx1">
                              <a:lumMod val="85000"/>
                              <a:lumOff val="15000"/>
                            </a:schemeClr>
                          </a:solidFill>
                          <a:latin typeface="Times New Roman" panose="02020603050405020304" pitchFamily="18" charset="0"/>
                          <a:cs typeface="Times New Roman" panose="02020603050405020304" pitchFamily="18" charset="0"/>
                          <a:sym typeface="Symbol" panose="05050102010706020507" pitchFamily="18" charset="2"/>
                        </a:rPr>
                        <m:t> </m:t>
                      </m:r>
                      <m:r>
                        <m:rPr>
                          <m:nor/>
                        </m:rPr>
                        <a:rPr lang="en-US" altLang="ko-KR" sz="1800" dirty="0">
                          <a:solidFill>
                            <a:schemeClr val="tx1">
                              <a:lumMod val="85000"/>
                              <a:lumOff val="15000"/>
                            </a:schemeClr>
                          </a:solidFill>
                          <a:latin typeface="Times New Roman" panose="02020603050405020304" pitchFamily="18" charset="0"/>
                          <a:cs typeface="Times New Roman" panose="02020603050405020304" pitchFamily="18" charset="0"/>
                          <a:sym typeface="Symbol" panose="05050102010706020507" pitchFamily="18" charset="2"/>
                        </a:rPr>
                        <m:t>is</m:t>
                      </m:r>
                      <m:r>
                        <m:rPr>
                          <m:nor/>
                        </m:rPr>
                        <a:rPr lang="en-US" altLang="ko-KR" sz="1800" dirty="0">
                          <a:solidFill>
                            <a:schemeClr val="tx1">
                              <a:lumMod val="85000"/>
                              <a:lumOff val="15000"/>
                            </a:schemeClr>
                          </a:solidFill>
                          <a:latin typeface="Times New Roman" panose="02020603050405020304" pitchFamily="18" charset="0"/>
                          <a:cs typeface="Times New Roman" panose="02020603050405020304" pitchFamily="18" charset="0"/>
                          <a:sym typeface="Symbol" panose="05050102010706020507" pitchFamily="18" charset="2"/>
                        </a:rPr>
                        <m:t> </m:t>
                      </m:r>
                      <m:r>
                        <m:rPr>
                          <m:nor/>
                        </m:rPr>
                        <a:rPr lang="en-US" altLang="ko-KR" sz="1800" dirty="0">
                          <a:solidFill>
                            <a:schemeClr val="tx1">
                              <a:lumMod val="85000"/>
                              <a:lumOff val="15000"/>
                            </a:schemeClr>
                          </a:solidFill>
                          <a:latin typeface="Times New Roman" panose="02020603050405020304" pitchFamily="18" charset="0"/>
                          <a:cs typeface="Times New Roman" panose="02020603050405020304" pitchFamily="18" charset="0"/>
                          <a:sym typeface="Symbol" panose="05050102010706020507" pitchFamily="18" charset="2"/>
                        </a:rPr>
                        <m:t>the</m:t>
                      </m:r>
                      <m:r>
                        <m:rPr>
                          <m:nor/>
                        </m:rPr>
                        <a:rPr lang="en-US" altLang="ko-KR" sz="1800" dirty="0">
                          <a:solidFill>
                            <a:schemeClr val="tx1">
                              <a:lumMod val="85000"/>
                              <a:lumOff val="15000"/>
                            </a:schemeClr>
                          </a:solidFill>
                          <a:latin typeface="Times New Roman" panose="02020603050405020304" pitchFamily="18" charset="0"/>
                          <a:cs typeface="Times New Roman" panose="02020603050405020304" pitchFamily="18" charset="0"/>
                          <a:sym typeface="Symbol" panose="05050102010706020507" pitchFamily="18" charset="2"/>
                        </a:rPr>
                        <m:t> </m:t>
                      </m:r>
                      <m:r>
                        <m:rPr>
                          <m:nor/>
                        </m:rPr>
                        <a:rPr lang="en-US" altLang="ko-KR" sz="1800" dirty="0">
                          <a:solidFill>
                            <a:schemeClr val="tx1">
                              <a:lumMod val="85000"/>
                              <a:lumOff val="15000"/>
                            </a:schemeClr>
                          </a:solidFill>
                          <a:latin typeface="Times New Roman" panose="02020603050405020304" pitchFamily="18" charset="0"/>
                          <a:cs typeface="Times New Roman" panose="02020603050405020304" pitchFamily="18" charset="0"/>
                          <a:sym typeface="Symbol" panose="05050102010706020507" pitchFamily="18" charset="2"/>
                        </a:rPr>
                        <m:t>mean</m:t>
                      </m:r>
                      <m:r>
                        <m:rPr>
                          <m:nor/>
                        </m:rPr>
                        <a:rPr lang="en-US" altLang="ko-KR" sz="1800" dirty="0">
                          <a:solidFill>
                            <a:schemeClr val="tx1">
                              <a:lumMod val="85000"/>
                              <a:lumOff val="15000"/>
                            </a:schemeClr>
                          </a:solidFill>
                          <a:latin typeface="Times New Roman" panose="02020603050405020304" pitchFamily="18" charset="0"/>
                          <a:cs typeface="Times New Roman" panose="02020603050405020304" pitchFamily="18" charset="0"/>
                          <a:sym typeface="Symbol" panose="05050102010706020507" pitchFamily="18" charset="2"/>
                        </a:rPr>
                        <m:t> </m:t>
                      </m:r>
                      <m:r>
                        <m:rPr>
                          <m:nor/>
                        </m:rPr>
                        <a:rPr lang="en-US" altLang="ko-KR" sz="1800" dirty="0">
                          <a:solidFill>
                            <a:schemeClr val="tx1">
                              <a:lumMod val="85000"/>
                              <a:lumOff val="15000"/>
                            </a:schemeClr>
                          </a:solidFill>
                          <a:latin typeface="Times New Roman" panose="02020603050405020304" pitchFamily="18" charset="0"/>
                          <a:cs typeface="Times New Roman" panose="02020603050405020304" pitchFamily="18" charset="0"/>
                          <a:sym typeface="Symbol" panose="05050102010706020507" pitchFamily="18" charset="2"/>
                        </a:rPr>
                        <m:t>within</m:t>
                      </m:r>
                      <m:r>
                        <m:rPr>
                          <m:nor/>
                        </m:rPr>
                        <a:rPr lang="en-US" altLang="ko-KR" sz="1800" dirty="0">
                          <a:solidFill>
                            <a:schemeClr val="tx1">
                              <a:lumMod val="85000"/>
                              <a:lumOff val="15000"/>
                            </a:schemeClr>
                          </a:solidFill>
                          <a:latin typeface="Times New Roman" panose="02020603050405020304" pitchFamily="18" charset="0"/>
                          <a:cs typeface="Times New Roman" panose="02020603050405020304" pitchFamily="18" charset="0"/>
                          <a:sym typeface="Symbol" panose="05050102010706020507" pitchFamily="18" charset="2"/>
                        </a:rPr>
                        <m:t> </m:t>
                      </m:r>
                      <m:r>
                        <m:rPr>
                          <m:nor/>
                        </m:rPr>
                        <a:rPr lang="en-US" altLang="ko-KR" sz="1800" dirty="0">
                          <a:solidFill>
                            <a:schemeClr val="tx1">
                              <a:lumMod val="85000"/>
                              <a:lumOff val="15000"/>
                            </a:schemeClr>
                          </a:solidFill>
                          <a:latin typeface="Times New Roman" panose="02020603050405020304" pitchFamily="18" charset="0"/>
                          <a:cs typeface="Times New Roman" panose="02020603050405020304" pitchFamily="18" charset="0"/>
                          <a:sym typeface="Symbol" panose="05050102010706020507" pitchFamily="18" charset="2"/>
                        </a:rPr>
                        <m:t>a</m:t>
                      </m:r>
                      <m:r>
                        <m:rPr>
                          <m:nor/>
                        </m:rPr>
                        <a:rPr lang="en-US" altLang="ko-KR" sz="1800" dirty="0">
                          <a:solidFill>
                            <a:schemeClr val="tx1">
                              <a:lumMod val="85000"/>
                              <a:lumOff val="15000"/>
                            </a:schemeClr>
                          </a:solidFill>
                          <a:latin typeface="Times New Roman" panose="02020603050405020304" pitchFamily="18" charset="0"/>
                          <a:cs typeface="Times New Roman" panose="02020603050405020304" pitchFamily="18" charset="0"/>
                          <a:sym typeface="Symbol" panose="05050102010706020507" pitchFamily="18" charset="2"/>
                        </a:rPr>
                        <m:t> </m:t>
                      </m:r>
                      <m:r>
                        <m:rPr>
                          <m:nor/>
                        </m:rPr>
                        <a:rPr lang="en-US" altLang="ko-KR" sz="1800" dirty="0">
                          <a:solidFill>
                            <a:schemeClr val="tx1">
                              <a:lumMod val="85000"/>
                              <a:lumOff val="15000"/>
                            </a:schemeClr>
                          </a:solidFill>
                          <a:latin typeface="Times New Roman" panose="02020603050405020304" pitchFamily="18" charset="0"/>
                          <a:cs typeface="Times New Roman" panose="02020603050405020304" pitchFamily="18" charset="0"/>
                          <a:sym typeface="Symbol" panose="05050102010706020507" pitchFamily="18" charset="2"/>
                        </a:rPr>
                        <m:t>patch</m:t>
                      </m:r>
                      <m:r>
                        <m:rPr>
                          <m:nor/>
                        </m:rPr>
                        <a:rPr lang="en-US" altLang="ko-KR" sz="1800" dirty="0">
                          <a:solidFill>
                            <a:schemeClr val="tx1">
                              <a:lumMod val="85000"/>
                              <a:lumOff val="15000"/>
                            </a:schemeClr>
                          </a:solidFill>
                          <a:latin typeface="Times New Roman" panose="02020603050405020304" pitchFamily="18" charset="0"/>
                          <a:cs typeface="Times New Roman" panose="02020603050405020304" pitchFamily="18" charset="0"/>
                          <a:sym typeface="Symbol" panose="05050102010706020507" pitchFamily="18" charset="2"/>
                        </a:rPr>
                        <m:t> </m:t>
                      </m:r>
                      <m:r>
                        <a:rPr lang="en-US" altLang="ko-KR" sz="1800" i="1">
                          <a:solidFill>
                            <a:schemeClr val="tx1">
                              <a:lumMod val="85000"/>
                              <a:lumOff val="15000"/>
                            </a:schemeClr>
                          </a:solidFill>
                          <a:latin typeface="Cambria Math" panose="02040503050406030204" pitchFamily="18" charset="0"/>
                          <a:sym typeface="Symbol" panose="05050102010706020507" pitchFamily="18" charset="2"/>
                        </a:rPr>
                        <m:t>𝑏𝑙𝑜𝑐𝑘𝑆𝑖𝑧𝑒</m:t>
                      </m:r>
                      <m:r>
                        <a:rPr lang="en-US" altLang="ko-KR" sz="1800" i="1">
                          <a:solidFill>
                            <a:schemeClr val="tx1">
                              <a:lumMod val="85000"/>
                              <a:lumOff val="15000"/>
                            </a:schemeClr>
                          </a:solidFill>
                          <a:latin typeface="Cambria Math" panose="02040503050406030204" pitchFamily="18" charset="0"/>
                          <a:ea typeface="Cambria Math" panose="02040503050406030204" pitchFamily="18" charset="0"/>
                          <a:sym typeface="Symbol" panose="05050102010706020507" pitchFamily="18" charset="2"/>
                        </a:rPr>
                        <m:t>×</m:t>
                      </m:r>
                      <m:r>
                        <a:rPr lang="en-US" altLang="ko-KR" sz="1800" i="1">
                          <a:solidFill>
                            <a:schemeClr val="tx1">
                              <a:lumMod val="85000"/>
                              <a:lumOff val="15000"/>
                            </a:schemeClr>
                          </a:solidFill>
                          <a:latin typeface="Cambria Math" panose="02040503050406030204" pitchFamily="18" charset="0"/>
                          <a:ea typeface="Cambria Math" panose="02040503050406030204" pitchFamily="18" charset="0"/>
                          <a:sym typeface="Symbol" panose="05050102010706020507" pitchFamily="18" charset="2"/>
                        </a:rPr>
                        <m:t>𝑏𝑙𝑜𝑐𝑘𝑆𝑖𝑧𝑒</m:t>
                      </m:r>
                      <m:r>
                        <m:rPr>
                          <m:nor/>
                        </m:rPr>
                        <a:rPr lang="en-US" altLang="ko-KR" sz="1800" dirty="0">
                          <a:solidFill>
                            <a:schemeClr val="tx1">
                              <a:lumMod val="85000"/>
                              <a:lumOff val="15000"/>
                            </a:schemeClr>
                          </a:solidFill>
                          <a:latin typeface="Times New Roman" panose="02020603050405020304" pitchFamily="18" charset="0"/>
                          <a:cs typeface="Times New Roman" panose="02020603050405020304" pitchFamily="18" charset="0"/>
                          <a:sym typeface="Symbol" panose="05050102010706020507" pitchFamily="18" charset="2"/>
                        </a:rPr>
                        <m:t> </m:t>
                      </m:r>
                      <m:r>
                        <m:rPr>
                          <m:nor/>
                        </m:rPr>
                        <a:rPr lang="en-US" altLang="ko-KR" sz="1800" dirty="0">
                          <a:solidFill>
                            <a:schemeClr val="tx1">
                              <a:lumMod val="85000"/>
                              <a:lumOff val="15000"/>
                            </a:schemeClr>
                          </a:solidFill>
                          <a:latin typeface="Times New Roman" panose="02020603050405020304" pitchFamily="18" charset="0"/>
                          <a:cs typeface="Times New Roman" panose="02020603050405020304" pitchFamily="18" charset="0"/>
                          <a:sym typeface="Symbol" panose="05050102010706020507" pitchFamily="18" charset="2"/>
                        </a:rPr>
                        <m:t>around</m:t>
                      </m:r>
                      <m:r>
                        <m:rPr>
                          <m:nor/>
                        </m:rPr>
                        <a:rPr lang="en-US" altLang="ko-KR" sz="1800" dirty="0">
                          <a:solidFill>
                            <a:schemeClr val="tx1">
                              <a:lumMod val="85000"/>
                              <a:lumOff val="15000"/>
                            </a:schemeClr>
                          </a:solidFill>
                          <a:latin typeface="Times New Roman" panose="02020603050405020304" pitchFamily="18" charset="0"/>
                          <a:cs typeface="Times New Roman" panose="02020603050405020304" pitchFamily="18" charset="0"/>
                          <a:sym typeface="Symbol" panose="05050102010706020507" pitchFamily="18" charset="2"/>
                        </a:rPr>
                        <m:t> </m:t>
                      </m:r>
                      <m:r>
                        <m:rPr>
                          <m:nor/>
                        </m:rPr>
                        <a:rPr lang="en-US" altLang="ko-KR" sz="1800" dirty="0">
                          <a:solidFill>
                            <a:schemeClr val="tx1">
                              <a:lumMod val="85000"/>
                              <a:lumOff val="15000"/>
                            </a:schemeClr>
                          </a:solidFill>
                          <a:latin typeface="Times New Roman" panose="02020603050405020304" pitchFamily="18" charset="0"/>
                          <a:cs typeface="Times New Roman" panose="02020603050405020304" pitchFamily="18" charset="0"/>
                          <a:sym typeface="Symbol" panose="05050102010706020507" pitchFamily="18" charset="2"/>
                        </a:rPr>
                        <m:t>the</m:t>
                      </m:r>
                      <m:r>
                        <m:rPr>
                          <m:nor/>
                        </m:rPr>
                        <a:rPr lang="en-US" altLang="ko-KR" sz="1800" dirty="0">
                          <a:solidFill>
                            <a:schemeClr val="tx1">
                              <a:lumMod val="85000"/>
                              <a:lumOff val="15000"/>
                            </a:schemeClr>
                          </a:solidFill>
                          <a:latin typeface="Times New Roman" panose="02020603050405020304" pitchFamily="18" charset="0"/>
                          <a:cs typeface="Times New Roman" panose="02020603050405020304" pitchFamily="18" charset="0"/>
                          <a:sym typeface="Symbol" panose="05050102010706020507" pitchFamily="18" charset="2"/>
                        </a:rPr>
                        <m:t> </m:t>
                      </m:r>
                      <m:r>
                        <a:rPr lang="en-US" altLang="ko-KR" sz="1800" i="1" dirty="0">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m:t>
                      </m:r>
                      <m:r>
                        <a:rPr lang="en-US" altLang="ko-KR" sz="1800" i="1" dirty="0" err="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𝑖</m:t>
                      </m:r>
                      <m:r>
                        <a:rPr lang="en-US" altLang="ko-KR" sz="1800" i="1" dirty="0" err="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m:t>
                      </m:r>
                      <m:r>
                        <a:rPr lang="en-US" altLang="ko-KR" sz="1800" i="1" dirty="0" err="1">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𝑗</m:t>
                      </m:r>
                      <m:r>
                        <a:rPr lang="en-US" altLang="ko-KR" sz="1800" i="1" dirty="0">
                          <a:solidFill>
                            <a:schemeClr val="tx1">
                              <a:lumMod val="85000"/>
                              <a:lumOff val="15000"/>
                            </a:schemeClr>
                          </a:solidFill>
                          <a:latin typeface="Cambria Math" panose="02040503050406030204" pitchFamily="18" charset="0"/>
                          <a:cs typeface="Times New Roman" panose="02020603050405020304" pitchFamily="18" charset="0"/>
                          <a:sym typeface="Symbol" panose="05050102010706020507" pitchFamily="18" charset="2"/>
                        </a:rPr>
                        <m:t>)</m:t>
                      </m:r>
                      <m:r>
                        <m:rPr>
                          <m:nor/>
                        </m:rPr>
                        <a:rPr lang="en-US" altLang="ko-KR" sz="1800" dirty="0">
                          <a:solidFill>
                            <a:schemeClr val="tx1">
                              <a:lumMod val="85000"/>
                              <a:lumOff val="15000"/>
                            </a:schemeClr>
                          </a:solidFill>
                          <a:latin typeface="Times New Roman" panose="02020603050405020304" pitchFamily="18" charset="0"/>
                          <a:cs typeface="Times New Roman" panose="02020603050405020304" pitchFamily="18" charset="0"/>
                          <a:sym typeface="Symbol" panose="05050102010706020507" pitchFamily="18" charset="2"/>
                        </a:rPr>
                        <m:t>.</m:t>
                      </m:r>
                    </m:oMath>
                  </m:oMathPara>
                </a14:m>
                <a:endParaRPr lang="en-US" altLang="ko-KR" sz="1800" b="1" dirty="0">
                  <a:solidFill>
                    <a:schemeClr val="tx1">
                      <a:lumMod val="85000"/>
                      <a:lumOff val="15000"/>
                    </a:schemeClr>
                  </a:solidFill>
                  <a:latin typeface="Times New Roman" panose="02020603050405020304" pitchFamily="18" charset="0"/>
                  <a:cs typeface="Times New Roman" panose="02020603050405020304" pitchFamily="18" charset="0"/>
                </a:endParaRPr>
              </a:p>
            </p:txBody>
          </p:sp>
        </mc:Choice>
        <mc:Fallback xmlns="">
          <p:sp>
            <p:nvSpPr>
              <p:cNvPr id="40" name="내용 개체 틀 2">
                <a:extLst>
                  <a:ext uri="{FF2B5EF4-FFF2-40B4-BE49-F238E27FC236}">
                    <a16:creationId xmlns:a16="http://schemas.microsoft.com/office/drawing/2014/main" xmlns:a14="http://schemas.microsoft.com/office/drawing/2010/main" xmlns="" id="{89475692-49FE-4DE2-BB02-797206C07618}"/>
                  </a:ext>
                </a:extLst>
              </p:cNvPr>
              <p:cNvSpPr txBox="1">
                <a:spLocks noRot="1" noChangeAspect="1" noMove="1" noResize="1" noEditPoints="1" noAdjustHandles="1" noChangeArrowheads="1" noChangeShapeType="1" noTextEdit="1"/>
              </p:cNvSpPr>
              <p:nvPr/>
            </p:nvSpPr>
            <p:spPr>
              <a:xfrm>
                <a:off x="847885" y="4914973"/>
                <a:ext cx="8207054" cy="415498"/>
              </a:xfrm>
              <a:prstGeom prst="rect">
                <a:avLst/>
              </a:prstGeom>
              <a:blipFill rotWithShape="0">
                <a:blip r:embed="rId5"/>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97361266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6F7AFCFB-320D-4B13-A63D-462DF612D412}"/>
              </a:ext>
            </a:extLst>
          </p:cNvPr>
          <p:cNvSpPr txBox="1"/>
          <p:nvPr/>
        </p:nvSpPr>
        <p:spPr>
          <a:xfrm>
            <a:off x="1541025" y="2821301"/>
            <a:ext cx="1998440" cy="338554"/>
          </a:xfrm>
          <a:prstGeom prst="rect">
            <a:avLst/>
          </a:prstGeom>
          <a:noFill/>
        </p:spPr>
        <p:txBody>
          <a:bodyPr wrap="square" rtlCol="0">
            <a:spAutoFit/>
            <a:scene3d>
              <a:camera prst="orthographicFront"/>
              <a:lightRig rig="threePt" dir="t"/>
            </a:scene3d>
            <a:sp3d>
              <a:bevelT w="0" h="6350"/>
            </a:sp3d>
          </a:bodyPr>
          <a:lstStyle>
            <a:defPPr>
              <a:defRPr lang="ko-KR"/>
            </a:defPPr>
            <a:lvl1pPr algn="ctr">
              <a:defRPr sz="1600">
                <a:latin typeface="SamsungOne 400" panose="020B0503030303020204" pitchFamily="34" charset="0"/>
                <a:ea typeface="SamsungOne 400" panose="020B0503030303020204" pitchFamily="34" charset="0"/>
                <a:cs typeface="Times New Roman" panose="02020603050405020304" pitchFamily="18" charset="0"/>
              </a:defRPr>
            </a:lvl1pPr>
          </a:lstStyle>
          <a:p>
            <a:r>
              <a:rPr lang="en-US" altLang="ko-KR" dirty="0"/>
              <a:t>Original</a:t>
            </a:r>
            <a:endParaRPr lang="ko-KR" altLang="en-US" dirty="0"/>
          </a:p>
        </p:txBody>
      </p:sp>
      <p:sp>
        <p:nvSpPr>
          <p:cNvPr id="21" name="TextBox 20">
            <a:extLst>
              <a:ext uri="{FF2B5EF4-FFF2-40B4-BE49-F238E27FC236}">
                <a16:creationId xmlns:a16="http://schemas.microsoft.com/office/drawing/2014/main" id="{12CA5264-C8E3-41D9-A4F2-365851A712E9}"/>
              </a:ext>
            </a:extLst>
          </p:cNvPr>
          <p:cNvSpPr txBox="1"/>
          <p:nvPr/>
        </p:nvSpPr>
        <p:spPr>
          <a:xfrm>
            <a:off x="5227560" y="2462569"/>
            <a:ext cx="919240" cy="338554"/>
          </a:xfrm>
          <a:prstGeom prst="rect">
            <a:avLst/>
          </a:prstGeom>
          <a:noFill/>
        </p:spPr>
        <p:txBody>
          <a:bodyPr wrap="square" rtlCol="0">
            <a:spAutoFit/>
            <a:scene3d>
              <a:camera prst="orthographicFront"/>
              <a:lightRig rig="threePt" dir="t"/>
            </a:scene3d>
            <a:sp3d>
              <a:bevelT w="0" h="6350"/>
            </a:sp3d>
          </a:bodyPr>
          <a:lstStyle>
            <a:defPPr>
              <a:defRPr lang="ko-KR"/>
            </a:defPPr>
            <a:lvl1pPr algn="ctr">
              <a:defRPr sz="1600">
                <a:latin typeface="SamsungOne 400" panose="020B0503030303020204" pitchFamily="34" charset="0"/>
                <a:ea typeface="SamsungOne 400" panose="020B0503030303020204" pitchFamily="34" charset="0"/>
                <a:cs typeface="Times New Roman" panose="02020603050405020304" pitchFamily="18" charset="0"/>
              </a:defRPr>
            </a:lvl1pPr>
          </a:lstStyle>
          <a:p>
            <a:pPr algn="r"/>
            <a:r>
              <a:rPr lang="en-US" altLang="ko-KR" dirty="0">
                <a:solidFill>
                  <a:srgbClr val="00B050"/>
                </a:solidFill>
              </a:rPr>
              <a:t>Binary</a:t>
            </a:r>
          </a:p>
        </p:txBody>
      </p:sp>
      <p:sp>
        <p:nvSpPr>
          <p:cNvPr id="22" name="직사각형 21"/>
          <p:cNvSpPr/>
          <p:nvPr/>
        </p:nvSpPr>
        <p:spPr>
          <a:xfrm>
            <a:off x="546895" y="1523719"/>
            <a:ext cx="8797130"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3200" dirty="0">
                <a:solidFill>
                  <a:schemeClr val="tx1">
                    <a:lumMod val="95000"/>
                    <a:lumOff val="5000"/>
                  </a:schemeClr>
                </a:solidFill>
                <a:latin typeface="Samsung Sharp Sans" pitchFamily="2" charset="0"/>
                <a:ea typeface="Samsung Sharp Sans" pitchFamily="2" charset="0"/>
                <a:cs typeface="Samsung Sharp Sans" pitchFamily="2" charset="0"/>
              </a:rPr>
              <a:t>Transforming </a:t>
            </a:r>
            <a:r>
              <a:rPr lang="en-US" altLang="ko-KR" sz="3200">
                <a:solidFill>
                  <a:schemeClr val="tx1">
                    <a:lumMod val="95000"/>
                    <a:lumOff val="5000"/>
                  </a:schemeClr>
                </a:solidFill>
                <a:latin typeface="Samsung Sharp Sans" pitchFamily="2" charset="0"/>
                <a:ea typeface="Samsung Sharp Sans" pitchFamily="2" charset="0"/>
                <a:cs typeface="Samsung Sharp Sans" pitchFamily="2" charset="0"/>
              </a:rPr>
              <a:t>Image Data (5/5)</a:t>
            </a:r>
            <a:endParaRPr lang="en-US" altLang="ko-KR" sz="3200" dirty="0">
              <a:solidFill>
                <a:schemeClr val="tx1">
                  <a:lumMod val="95000"/>
                  <a:lumOff val="5000"/>
                </a:schemeClr>
              </a:solidFill>
              <a:latin typeface="Samsung Sharp Sans" pitchFamily="2" charset="0"/>
              <a:ea typeface="Samsung Sharp Sans" pitchFamily="2" charset="0"/>
              <a:cs typeface="Samsung Sharp Sans" pitchFamily="2" charset="0"/>
            </a:endParaRPr>
          </a:p>
        </p:txBody>
      </p:sp>
      <p:grpSp>
        <p:nvGrpSpPr>
          <p:cNvPr id="26" name="그룹 25"/>
          <p:cNvGrpSpPr/>
          <p:nvPr/>
        </p:nvGrpSpPr>
        <p:grpSpPr>
          <a:xfrm>
            <a:off x="558800" y="2232686"/>
            <a:ext cx="8785225" cy="215444"/>
            <a:chOff x="1027113" y="2045625"/>
            <a:chExt cx="8785225" cy="215444"/>
          </a:xfrm>
        </p:grpSpPr>
        <p:sp>
          <p:nvSpPr>
            <p:cNvPr id="28" name="직사각형 27"/>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직사각형 28"/>
            <p:cNvSpPr/>
            <p:nvPr/>
          </p:nvSpPr>
          <p:spPr>
            <a:xfrm>
              <a:off x="1179514" y="2045625"/>
              <a:ext cx="8632824"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err="1">
                  <a:solidFill>
                    <a:schemeClr val="tx1">
                      <a:lumMod val="85000"/>
                      <a:lumOff val="15000"/>
                    </a:schemeClr>
                  </a:solidFill>
                  <a:latin typeface="SamsungOne 400" panose="020B0503030303020204" pitchFamily="34" charset="0"/>
                  <a:ea typeface="SamsungOne 400" panose="020B0503030303020204" pitchFamily="34" charset="0"/>
                </a:rPr>
                <a:t>Thresholding</a:t>
              </a: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a:t>
              </a:r>
            </a:p>
          </p:txBody>
        </p:sp>
      </p:grpSp>
      <p:sp>
        <p:nvSpPr>
          <p:cNvPr id="30" name="직사각형 29"/>
          <p:cNvSpPr/>
          <p:nvPr/>
        </p:nvSpPr>
        <p:spPr>
          <a:xfrm>
            <a:off x="558800" y="525055"/>
            <a:ext cx="5824317"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600" dirty="0">
                <a:solidFill>
                  <a:schemeClr val="bg1">
                    <a:lumMod val="95000"/>
                  </a:schemeClr>
                </a:solidFill>
                <a:latin typeface="SamsungOne 700" panose="020B0803030303020204" pitchFamily="34" charset="0"/>
                <a:ea typeface="SamsungOne 700" panose="020B0803030303020204" pitchFamily="34" charset="0"/>
              </a:rPr>
              <a:t>UNIT 7. </a:t>
            </a:r>
            <a:br>
              <a:rPr lang="en-US" altLang="ko-KR" dirty="0">
                <a:solidFill>
                  <a:schemeClr val="bg1">
                    <a:lumMod val="95000"/>
                  </a:schemeClr>
                </a:solidFill>
                <a:latin typeface="SamsungOne 700" panose="020B0803030303020204" pitchFamily="34" charset="0"/>
                <a:ea typeface="SamsungOne 700" panose="020B0803030303020204" pitchFamily="34" charset="0"/>
              </a:rPr>
            </a:br>
            <a:r>
              <a:rPr lang="en-US" altLang="ko-KR" sz="2000" dirty="0">
                <a:solidFill>
                  <a:schemeClr val="bg1">
                    <a:lumMod val="95000"/>
                  </a:schemeClr>
                </a:solidFill>
                <a:latin typeface="SamsungOne 700" panose="020B0803030303020204" pitchFamily="34" charset="0"/>
                <a:ea typeface="SamsungOne 700" panose="020B0803030303020204" pitchFamily="34" charset="0"/>
              </a:rPr>
              <a:t>7.3. </a:t>
            </a:r>
            <a:r>
              <a:rPr lang="en-US" altLang="ko-KR" sz="2000" dirty="0">
                <a:solidFill>
                  <a:schemeClr val="bg1">
                    <a:lumMod val="95000"/>
                  </a:schemeClr>
                </a:solidFill>
                <a:latin typeface="SamsungOne 400" panose="020B0503030303020204" pitchFamily="34" charset="0"/>
                <a:ea typeface="SamsungOne 400" panose="020B0503030303020204" pitchFamily="34" charset="0"/>
              </a:rPr>
              <a:t>Transforming Image Data.</a:t>
            </a:r>
          </a:p>
        </p:txBody>
      </p:sp>
      <p:sp>
        <p:nvSpPr>
          <p:cNvPr id="31" name="화살표: 오른쪽 28">
            <a:extLst>
              <a:ext uri="{FF2B5EF4-FFF2-40B4-BE49-F238E27FC236}">
                <a16:creationId xmlns:a16="http://schemas.microsoft.com/office/drawing/2014/main" id="{473AEB15-1067-4500-BB8B-B9B606A3465A}"/>
              </a:ext>
            </a:extLst>
          </p:cNvPr>
          <p:cNvSpPr/>
          <p:nvPr/>
        </p:nvSpPr>
        <p:spPr>
          <a:xfrm rot="18900000">
            <a:off x="4890791" y="3314690"/>
            <a:ext cx="428778" cy="285852"/>
          </a:xfrm>
          <a:prstGeom prst="rightArrow">
            <a:avLst/>
          </a:prstGeom>
          <a:gradFill>
            <a:gsLst>
              <a:gs pos="0">
                <a:srgbClr val="193EB0">
                  <a:alpha val="40000"/>
                </a:srgbClr>
              </a:gs>
              <a:gs pos="99000">
                <a:srgbClr val="193EB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p>
        </p:txBody>
      </p:sp>
      <p:sp>
        <p:nvSpPr>
          <p:cNvPr id="32" name="화살표: 오른쪽 28">
            <a:extLst>
              <a:ext uri="{FF2B5EF4-FFF2-40B4-BE49-F238E27FC236}">
                <a16:creationId xmlns:a16="http://schemas.microsoft.com/office/drawing/2014/main" id="{473AEB15-1067-4500-BB8B-B9B606A3465A}"/>
              </a:ext>
            </a:extLst>
          </p:cNvPr>
          <p:cNvSpPr/>
          <p:nvPr/>
        </p:nvSpPr>
        <p:spPr>
          <a:xfrm rot="2700000">
            <a:off x="4890791" y="4627676"/>
            <a:ext cx="428778" cy="285852"/>
          </a:xfrm>
          <a:prstGeom prst="rightArrow">
            <a:avLst/>
          </a:prstGeom>
          <a:gradFill>
            <a:gsLst>
              <a:gs pos="0">
                <a:srgbClr val="193EB0">
                  <a:alpha val="40000"/>
                </a:srgbClr>
              </a:gs>
              <a:gs pos="99000">
                <a:srgbClr val="193EB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p>
        </p:txBody>
      </p:sp>
      <p:sp>
        <p:nvSpPr>
          <p:cNvPr id="37" name="TextBox 36">
            <a:extLst>
              <a:ext uri="{FF2B5EF4-FFF2-40B4-BE49-F238E27FC236}">
                <a16:creationId xmlns:a16="http://schemas.microsoft.com/office/drawing/2014/main" id="{12CA5264-C8E3-41D9-A4F2-365851A712E9}"/>
              </a:ext>
            </a:extLst>
          </p:cNvPr>
          <p:cNvSpPr txBox="1"/>
          <p:nvPr/>
        </p:nvSpPr>
        <p:spPr>
          <a:xfrm>
            <a:off x="5118100" y="5437976"/>
            <a:ext cx="1028700" cy="338554"/>
          </a:xfrm>
          <a:prstGeom prst="rect">
            <a:avLst/>
          </a:prstGeom>
          <a:noFill/>
        </p:spPr>
        <p:txBody>
          <a:bodyPr wrap="square" rtlCol="0">
            <a:spAutoFit/>
            <a:scene3d>
              <a:camera prst="orthographicFront"/>
              <a:lightRig rig="threePt" dir="t"/>
            </a:scene3d>
            <a:sp3d>
              <a:bevelT w="0" h="6350"/>
            </a:sp3d>
          </a:bodyPr>
          <a:lstStyle>
            <a:defPPr>
              <a:defRPr lang="ko-KR"/>
            </a:defPPr>
            <a:lvl1pPr algn="ctr">
              <a:defRPr sz="1600">
                <a:latin typeface="SamsungOne 400" panose="020B0503030303020204" pitchFamily="34" charset="0"/>
                <a:ea typeface="SamsungOne 400" panose="020B0503030303020204" pitchFamily="34" charset="0"/>
                <a:cs typeface="Times New Roman" panose="02020603050405020304" pitchFamily="18" charset="0"/>
              </a:defRPr>
            </a:lvl1pPr>
          </a:lstStyle>
          <a:p>
            <a:pPr algn="r"/>
            <a:r>
              <a:rPr lang="en-US" altLang="ko-KR" dirty="0">
                <a:solidFill>
                  <a:srgbClr val="00B050"/>
                </a:solidFill>
              </a:rPr>
              <a:t>Adaptive</a:t>
            </a:r>
          </a:p>
        </p:txBody>
      </p:sp>
      <p:pic>
        <p:nvPicPr>
          <p:cNvPr id="16" name="스크린샷 2019-10-11 오후 2.09.39.png" descr="스크린샷 2019-10-11 오후 2.09.39.png">
            <a:extLst>
              <a:ext uri="{FF2B5EF4-FFF2-40B4-BE49-F238E27FC236}">
                <a16:creationId xmlns:a16="http://schemas.microsoft.com/office/drawing/2014/main" id="{9771B983-B4B6-4B9D-8D8C-C39F78C896F8}"/>
              </a:ext>
            </a:extLst>
          </p:cNvPr>
          <p:cNvPicPr>
            <a:picLocks noChangeAspect="1"/>
          </p:cNvPicPr>
          <p:nvPr/>
        </p:nvPicPr>
        <p:blipFill>
          <a:blip r:embed="rId3"/>
          <a:stretch>
            <a:fillRect/>
          </a:stretch>
        </p:blipFill>
        <p:spPr>
          <a:xfrm>
            <a:off x="916830" y="3201903"/>
            <a:ext cx="3246831" cy="2152790"/>
          </a:xfrm>
          <a:prstGeom prst="rect">
            <a:avLst/>
          </a:prstGeom>
          <a:ln w="12700">
            <a:miter lim="400000"/>
          </a:ln>
        </p:spPr>
      </p:pic>
      <p:pic>
        <p:nvPicPr>
          <p:cNvPr id="17" name="스크린샷 2019-10-11 오후 2.31.48.png" descr="스크린샷 2019-10-11 오후 2.31.48.png">
            <a:extLst>
              <a:ext uri="{FF2B5EF4-FFF2-40B4-BE49-F238E27FC236}">
                <a16:creationId xmlns:a16="http://schemas.microsoft.com/office/drawing/2014/main" id="{16458193-C9D5-413C-8796-165F4A289F6A}"/>
              </a:ext>
            </a:extLst>
          </p:cNvPr>
          <p:cNvPicPr>
            <a:picLocks noChangeAspect="1"/>
          </p:cNvPicPr>
          <p:nvPr/>
        </p:nvPicPr>
        <p:blipFill>
          <a:blip r:embed="rId4"/>
          <a:stretch>
            <a:fillRect/>
          </a:stretch>
        </p:blipFill>
        <p:spPr>
          <a:xfrm>
            <a:off x="6223000" y="2097817"/>
            <a:ext cx="2634088" cy="1753902"/>
          </a:xfrm>
          <a:prstGeom prst="rect">
            <a:avLst/>
          </a:prstGeom>
          <a:ln w="12700">
            <a:miter lim="400000"/>
          </a:ln>
        </p:spPr>
      </p:pic>
      <p:pic>
        <p:nvPicPr>
          <p:cNvPr id="18" name="스크린샷 2019-10-11 오후 2.32.26.png" descr="스크린샷 2019-10-11 오후 2.32.26.png">
            <a:extLst>
              <a:ext uri="{FF2B5EF4-FFF2-40B4-BE49-F238E27FC236}">
                <a16:creationId xmlns:a16="http://schemas.microsoft.com/office/drawing/2014/main" id="{B0067409-46E9-4D0F-A838-0DC0E0E29F02}"/>
              </a:ext>
            </a:extLst>
          </p:cNvPr>
          <p:cNvPicPr>
            <a:picLocks noChangeAspect="1"/>
          </p:cNvPicPr>
          <p:nvPr/>
        </p:nvPicPr>
        <p:blipFill>
          <a:blip r:embed="rId5"/>
          <a:stretch>
            <a:fillRect/>
          </a:stretch>
        </p:blipFill>
        <p:spPr>
          <a:xfrm>
            <a:off x="6221119" y="4127261"/>
            <a:ext cx="2637348" cy="1753901"/>
          </a:xfrm>
          <a:prstGeom prst="rect">
            <a:avLst/>
          </a:prstGeom>
          <a:ln w="12700">
            <a:miter lim="400000"/>
          </a:ln>
        </p:spPr>
      </p:pic>
    </p:spTree>
    <p:extLst>
      <p:ext uri="{BB962C8B-B14F-4D97-AF65-F5344CB8AC3E}">
        <p14:creationId xmlns:p14="http://schemas.microsoft.com/office/powerpoint/2010/main" val="2682279228"/>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그룹 9"/>
          <p:cNvGrpSpPr/>
          <p:nvPr/>
        </p:nvGrpSpPr>
        <p:grpSpPr>
          <a:xfrm>
            <a:off x="349102" y="1528482"/>
            <a:ext cx="9259718" cy="4680231"/>
            <a:chOff x="349102" y="1523719"/>
            <a:chExt cx="9259718" cy="4680231"/>
          </a:xfrm>
        </p:grpSpPr>
        <p:pic>
          <p:nvPicPr>
            <p:cNvPr id="12" name="그림 11"/>
            <p:cNvPicPr>
              <a:picLocks noChangeAspect="1"/>
            </p:cNvPicPr>
            <p:nvPr/>
          </p:nvPicPr>
          <p:blipFill rotWithShape="1">
            <a:blip r:embed="rId3" cstate="print">
              <a:extLst>
                <a:ext uri="{28A0092B-C50C-407E-A947-70E740481C1C}">
                  <a14:useLocalDpi xmlns:a14="http://schemas.microsoft.com/office/drawing/2010/main" val="0"/>
                </a:ext>
              </a:extLst>
            </a:blip>
            <a:srcRect l="5537" t="17743" r="5537" b="41581"/>
            <a:stretch/>
          </p:blipFill>
          <p:spPr>
            <a:xfrm>
              <a:off x="349102" y="1968501"/>
              <a:ext cx="9259718" cy="4235449"/>
            </a:xfrm>
            <a:prstGeom prst="rect">
              <a:avLst/>
            </a:prstGeom>
            <a:noFill/>
            <a:ln>
              <a:noFill/>
            </a:ln>
          </p:spPr>
        </p:pic>
        <p:grpSp>
          <p:nvGrpSpPr>
            <p:cNvPr id="13" name="그룹 12"/>
            <p:cNvGrpSpPr/>
            <p:nvPr/>
          </p:nvGrpSpPr>
          <p:grpSpPr>
            <a:xfrm>
              <a:off x="1749423" y="3934249"/>
              <a:ext cx="6403977" cy="584200"/>
              <a:chOff x="4778069" y="4391025"/>
              <a:chExt cx="2349160" cy="431802"/>
            </a:xfrm>
          </p:grpSpPr>
          <p:sp>
            <p:nvSpPr>
              <p:cNvPr id="17" name="직사각형 16"/>
              <p:cNvSpPr/>
              <p:nvPr/>
            </p:nvSpPr>
            <p:spPr>
              <a:xfrm>
                <a:off x="4778069" y="4391025"/>
                <a:ext cx="2349160" cy="431802"/>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sz="2000"/>
              </a:p>
            </p:txBody>
          </p:sp>
          <p:sp>
            <p:nvSpPr>
              <p:cNvPr id="18" name="직사각형 133">
                <a:extLst>
                  <a:ext uri="{FF2B5EF4-FFF2-40B4-BE49-F238E27FC236}">
                    <a16:creationId xmlns:a16="http://schemas.microsoft.com/office/drawing/2014/main" id="{A14E28ED-9373-4950-9AA4-B9CBE68EE6E3}"/>
                  </a:ext>
                </a:extLst>
              </p:cNvPr>
              <p:cNvSpPr/>
              <p:nvPr/>
            </p:nvSpPr>
            <p:spPr>
              <a:xfrm>
                <a:off x="4852511" y="4493182"/>
                <a:ext cx="2200275" cy="2274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lgn="ctr"/>
                <a:r>
                  <a:rPr lang="en-US" altLang="ko-KR" sz="2000" dirty="0">
                    <a:solidFill>
                      <a:schemeClr val="bg1"/>
                    </a:solidFill>
                    <a:latin typeface="SamsungOne 700" panose="020B0803030303020204" pitchFamily="34" charset="0"/>
                    <a:ea typeface="SamsungOne 700" panose="020B0803030303020204" pitchFamily="34" charset="0"/>
                    <a:cs typeface="Samsung Sharp Sans" pitchFamily="2" charset="0"/>
                  </a:rPr>
                  <a:t>Follow practice steps on ‘ex_0619.ipynb’ file.</a:t>
                </a:r>
                <a:endParaRPr lang="ko-KR" altLang="en-US" sz="2000" dirty="0">
                  <a:solidFill>
                    <a:schemeClr val="bg1"/>
                  </a:solidFill>
                  <a:latin typeface="SamsungOne 700" panose="020B0803030303020204" pitchFamily="34" charset="0"/>
                  <a:ea typeface="Samsung Sharp Sans" pitchFamily="2" charset="0"/>
                  <a:cs typeface="Samsung Sharp Sans" pitchFamily="2" charset="0"/>
                </a:endParaRPr>
              </a:p>
            </p:txBody>
          </p:sp>
        </p:grpSp>
        <p:sp>
          <p:nvSpPr>
            <p:cNvPr id="14" name="직사각형 13"/>
            <p:cNvSpPr/>
            <p:nvPr/>
          </p:nvSpPr>
          <p:spPr>
            <a:xfrm>
              <a:off x="546895" y="1523719"/>
              <a:ext cx="8797130"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3200" dirty="0">
                  <a:solidFill>
                    <a:schemeClr val="tx1">
                      <a:lumMod val="95000"/>
                      <a:lumOff val="5000"/>
                    </a:schemeClr>
                  </a:solidFill>
                  <a:latin typeface="Samsung Sharp Sans" pitchFamily="2" charset="0"/>
                  <a:ea typeface="Samsung Sharp Sans" pitchFamily="2" charset="0"/>
                  <a:cs typeface="Samsung Sharp Sans" pitchFamily="2" charset="0"/>
                </a:rPr>
                <a:t>Coding Exercise #0619</a:t>
              </a:r>
            </a:p>
          </p:txBody>
        </p:sp>
      </p:grpSp>
      <p:sp>
        <p:nvSpPr>
          <p:cNvPr id="19" name="직사각형 18"/>
          <p:cNvSpPr/>
          <p:nvPr/>
        </p:nvSpPr>
        <p:spPr>
          <a:xfrm>
            <a:off x="558800" y="525055"/>
            <a:ext cx="5824317"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600" dirty="0">
                <a:solidFill>
                  <a:schemeClr val="bg1">
                    <a:lumMod val="95000"/>
                  </a:schemeClr>
                </a:solidFill>
                <a:latin typeface="SamsungOne 700" panose="020B0803030303020204" pitchFamily="34" charset="0"/>
                <a:ea typeface="SamsungOne 700" panose="020B0803030303020204" pitchFamily="34" charset="0"/>
              </a:rPr>
              <a:t>UNIT 7. </a:t>
            </a:r>
            <a:br>
              <a:rPr lang="en-US" altLang="ko-KR" dirty="0">
                <a:solidFill>
                  <a:schemeClr val="bg1">
                    <a:lumMod val="95000"/>
                  </a:schemeClr>
                </a:solidFill>
                <a:latin typeface="SamsungOne 700" panose="020B0803030303020204" pitchFamily="34" charset="0"/>
                <a:ea typeface="SamsungOne 700" panose="020B0803030303020204" pitchFamily="34" charset="0"/>
              </a:rPr>
            </a:br>
            <a:r>
              <a:rPr lang="en-US" altLang="ko-KR" sz="2000" dirty="0">
                <a:solidFill>
                  <a:schemeClr val="bg1">
                    <a:lumMod val="95000"/>
                  </a:schemeClr>
                </a:solidFill>
                <a:latin typeface="SamsungOne 700" panose="020B0803030303020204" pitchFamily="34" charset="0"/>
                <a:ea typeface="SamsungOne 700" panose="020B0803030303020204" pitchFamily="34" charset="0"/>
              </a:rPr>
              <a:t>7.3. </a:t>
            </a:r>
            <a:r>
              <a:rPr lang="en-US" altLang="ko-KR" sz="2000" dirty="0">
                <a:solidFill>
                  <a:schemeClr val="bg1">
                    <a:lumMod val="95000"/>
                  </a:schemeClr>
                </a:solidFill>
                <a:latin typeface="SamsungOne 400" panose="020B0503030303020204" pitchFamily="34" charset="0"/>
                <a:ea typeface="SamsungOne 400" panose="020B0503030303020204" pitchFamily="34" charset="0"/>
              </a:rPr>
              <a:t>Transforming Image Data.</a:t>
            </a:r>
          </a:p>
        </p:txBody>
      </p:sp>
    </p:spTree>
    <p:extLst>
      <p:ext uri="{BB962C8B-B14F-4D97-AF65-F5344CB8AC3E}">
        <p14:creationId xmlns:p14="http://schemas.microsoft.com/office/powerpoint/2010/main" val="263628410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2000" r="-2000"/>
          </a:stretch>
        </a:blipFill>
        <a:effectLst/>
      </p:bgPr>
    </p:bg>
    <p:spTree>
      <p:nvGrpSpPr>
        <p:cNvPr id="1" name=""/>
        <p:cNvGrpSpPr/>
        <p:nvPr/>
      </p:nvGrpSpPr>
      <p:grpSpPr>
        <a:xfrm>
          <a:off x="0" y="0"/>
          <a:ext cx="0" cy="0"/>
          <a:chOff x="0" y="0"/>
          <a:chExt cx="0" cy="0"/>
        </a:xfrm>
      </p:grpSpPr>
      <p:sp>
        <p:nvSpPr>
          <p:cNvPr id="18" name="직사각형 17"/>
          <p:cNvSpPr/>
          <p:nvPr/>
        </p:nvSpPr>
        <p:spPr>
          <a:xfrm>
            <a:off x="4762" y="3298"/>
            <a:ext cx="9893301" cy="6851404"/>
          </a:xfrm>
          <a:prstGeom prst="rect">
            <a:avLst/>
          </a:prstGeom>
          <a:solidFill>
            <a:schemeClr val="tx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486">
              <a:defRPr/>
            </a:pPr>
            <a:endParaRPr lang="ko-KR" altLang="en-US" sz="1798" dirty="0">
              <a:solidFill>
                <a:prstClr val="white"/>
              </a:solidFill>
              <a:latin typeface="SamsungOne 400" panose="020B0503030303020204" pitchFamily="34" charset="0"/>
              <a:ea typeface="맑은 고딕" panose="020B0503020000020004" pitchFamily="50" charset="-127"/>
              <a:sym typeface="Calibri"/>
            </a:endParaRPr>
          </a:p>
        </p:txBody>
      </p:sp>
      <p:sp>
        <p:nvSpPr>
          <p:cNvPr id="9" name="직사각형 133">
            <a:extLst>
              <a:ext uri="{FF2B5EF4-FFF2-40B4-BE49-F238E27FC236}">
                <a16:creationId xmlns:a16="http://schemas.microsoft.com/office/drawing/2014/main" id="{03129228-AFFD-4920-A395-B1F34CCCA63C}"/>
              </a:ext>
            </a:extLst>
          </p:cNvPr>
          <p:cNvSpPr/>
          <p:nvPr/>
        </p:nvSpPr>
        <p:spPr>
          <a:xfrm>
            <a:off x="949781" y="2311466"/>
            <a:ext cx="4321158" cy="3228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913486">
              <a:defRPr/>
            </a:pPr>
            <a:r>
              <a:rPr lang="en-US" altLang="ko-KR" sz="2098" dirty="0">
                <a:solidFill>
                  <a:prstClr val="white"/>
                </a:solidFill>
                <a:latin typeface="Samsung Sharp Sans" pitchFamily="2" charset="0"/>
                <a:ea typeface="Samsung Sharp Sans" pitchFamily="2" charset="0"/>
                <a:cs typeface="Samsung Sharp Sans" pitchFamily="2" charset="0"/>
                <a:sym typeface="Calibri"/>
              </a:rPr>
              <a:t>End of chapter Quiz</a:t>
            </a:r>
            <a:endParaRPr lang="ko-KR" altLang="en-US" sz="2098" dirty="0">
              <a:solidFill>
                <a:prstClr val="white"/>
              </a:solidFill>
              <a:latin typeface="Samsung Sharp Sans" pitchFamily="2" charset="0"/>
              <a:ea typeface="Samsung Sharp Sans" pitchFamily="2" charset="0"/>
              <a:cs typeface="Samsung Sharp Sans" pitchFamily="2" charset="0"/>
              <a:sym typeface="Calibri"/>
            </a:endParaRPr>
          </a:p>
        </p:txBody>
      </p:sp>
      <p:sp>
        <p:nvSpPr>
          <p:cNvPr id="10" name="직사각형 133">
            <a:extLst>
              <a:ext uri="{FF2B5EF4-FFF2-40B4-BE49-F238E27FC236}">
                <a16:creationId xmlns:a16="http://schemas.microsoft.com/office/drawing/2014/main" id="{EFFA38E1-DFA1-45C9-A04B-AA01AE148DC3}"/>
              </a:ext>
            </a:extLst>
          </p:cNvPr>
          <p:cNvSpPr/>
          <p:nvPr/>
        </p:nvSpPr>
        <p:spPr>
          <a:xfrm>
            <a:off x="949782" y="3824778"/>
            <a:ext cx="4893112" cy="5227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913486">
              <a:defRPr/>
            </a:pPr>
            <a:r>
              <a:rPr lang="en-US" altLang="ko-KR" sz="3397" dirty="0">
                <a:solidFill>
                  <a:prstClr val="white"/>
                </a:solidFill>
                <a:latin typeface="Samsung Sharp Sans Medium" pitchFamily="2" charset="0"/>
                <a:ea typeface="Samsung Sharp Sans Medium" pitchFamily="2" charset="0"/>
                <a:cs typeface="Samsung Sharp Sans Medium" pitchFamily="2" charset="0"/>
                <a:sym typeface="Calibri"/>
              </a:rPr>
              <a:t>Duration : 1.5 Hours</a:t>
            </a:r>
            <a:endParaRPr lang="ko-KR" altLang="en-US" sz="3397" dirty="0">
              <a:solidFill>
                <a:prstClr val="white"/>
              </a:solidFill>
              <a:latin typeface="Samsung Sharp Sans Medium" pitchFamily="2" charset="0"/>
              <a:ea typeface="Samsung Sharp Sans" pitchFamily="2" charset="0"/>
              <a:cs typeface="Samsung Sharp Sans Medium" pitchFamily="2" charset="0"/>
              <a:sym typeface="Calibri"/>
            </a:endParaRPr>
          </a:p>
        </p:txBody>
      </p:sp>
      <p:cxnSp>
        <p:nvCxnSpPr>
          <p:cNvPr id="11" name="직선 연결선 11">
            <a:extLst>
              <a:ext uri="{FF2B5EF4-FFF2-40B4-BE49-F238E27FC236}">
                <a16:creationId xmlns:a16="http://schemas.microsoft.com/office/drawing/2014/main" id="{B5F4E6EF-7AD8-44BC-AB8D-F465952E4A67}"/>
              </a:ext>
            </a:extLst>
          </p:cNvPr>
          <p:cNvCxnSpPr/>
          <p:nvPr/>
        </p:nvCxnSpPr>
        <p:spPr>
          <a:xfrm>
            <a:off x="660522" y="2328243"/>
            <a:ext cx="0" cy="1974154"/>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직사각형 133">
            <a:extLst>
              <a:ext uri="{FF2B5EF4-FFF2-40B4-BE49-F238E27FC236}">
                <a16:creationId xmlns:a16="http://schemas.microsoft.com/office/drawing/2014/main" id="{95600080-07CE-446B-BD73-66651B6A739F}"/>
              </a:ext>
            </a:extLst>
          </p:cNvPr>
          <p:cNvSpPr/>
          <p:nvPr/>
        </p:nvSpPr>
        <p:spPr>
          <a:xfrm>
            <a:off x="949782" y="2634319"/>
            <a:ext cx="8390013" cy="8455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913486">
              <a:defRPr/>
            </a:pPr>
            <a:r>
              <a:rPr lang="en-US" altLang="ko-KR" sz="5495" dirty="0">
                <a:solidFill>
                  <a:prstClr val="white"/>
                </a:solidFill>
                <a:latin typeface="Samsung Sharp Sans" pitchFamily="2" charset="0"/>
                <a:ea typeface="Samsung Sharp Sans" pitchFamily="2" charset="0"/>
                <a:cs typeface="Samsung Sharp Sans" pitchFamily="2" charset="0"/>
                <a:sym typeface="Calibri"/>
              </a:rPr>
              <a:t>Quiz #0601</a:t>
            </a:r>
            <a:endParaRPr lang="ko-KR" altLang="en-US" sz="5495" dirty="0">
              <a:solidFill>
                <a:prstClr val="white"/>
              </a:solidFill>
              <a:latin typeface="Samsung Sharp Sans" pitchFamily="2" charset="0"/>
              <a:ea typeface="Samsung Sharp Sans" pitchFamily="2" charset="0"/>
              <a:cs typeface="Samsung Sharp Sans" pitchFamily="2" charset="0"/>
              <a:sym typeface="Calibri"/>
            </a:endParaRPr>
          </a:p>
        </p:txBody>
      </p:sp>
      <p:cxnSp>
        <p:nvCxnSpPr>
          <p:cNvPr id="12" name="직선 연결선 8">
            <a:extLst>
              <a:ext uri="{FF2B5EF4-FFF2-40B4-BE49-F238E27FC236}">
                <a16:creationId xmlns:a16="http://schemas.microsoft.com/office/drawing/2014/main" id="{8AF07951-CA62-4F0A-BFAD-C61D853AAFAC}"/>
              </a:ext>
            </a:extLst>
          </p:cNvPr>
          <p:cNvCxnSpPr/>
          <p:nvPr/>
        </p:nvCxnSpPr>
        <p:spPr>
          <a:xfrm>
            <a:off x="569681" y="6209429"/>
            <a:ext cx="877434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5" name="직사각형 7">
            <a:extLst>
              <a:ext uri="{FF2B5EF4-FFF2-40B4-BE49-F238E27FC236}">
                <a16:creationId xmlns:a16="http://schemas.microsoft.com/office/drawing/2014/main" id="{2C46DC00-C82D-4009-AFCC-0DD7856F054F}"/>
              </a:ext>
            </a:extLst>
          </p:cNvPr>
          <p:cNvSpPr/>
          <p:nvPr/>
        </p:nvSpPr>
        <p:spPr>
          <a:xfrm>
            <a:off x="572597" y="6355371"/>
            <a:ext cx="2888788" cy="2000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300" b="0" dirty="0">
                <a:solidFill>
                  <a:schemeClr val="bg1">
                    <a:lumMod val="50000"/>
                  </a:schemeClr>
                </a:solidFill>
                <a:latin typeface="Samsung Sharp Sans Bold" pitchFamily="2" charset="0"/>
                <a:ea typeface="Samsung Sharp Sans Bold" pitchFamily="2" charset="0"/>
                <a:cs typeface="Samsung Sharp Sans Bold" pitchFamily="2" charset="0"/>
              </a:rPr>
              <a:t>Samsung Innovation Campus</a:t>
            </a:r>
          </a:p>
        </p:txBody>
      </p:sp>
      <p:pic>
        <p:nvPicPr>
          <p:cNvPr id="14" name="Picture 13">
            <a:extLst>
              <a:ext uri="{FF2B5EF4-FFF2-40B4-BE49-F238E27FC236}">
                <a16:creationId xmlns:a16="http://schemas.microsoft.com/office/drawing/2014/main" id="{9EF22545-119E-4644-9789-D9EABE8A97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88777" y="249382"/>
            <a:ext cx="1737360" cy="569436"/>
          </a:xfrm>
          <a:prstGeom prst="rect">
            <a:avLst/>
          </a:prstGeom>
        </p:spPr>
      </p:pic>
    </p:spTree>
    <p:extLst>
      <p:ext uri="{BB962C8B-B14F-4D97-AF65-F5344CB8AC3E}">
        <p14:creationId xmlns:p14="http://schemas.microsoft.com/office/powerpoint/2010/main" val="1948972607"/>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
          <p:cNvGrpSpPr/>
          <p:nvPr/>
        </p:nvGrpSpPr>
        <p:grpSpPr>
          <a:xfrm>
            <a:off x="4762" y="3298"/>
            <a:ext cx="9893301" cy="6851404"/>
            <a:chOff x="-1" y="0"/>
            <a:chExt cx="9902826" cy="6858000"/>
          </a:xfrm>
        </p:grpSpPr>
        <p:pic>
          <p:nvPicPr>
            <p:cNvPr id="11" name="그림 2">
              <a:extLst>
                <a:ext uri="{FF2B5EF4-FFF2-40B4-BE49-F238E27FC236}">
                  <a16:creationId xmlns:a16="http://schemas.microsoft.com/office/drawing/2014/main" id="{5DB88D6A-0437-41B5-8719-35E861A562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198"/>
              <a:ext cx="9902825" cy="6855802"/>
            </a:xfrm>
            <a:prstGeom prst="rect">
              <a:avLst/>
            </a:prstGeom>
          </p:spPr>
        </p:pic>
        <p:sp>
          <p:nvSpPr>
            <p:cNvPr id="13" name="직사각형 17">
              <a:extLst>
                <a:ext uri="{FF2B5EF4-FFF2-40B4-BE49-F238E27FC236}">
                  <a16:creationId xmlns:a16="http://schemas.microsoft.com/office/drawing/2014/main" id="{789C5074-4DAE-4026-AD47-B9945924B2E2}"/>
                </a:ext>
              </a:extLst>
            </p:cNvPr>
            <p:cNvSpPr/>
            <p:nvPr/>
          </p:nvSpPr>
          <p:spPr>
            <a:xfrm>
              <a:off x="-1" y="0"/>
              <a:ext cx="9902826" cy="6858000"/>
            </a:xfrm>
            <a:prstGeom prst="rect">
              <a:avLst/>
            </a:prstGeom>
            <a:solidFill>
              <a:schemeClr val="tx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486"/>
              <a:endParaRPr lang="ko-KR" altLang="en-US" sz="1798" dirty="0">
                <a:solidFill>
                  <a:prstClr val="white"/>
                </a:solidFill>
                <a:latin typeface="SamsungOne 400" panose="020B0503030303020204" pitchFamily="34" charset="0"/>
                <a:ea typeface="맑은 고딕" panose="020B0503020000020004" pitchFamily="50" charset="-127"/>
                <a:sym typeface="Calibri"/>
              </a:endParaRPr>
            </a:p>
          </p:txBody>
        </p:sp>
        <p:cxnSp>
          <p:nvCxnSpPr>
            <p:cNvPr id="14" name="직선 연결선 11">
              <a:extLst>
                <a:ext uri="{FF2B5EF4-FFF2-40B4-BE49-F238E27FC236}">
                  <a16:creationId xmlns:a16="http://schemas.microsoft.com/office/drawing/2014/main" id="{8F374A7D-F260-4587-9A59-12BC85A3DDC1}"/>
                </a:ext>
              </a:extLst>
            </p:cNvPr>
            <p:cNvCxnSpPr/>
            <p:nvPr/>
          </p:nvCxnSpPr>
          <p:spPr>
            <a:xfrm>
              <a:off x="656391" y="2327183"/>
              <a:ext cx="0" cy="1976055"/>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직사각형 133">
              <a:extLst>
                <a:ext uri="{FF2B5EF4-FFF2-40B4-BE49-F238E27FC236}">
                  <a16:creationId xmlns:a16="http://schemas.microsoft.com/office/drawing/2014/main" id="{D24015EF-24A9-454E-B555-41065A382381}"/>
                </a:ext>
              </a:extLst>
            </p:cNvPr>
            <p:cNvSpPr/>
            <p:nvPr/>
          </p:nvSpPr>
          <p:spPr>
            <a:xfrm>
              <a:off x="945928" y="2468825"/>
              <a:ext cx="8398097" cy="16927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913486"/>
              <a:r>
                <a:rPr lang="en-US" altLang="ko-KR" sz="5495" dirty="0">
                  <a:solidFill>
                    <a:prstClr val="white"/>
                  </a:solidFill>
                  <a:latin typeface="Samsung Sharp Sans" pitchFamily="2" charset="0"/>
                  <a:ea typeface="Samsung Sharp Sans" pitchFamily="2" charset="0"/>
                  <a:cs typeface="Samsung Sharp Sans" pitchFamily="2" charset="0"/>
                  <a:sym typeface="Calibri"/>
                </a:rPr>
                <a:t>End of</a:t>
              </a:r>
            </a:p>
            <a:p>
              <a:pPr defTabSz="913486"/>
              <a:r>
                <a:rPr lang="en-US" altLang="ko-KR" sz="5495" dirty="0">
                  <a:solidFill>
                    <a:prstClr val="white"/>
                  </a:solidFill>
                  <a:latin typeface="Samsung Sharp Sans" pitchFamily="2" charset="0"/>
                  <a:ea typeface="Samsung Sharp Sans" pitchFamily="2" charset="0"/>
                  <a:cs typeface="Samsung Sharp Sans" pitchFamily="2" charset="0"/>
                  <a:sym typeface="Calibri"/>
                </a:rPr>
                <a:t>Document</a:t>
              </a:r>
            </a:p>
          </p:txBody>
        </p:sp>
      </p:grpSp>
      <p:cxnSp>
        <p:nvCxnSpPr>
          <p:cNvPr id="16" name="직선 연결선 8">
            <a:extLst>
              <a:ext uri="{FF2B5EF4-FFF2-40B4-BE49-F238E27FC236}">
                <a16:creationId xmlns:a16="http://schemas.microsoft.com/office/drawing/2014/main" id="{B92CB42A-A7F6-480C-92DD-771F69AC10B5}"/>
              </a:ext>
            </a:extLst>
          </p:cNvPr>
          <p:cNvCxnSpPr/>
          <p:nvPr/>
        </p:nvCxnSpPr>
        <p:spPr>
          <a:xfrm>
            <a:off x="569681" y="6209429"/>
            <a:ext cx="877434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7" name="직사각형 7">
            <a:extLst>
              <a:ext uri="{FF2B5EF4-FFF2-40B4-BE49-F238E27FC236}">
                <a16:creationId xmlns:a16="http://schemas.microsoft.com/office/drawing/2014/main" id="{01F126B9-D850-4B59-83E7-C7E503B7CB71}"/>
              </a:ext>
            </a:extLst>
          </p:cNvPr>
          <p:cNvSpPr/>
          <p:nvPr/>
        </p:nvSpPr>
        <p:spPr>
          <a:xfrm>
            <a:off x="572597" y="6355371"/>
            <a:ext cx="2888788" cy="2000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300" b="0" dirty="0">
                <a:solidFill>
                  <a:schemeClr val="bg1">
                    <a:lumMod val="50000"/>
                  </a:schemeClr>
                </a:solidFill>
                <a:latin typeface="Samsung Sharp Sans Bold" pitchFamily="2" charset="0"/>
                <a:ea typeface="Samsung Sharp Sans Bold" pitchFamily="2" charset="0"/>
                <a:cs typeface="Samsung Sharp Sans Bold" pitchFamily="2" charset="0"/>
              </a:rPr>
              <a:t>Samsung Innovation Campus</a:t>
            </a:r>
          </a:p>
        </p:txBody>
      </p:sp>
    </p:spTree>
    <p:extLst>
      <p:ext uri="{BB962C8B-B14F-4D97-AF65-F5344CB8AC3E}">
        <p14:creationId xmlns:p14="http://schemas.microsoft.com/office/powerpoint/2010/main" val="1551566834"/>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직사각형 3">
            <a:extLst>
              <a:ext uri="{FF2B5EF4-FFF2-40B4-BE49-F238E27FC236}">
                <a16:creationId xmlns:a16="http://schemas.microsoft.com/office/drawing/2014/main" id="{E0B13BAC-09FC-4CC2-9256-34384A018D82}"/>
              </a:ext>
            </a:extLst>
          </p:cNvPr>
          <p:cNvSpPr/>
          <p:nvPr/>
        </p:nvSpPr>
        <p:spPr>
          <a:xfrm>
            <a:off x="592977" y="5631041"/>
            <a:ext cx="9309848" cy="7309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ko-KR" altLang="en-US" sz="1000" b="0" i="0" u="none" strike="noStrike" kern="1200" cap="none" spc="0" normalizeH="0" baseline="0" noProof="0" dirty="0">
                <a:ln>
                  <a:noFill/>
                </a:ln>
                <a:solidFill>
                  <a:prstClr val="white"/>
                </a:solidFill>
                <a:effectLst/>
                <a:uLnTx/>
                <a:uFillTx/>
                <a:latin typeface="SamsungOne 400C" panose="020B0506030303020204" pitchFamily="34" charset="0"/>
                <a:ea typeface="SamsungOne 400" panose="020B0503030303020204" pitchFamily="34" charset="0"/>
                <a:cs typeface="+mn-cs"/>
              </a:rPr>
              <a:t>ⓒ</a:t>
            </a:r>
            <a:r>
              <a:rPr kumimoji="0" lang="en-US" altLang="ko-KR" sz="1000" b="0" i="0" u="none" strike="noStrike" kern="1200" cap="none" spc="0" normalizeH="0" baseline="0" noProof="0" dirty="0">
                <a:ln>
                  <a:noFill/>
                </a:ln>
                <a:solidFill>
                  <a:prstClr val="white"/>
                </a:solidFill>
                <a:effectLst/>
                <a:uLnTx/>
                <a:uFillTx/>
                <a:latin typeface="SamsungOne 400C" panose="020B0506030303020204" pitchFamily="34" charset="0"/>
                <a:ea typeface="SamsungOne 400C" panose="020B0506030303020204" pitchFamily="34" charset="0"/>
                <a:cs typeface="+mn-cs"/>
              </a:rPr>
              <a:t>2019 SAMSUNG. All rights reserved.</a:t>
            </a:r>
          </a:p>
          <a:p>
            <a:pPr marL="0" marR="0" lvl="0" indent="0" algn="l" defTabSz="914400" rtl="0" eaLnBrk="1" fontAlgn="auto" latinLnBrk="1" hangingPunct="1">
              <a:lnSpc>
                <a:spcPct val="100000"/>
              </a:lnSpc>
              <a:spcBef>
                <a:spcPts val="600"/>
              </a:spcBef>
              <a:spcAft>
                <a:spcPts val="0"/>
              </a:spcAft>
              <a:buClrTx/>
              <a:buSzTx/>
              <a:buFontTx/>
              <a:buNone/>
              <a:tabLst/>
              <a:defRPr/>
            </a:pPr>
            <a:r>
              <a:rPr kumimoji="0" lang="en-US" altLang="ko-KR" sz="1000" b="0" i="0" u="none" strike="noStrike" kern="1200" cap="none" spc="0" normalizeH="0" baseline="0" noProof="0" dirty="0">
                <a:ln>
                  <a:noFill/>
                </a:ln>
                <a:solidFill>
                  <a:prstClr val="white"/>
                </a:solidFill>
                <a:effectLst/>
                <a:uLnTx/>
                <a:uFillTx/>
                <a:latin typeface="SamsungOne 400C" panose="020B0506030303020204" pitchFamily="34" charset="0"/>
                <a:ea typeface="SamsungOne 400C" panose="020B0506030303020204" pitchFamily="34" charset="0"/>
                <a:cs typeface="+mn-cs"/>
              </a:rPr>
              <a:t>Samsung Electronics Corporate Citizenship Office holds the copyright of book.</a:t>
            </a:r>
          </a:p>
          <a:p>
            <a:pPr marL="0" marR="0" lvl="0" indent="0" algn="l" defTabSz="914400" rtl="0" eaLnBrk="1" fontAlgn="auto" latinLnBrk="1" hangingPunct="1">
              <a:lnSpc>
                <a:spcPct val="100000"/>
              </a:lnSpc>
              <a:spcBef>
                <a:spcPts val="300"/>
              </a:spcBef>
              <a:spcAft>
                <a:spcPts val="0"/>
              </a:spcAft>
              <a:buClrTx/>
              <a:buSzTx/>
              <a:buFontTx/>
              <a:buNone/>
              <a:tabLst/>
              <a:defRPr/>
            </a:pPr>
            <a:r>
              <a:rPr kumimoji="0" lang="en-US" altLang="ko-KR" sz="1000" b="0" i="0" u="none" strike="noStrike" kern="1200" cap="none" spc="0" normalizeH="0" baseline="0" noProof="0" dirty="0">
                <a:ln>
                  <a:noFill/>
                </a:ln>
                <a:solidFill>
                  <a:prstClr val="white"/>
                </a:solidFill>
                <a:effectLst/>
                <a:uLnTx/>
                <a:uFillTx/>
                <a:latin typeface="SamsungOne 400C" panose="020B0506030303020204" pitchFamily="34" charset="0"/>
                <a:ea typeface="SamsungOne 400C" panose="020B0506030303020204" pitchFamily="34" charset="0"/>
                <a:cs typeface="+mn-cs"/>
              </a:rPr>
              <a:t>This book is a literary property protected by copyright law so reprint and reproduction without permission are prohibited. </a:t>
            </a: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1000" b="0" i="0" u="none" strike="noStrike" kern="1200" cap="none" spc="0" normalizeH="0" baseline="0" noProof="0" dirty="0">
                <a:ln>
                  <a:noFill/>
                </a:ln>
                <a:solidFill>
                  <a:prstClr val="white"/>
                </a:solidFill>
                <a:effectLst/>
                <a:uLnTx/>
                <a:uFillTx/>
                <a:latin typeface="SamsungOne 400C" panose="020B0506030303020204" pitchFamily="34" charset="0"/>
                <a:ea typeface="SamsungOne 400C" panose="020B0506030303020204" pitchFamily="34" charset="0"/>
                <a:cs typeface="+mn-cs"/>
              </a:rPr>
              <a:t>To use this book other than the curriculum of Samsung innovation Campus or to use the entire or part of this book, you must receive written consent from copyright holder.</a:t>
            </a:r>
          </a:p>
        </p:txBody>
      </p:sp>
      <p:sp>
        <p:nvSpPr>
          <p:cNvPr id="8" name="Freeform 5">
            <a:extLst>
              <a:ext uri="{FF2B5EF4-FFF2-40B4-BE49-F238E27FC236}">
                <a16:creationId xmlns:a16="http://schemas.microsoft.com/office/drawing/2014/main" id="{2E33A412-51E5-4F8E-A95F-B2714AEA6F4F}"/>
              </a:ext>
            </a:extLst>
          </p:cNvPr>
          <p:cNvSpPr>
            <a:spLocks noEditPoints="1"/>
          </p:cNvSpPr>
          <p:nvPr/>
        </p:nvSpPr>
        <p:spPr bwMode="auto">
          <a:xfrm>
            <a:off x="555411" y="403958"/>
            <a:ext cx="1360963" cy="210192"/>
          </a:xfrm>
          <a:custGeom>
            <a:avLst/>
            <a:gdLst>
              <a:gd name="T0" fmla="*/ 82 w 2179"/>
              <a:gd name="T1" fmla="*/ 74 h 334"/>
              <a:gd name="T2" fmla="*/ 140 w 2179"/>
              <a:gd name="T3" fmla="*/ 82 h 334"/>
              <a:gd name="T4" fmla="*/ 218 w 2179"/>
              <a:gd name="T5" fmla="*/ 101 h 334"/>
              <a:gd name="T6" fmla="*/ 112 w 2179"/>
              <a:gd name="T7" fmla="*/ 0 h 334"/>
              <a:gd name="T8" fmla="*/ 4 w 2179"/>
              <a:gd name="T9" fmla="*/ 112 h 334"/>
              <a:gd name="T10" fmla="*/ 145 w 2179"/>
              <a:gd name="T11" fmla="*/ 257 h 334"/>
              <a:gd name="T12" fmla="*/ 84 w 2179"/>
              <a:gd name="T13" fmla="*/ 250 h 334"/>
              <a:gd name="T14" fmla="*/ 0 w 2179"/>
              <a:gd name="T15" fmla="*/ 220 h 334"/>
              <a:gd name="T16" fmla="*/ 113 w 2179"/>
              <a:gd name="T17" fmla="*/ 334 h 334"/>
              <a:gd name="T18" fmla="*/ 223 w 2179"/>
              <a:gd name="T19" fmla="*/ 212 h 334"/>
              <a:gd name="T20" fmla="*/ 1096 w 2179"/>
              <a:gd name="T21" fmla="*/ 91 h 334"/>
              <a:gd name="T22" fmla="*/ 1124 w 2179"/>
              <a:gd name="T23" fmla="*/ 54 h 334"/>
              <a:gd name="T24" fmla="*/ 1152 w 2179"/>
              <a:gd name="T25" fmla="*/ 102 h 334"/>
              <a:gd name="T26" fmla="*/ 1229 w 2179"/>
              <a:gd name="T27" fmla="*/ 80 h 334"/>
              <a:gd name="T28" fmla="*/ 1017 w 2179"/>
              <a:gd name="T29" fmla="*/ 71 h 334"/>
              <a:gd name="T30" fmla="*/ 1157 w 2179"/>
              <a:gd name="T31" fmla="*/ 233 h 334"/>
              <a:gd name="T32" fmla="*/ 1128 w 2179"/>
              <a:gd name="T33" fmla="*/ 277 h 334"/>
              <a:gd name="T34" fmla="*/ 1097 w 2179"/>
              <a:gd name="T35" fmla="*/ 219 h 334"/>
              <a:gd name="T36" fmla="*/ 1014 w 2179"/>
              <a:gd name="T37" fmla="*/ 243 h 334"/>
              <a:gd name="T38" fmla="*/ 1235 w 2179"/>
              <a:gd name="T39" fmla="*/ 262 h 334"/>
              <a:gd name="T40" fmla="*/ 1096 w 2179"/>
              <a:gd name="T41" fmla="*/ 91 h 334"/>
              <a:gd name="T42" fmla="*/ 1730 w 2179"/>
              <a:gd name="T43" fmla="*/ 10 h 334"/>
              <a:gd name="T44" fmla="*/ 1614 w 2179"/>
              <a:gd name="T45" fmla="*/ 319 h 334"/>
              <a:gd name="T46" fmla="*/ 1686 w 2179"/>
              <a:gd name="T47" fmla="*/ 60 h 334"/>
              <a:gd name="T48" fmla="*/ 1876 w 2179"/>
              <a:gd name="T49" fmla="*/ 319 h 334"/>
              <a:gd name="T50" fmla="*/ 1799 w 2179"/>
              <a:gd name="T51" fmla="*/ 10 h 334"/>
              <a:gd name="T52" fmla="*/ 333 w 2179"/>
              <a:gd name="T53" fmla="*/ 10 h 334"/>
              <a:gd name="T54" fmla="*/ 360 w 2179"/>
              <a:gd name="T55" fmla="*/ 322 h 334"/>
              <a:gd name="T56" fmla="*/ 446 w 2179"/>
              <a:gd name="T57" fmla="*/ 322 h 334"/>
              <a:gd name="T58" fmla="*/ 472 w 2179"/>
              <a:gd name="T59" fmla="*/ 10 h 334"/>
              <a:gd name="T60" fmla="*/ 804 w 2179"/>
              <a:gd name="T61" fmla="*/ 10 h 334"/>
              <a:gd name="T62" fmla="*/ 725 w 2179"/>
              <a:gd name="T63" fmla="*/ 10 h 334"/>
              <a:gd name="T64" fmla="*/ 592 w 2179"/>
              <a:gd name="T65" fmla="*/ 322 h 334"/>
              <a:gd name="T66" fmla="*/ 671 w 2179"/>
              <a:gd name="T67" fmla="*/ 33 h 334"/>
              <a:gd name="T68" fmla="*/ 804 w 2179"/>
              <a:gd name="T69" fmla="*/ 322 h 334"/>
              <a:gd name="T70" fmla="*/ 860 w 2179"/>
              <a:gd name="T71" fmla="*/ 322 h 334"/>
              <a:gd name="T72" fmla="*/ 931 w 2179"/>
              <a:gd name="T73" fmla="*/ 10 h 334"/>
              <a:gd name="T74" fmla="*/ 1528 w 2179"/>
              <a:gd name="T75" fmla="*/ 10 h 334"/>
              <a:gd name="T76" fmla="*/ 1449 w 2179"/>
              <a:gd name="T77" fmla="*/ 241 h 334"/>
              <a:gd name="T78" fmla="*/ 1418 w 2179"/>
              <a:gd name="T79" fmla="*/ 275 h 334"/>
              <a:gd name="T80" fmla="*/ 1388 w 2179"/>
              <a:gd name="T81" fmla="*/ 241 h 334"/>
              <a:gd name="T82" fmla="*/ 1309 w 2179"/>
              <a:gd name="T83" fmla="*/ 10 h 334"/>
              <a:gd name="T84" fmla="*/ 1310 w 2179"/>
              <a:gd name="T85" fmla="*/ 254 h 334"/>
              <a:gd name="T86" fmla="*/ 1527 w 2179"/>
              <a:gd name="T87" fmla="*/ 254 h 334"/>
              <a:gd name="T88" fmla="*/ 1528 w 2179"/>
              <a:gd name="T89" fmla="*/ 10 h 334"/>
              <a:gd name="T90" fmla="*/ 2069 w 2179"/>
              <a:gd name="T91" fmla="*/ 192 h 334"/>
              <a:gd name="T92" fmla="*/ 2101 w 2179"/>
              <a:gd name="T93" fmla="*/ 237 h 334"/>
              <a:gd name="T94" fmla="*/ 2068 w 2179"/>
              <a:gd name="T95" fmla="*/ 272 h 334"/>
              <a:gd name="T96" fmla="*/ 2035 w 2179"/>
              <a:gd name="T97" fmla="*/ 237 h 334"/>
              <a:gd name="T98" fmla="*/ 2037 w 2179"/>
              <a:gd name="T99" fmla="*/ 80 h 334"/>
              <a:gd name="T100" fmla="*/ 2099 w 2179"/>
              <a:gd name="T101" fmla="*/ 80 h 334"/>
              <a:gd name="T102" fmla="*/ 2100 w 2179"/>
              <a:gd name="T103" fmla="*/ 110 h 334"/>
              <a:gd name="T104" fmla="*/ 2178 w 2179"/>
              <a:gd name="T105" fmla="*/ 99 h 334"/>
              <a:gd name="T106" fmla="*/ 2068 w 2179"/>
              <a:gd name="T107" fmla="*/ 2 h 334"/>
              <a:gd name="T108" fmla="*/ 1958 w 2179"/>
              <a:gd name="T109" fmla="*/ 99 h 334"/>
              <a:gd name="T110" fmla="*/ 1959 w 2179"/>
              <a:gd name="T111" fmla="*/ 251 h 334"/>
              <a:gd name="T112" fmla="*/ 2178 w 2179"/>
              <a:gd name="T113" fmla="*/ 251 h 334"/>
              <a:gd name="T114" fmla="*/ 2179 w 2179"/>
              <a:gd name="T115" fmla="*/ 147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79" h="334">
                <a:moveTo>
                  <a:pt x="83" y="91"/>
                </a:moveTo>
                <a:cubicBezTo>
                  <a:pt x="81" y="84"/>
                  <a:pt x="82" y="78"/>
                  <a:pt x="82" y="74"/>
                </a:cubicBezTo>
                <a:cubicBezTo>
                  <a:pt x="84" y="64"/>
                  <a:pt x="91" y="53"/>
                  <a:pt x="111" y="53"/>
                </a:cubicBezTo>
                <a:cubicBezTo>
                  <a:pt x="129" y="53"/>
                  <a:pt x="140" y="65"/>
                  <a:pt x="140" y="82"/>
                </a:cubicBezTo>
                <a:cubicBezTo>
                  <a:pt x="140" y="101"/>
                  <a:pt x="140" y="101"/>
                  <a:pt x="140" y="101"/>
                </a:cubicBezTo>
                <a:cubicBezTo>
                  <a:pt x="218" y="101"/>
                  <a:pt x="218" y="101"/>
                  <a:pt x="218" y="101"/>
                </a:cubicBezTo>
                <a:cubicBezTo>
                  <a:pt x="218" y="79"/>
                  <a:pt x="218" y="79"/>
                  <a:pt x="218" y="79"/>
                </a:cubicBezTo>
                <a:cubicBezTo>
                  <a:pt x="218" y="11"/>
                  <a:pt x="156" y="0"/>
                  <a:pt x="112" y="0"/>
                </a:cubicBezTo>
                <a:cubicBezTo>
                  <a:pt x="57" y="0"/>
                  <a:pt x="12" y="19"/>
                  <a:pt x="4" y="70"/>
                </a:cubicBezTo>
                <a:cubicBezTo>
                  <a:pt x="1" y="84"/>
                  <a:pt x="1" y="96"/>
                  <a:pt x="4" y="112"/>
                </a:cubicBezTo>
                <a:cubicBezTo>
                  <a:pt x="18" y="175"/>
                  <a:pt x="128" y="194"/>
                  <a:pt x="145" y="234"/>
                </a:cubicBezTo>
                <a:cubicBezTo>
                  <a:pt x="148" y="241"/>
                  <a:pt x="147" y="251"/>
                  <a:pt x="145" y="257"/>
                </a:cubicBezTo>
                <a:cubicBezTo>
                  <a:pt x="143" y="267"/>
                  <a:pt x="136" y="278"/>
                  <a:pt x="115" y="278"/>
                </a:cubicBezTo>
                <a:cubicBezTo>
                  <a:pt x="95" y="278"/>
                  <a:pt x="84" y="267"/>
                  <a:pt x="84" y="250"/>
                </a:cubicBezTo>
                <a:cubicBezTo>
                  <a:pt x="83" y="220"/>
                  <a:pt x="83" y="220"/>
                  <a:pt x="83" y="220"/>
                </a:cubicBezTo>
                <a:cubicBezTo>
                  <a:pt x="0" y="220"/>
                  <a:pt x="0" y="220"/>
                  <a:pt x="0" y="220"/>
                </a:cubicBezTo>
                <a:cubicBezTo>
                  <a:pt x="0" y="244"/>
                  <a:pt x="0" y="244"/>
                  <a:pt x="0" y="244"/>
                </a:cubicBezTo>
                <a:cubicBezTo>
                  <a:pt x="0" y="313"/>
                  <a:pt x="55" y="334"/>
                  <a:pt x="113" y="334"/>
                </a:cubicBezTo>
                <a:cubicBezTo>
                  <a:pt x="169" y="334"/>
                  <a:pt x="216" y="315"/>
                  <a:pt x="223" y="263"/>
                </a:cubicBezTo>
                <a:cubicBezTo>
                  <a:pt x="227" y="236"/>
                  <a:pt x="224" y="218"/>
                  <a:pt x="223" y="212"/>
                </a:cubicBezTo>
                <a:cubicBezTo>
                  <a:pt x="210" y="146"/>
                  <a:pt x="92" y="127"/>
                  <a:pt x="83" y="91"/>
                </a:cubicBezTo>
                <a:moveTo>
                  <a:pt x="1096" y="91"/>
                </a:moveTo>
                <a:cubicBezTo>
                  <a:pt x="1094" y="85"/>
                  <a:pt x="1095" y="79"/>
                  <a:pt x="1096" y="75"/>
                </a:cubicBezTo>
                <a:cubicBezTo>
                  <a:pt x="1098" y="65"/>
                  <a:pt x="1104" y="54"/>
                  <a:pt x="1124" y="54"/>
                </a:cubicBezTo>
                <a:cubicBezTo>
                  <a:pt x="1142" y="54"/>
                  <a:pt x="1152" y="66"/>
                  <a:pt x="1152" y="82"/>
                </a:cubicBezTo>
                <a:cubicBezTo>
                  <a:pt x="1152" y="102"/>
                  <a:pt x="1152" y="102"/>
                  <a:pt x="1152" y="102"/>
                </a:cubicBezTo>
                <a:cubicBezTo>
                  <a:pt x="1229" y="102"/>
                  <a:pt x="1229" y="102"/>
                  <a:pt x="1229" y="102"/>
                </a:cubicBezTo>
                <a:cubicBezTo>
                  <a:pt x="1229" y="80"/>
                  <a:pt x="1229" y="80"/>
                  <a:pt x="1229" y="80"/>
                </a:cubicBezTo>
                <a:cubicBezTo>
                  <a:pt x="1229" y="13"/>
                  <a:pt x="1169" y="2"/>
                  <a:pt x="1125" y="2"/>
                </a:cubicBezTo>
                <a:cubicBezTo>
                  <a:pt x="1070" y="2"/>
                  <a:pt x="1026" y="20"/>
                  <a:pt x="1017" y="71"/>
                </a:cubicBezTo>
                <a:cubicBezTo>
                  <a:pt x="1015" y="84"/>
                  <a:pt x="1015" y="97"/>
                  <a:pt x="1018" y="112"/>
                </a:cubicBezTo>
                <a:cubicBezTo>
                  <a:pt x="1032" y="175"/>
                  <a:pt x="1141" y="193"/>
                  <a:pt x="1157" y="233"/>
                </a:cubicBezTo>
                <a:cubicBezTo>
                  <a:pt x="1160" y="241"/>
                  <a:pt x="1159" y="250"/>
                  <a:pt x="1158" y="256"/>
                </a:cubicBezTo>
                <a:cubicBezTo>
                  <a:pt x="1155" y="267"/>
                  <a:pt x="1148" y="277"/>
                  <a:pt x="1128" y="277"/>
                </a:cubicBezTo>
                <a:cubicBezTo>
                  <a:pt x="1108" y="277"/>
                  <a:pt x="1097" y="266"/>
                  <a:pt x="1097" y="249"/>
                </a:cubicBezTo>
                <a:cubicBezTo>
                  <a:pt x="1097" y="219"/>
                  <a:pt x="1097" y="219"/>
                  <a:pt x="1097" y="219"/>
                </a:cubicBezTo>
                <a:cubicBezTo>
                  <a:pt x="1014" y="219"/>
                  <a:pt x="1014" y="219"/>
                  <a:pt x="1014" y="219"/>
                </a:cubicBezTo>
                <a:cubicBezTo>
                  <a:pt x="1014" y="243"/>
                  <a:pt x="1014" y="243"/>
                  <a:pt x="1014" y="243"/>
                </a:cubicBezTo>
                <a:cubicBezTo>
                  <a:pt x="1014" y="312"/>
                  <a:pt x="1068" y="332"/>
                  <a:pt x="1126" y="332"/>
                </a:cubicBezTo>
                <a:cubicBezTo>
                  <a:pt x="1182" y="332"/>
                  <a:pt x="1228" y="313"/>
                  <a:pt x="1235" y="262"/>
                </a:cubicBezTo>
                <a:cubicBezTo>
                  <a:pt x="1238" y="235"/>
                  <a:pt x="1236" y="218"/>
                  <a:pt x="1234" y="211"/>
                </a:cubicBezTo>
                <a:cubicBezTo>
                  <a:pt x="1221" y="147"/>
                  <a:pt x="1105" y="127"/>
                  <a:pt x="1096" y="91"/>
                </a:cubicBezTo>
                <a:moveTo>
                  <a:pt x="1803" y="261"/>
                </a:moveTo>
                <a:cubicBezTo>
                  <a:pt x="1730" y="10"/>
                  <a:pt x="1730" y="10"/>
                  <a:pt x="1730" y="10"/>
                </a:cubicBezTo>
                <a:cubicBezTo>
                  <a:pt x="1614" y="10"/>
                  <a:pt x="1614" y="10"/>
                  <a:pt x="1614" y="10"/>
                </a:cubicBezTo>
                <a:cubicBezTo>
                  <a:pt x="1614" y="319"/>
                  <a:pt x="1614" y="319"/>
                  <a:pt x="1614" y="319"/>
                </a:cubicBezTo>
                <a:cubicBezTo>
                  <a:pt x="1691" y="319"/>
                  <a:pt x="1691" y="319"/>
                  <a:pt x="1691" y="319"/>
                </a:cubicBezTo>
                <a:cubicBezTo>
                  <a:pt x="1686" y="60"/>
                  <a:pt x="1686" y="60"/>
                  <a:pt x="1686" y="60"/>
                </a:cubicBezTo>
                <a:cubicBezTo>
                  <a:pt x="1765" y="319"/>
                  <a:pt x="1765" y="319"/>
                  <a:pt x="1765" y="319"/>
                </a:cubicBezTo>
                <a:cubicBezTo>
                  <a:pt x="1876" y="319"/>
                  <a:pt x="1876" y="319"/>
                  <a:pt x="1876" y="319"/>
                </a:cubicBezTo>
                <a:cubicBezTo>
                  <a:pt x="1876" y="10"/>
                  <a:pt x="1876" y="10"/>
                  <a:pt x="1876" y="10"/>
                </a:cubicBezTo>
                <a:cubicBezTo>
                  <a:pt x="1799" y="10"/>
                  <a:pt x="1799" y="10"/>
                  <a:pt x="1799" y="10"/>
                </a:cubicBezTo>
                <a:lnTo>
                  <a:pt x="1803" y="261"/>
                </a:lnTo>
                <a:close/>
                <a:moveTo>
                  <a:pt x="333" y="10"/>
                </a:moveTo>
                <a:cubicBezTo>
                  <a:pt x="276" y="322"/>
                  <a:pt x="276" y="322"/>
                  <a:pt x="276" y="322"/>
                </a:cubicBezTo>
                <a:cubicBezTo>
                  <a:pt x="360" y="322"/>
                  <a:pt x="360" y="322"/>
                  <a:pt x="360" y="322"/>
                </a:cubicBezTo>
                <a:cubicBezTo>
                  <a:pt x="403" y="33"/>
                  <a:pt x="403" y="33"/>
                  <a:pt x="403" y="33"/>
                </a:cubicBezTo>
                <a:cubicBezTo>
                  <a:pt x="446" y="322"/>
                  <a:pt x="446" y="322"/>
                  <a:pt x="446" y="322"/>
                </a:cubicBezTo>
                <a:cubicBezTo>
                  <a:pt x="529" y="322"/>
                  <a:pt x="529" y="322"/>
                  <a:pt x="529" y="322"/>
                </a:cubicBezTo>
                <a:cubicBezTo>
                  <a:pt x="472" y="10"/>
                  <a:pt x="472" y="10"/>
                  <a:pt x="472" y="10"/>
                </a:cubicBezTo>
                <a:lnTo>
                  <a:pt x="333" y="10"/>
                </a:lnTo>
                <a:close/>
                <a:moveTo>
                  <a:pt x="804" y="10"/>
                </a:moveTo>
                <a:cubicBezTo>
                  <a:pt x="765" y="254"/>
                  <a:pt x="765" y="254"/>
                  <a:pt x="765" y="254"/>
                </a:cubicBezTo>
                <a:cubicBezTo>
                  <a:pt x="725" y="10"/>
                  <a:pt x="725" y="10"/>
                  <a:pt x="725" y="10"/>
                </a:cubicBezTo>
                <a:cubicBezTo>
                  <a:pt x="598" y="10"/>
                  <a:pt x="598" y="10"/>
                  <a:pt x="598" y="10"/>
                </a:cubicBezTo>
                <a:cubicBezTo>
                  <a:pt x="592" y="322"/>
                  <a:pt x="592" y="322"/>
                  <a:pt x="592" y="322"/>
                </a:cubicBezTo>
                <a:cubicBezTo>
                  <a:pt x="669" y="322"/>
                  <a:pt x="669" y="322"/>
                  <a:pt x="669" y="322"/>
                </a:cubicBezTo>
                <a:cubicBezTo>
                  <a:pt x="671" y="33"/>
                  <a:pt x="671" y="33"/>
                  <a:pt x="671" y="33"/>
                </a:cubicBezTo>
                <a:cubicBezTo>
                  <a:pt x="725" y="322"/>
                  <a:pt x="725" y="322"/>
                  <a:pt x="725" y="322"/>
                </a:cubicBezTo>
                <a:cubicBezTo>
                  <a:pt x="804" y="322"/>
                  <a:pt x="804" y="322"/>
                  <a:pt x="804" y="322"/>
                </a:cubicBezTo>
                <a:cubicBezTo>
                  <a:pt x="858" y="33"/>
                  <a:pt x="858" y="33"/>
                  <a:pt x="858" y="33"/>
                </a:cubicBezTo>
                <a:cubicBezTo>
                  <a:pt x="860" y="322"/>
                  <a:pt x="860" y="322"/>
                  <a:pt x="860" y="322"/>
                </a:cubicBezTo>
                <a:cubicBezTo>
                  <a:pt x="938" y="322"/>
                  <a:pt x="938" y="322"/>
                  <a:pt x="938" y="322"/>
                </a:cubicBezTo>
                <a:cubicBezTo>
                  <a:pt x="931" y="10"/>
                  <a:pt x="931" y="10"/>
                  <a:pt x="931" y="10"/>
                </a:cubicBezTo>
                <a:lnTo>
                  <a:pt x="804" y="10"/>
                </a:lnTo>
                <a:close/>
                <a:moveTo>
                  <a:pt x="1528" y="10"/>
                </a:moveTo>
                <a:cubicBezTo>
                  <a:pt x="1449" y="10"/>
                  <a:pt x="1449" y="10"/>
                  <a:pt x="1449" y="10"/>
                </a:cubicBezTo>
                <a:cubicBezTo>
                  <a:pt x="1449" y="241"/>
                  <a:pt x="1449" y="241"/>
                  <a:pt x="1449" y="241"/>
                </a:cubicBezTo>
                <a:cubicBezTo>
                  <a:pt x="1449" y="245"/>
                  <a:pt x="1449" y="249"/>
                  <a:pt x="1448" y="253"/>
                </a:cubicBezTo>
                <a:cubicBezTo>
                  <a:pt x="1447" y="260"/>
                  <a:pt x="1440" y="275"/>
                  <a:pt x="1418" y="275"/>
                </a:cubicBezTo>
                <a:cubicBezTo>
                  <a:pt x="1397" y="275"/>
                  <a:pt x="1390" y="260"/>
                  <a:pt x="1389" y="253"/>
                </a:cubicBezTo>
                <a:cubicBezTo>
                  <a:pt x="1388" y="249"/>
                  <a:pt x="1388" y="245"/>
                  <a:pt x="1388" y="241"/>
                </a:cubicBezTo>
                <a:cubicBezTo>
                  <a:pt x="1388" y="10"/>
                  <a:pt x="1388" y="10"/>
                  <a:pt x="1388" y="10"/>
                </a:cubicBezTo>
                <a:cubicBezTo>
                  <a:pt x="1309" y="10"/>
                  <a:pt x="1309" y="10"/>
                  <a:pt x="1309" y="10"/>
                </a:cubicBezTo>
                <a:cubicBezTo>
                  <a:pt x="1309" y="234"/>
                  <a:pt x="1309" y="234"/>
                  <a:pt x="1309" y="234"/>
                </a:cubicBezTo>
                <a:cubicBezTo>
                  <a:pt x="1309" y="239"/>
                  <a:pt x="1309" y="251"/>
                  <a:pt x="1310" y="254"/>
                </a:cubicBezTo>
                <a:cubicBezTo>
                  <a:pt x="1315" y="312"/>
                  <a:pt x="1361" y="331"/>
                  <a:pt x="1418" y="331"/>
                </a:cubicBezTo>
                <a:cubicBezTo>
                  <a:pt x="1476" y="331"/>
                  <a:pt x="1522" y="312"/>
                  <a:pt x="1527" y="254"/>
                </a:cubicBezTo>
                <a:cubicBezTo>
                  <a:pt x="1528" y="251"/>
                  <a:pt x="1528" y="239"/>
                  <a:pt x="1528" y="234"/>
                </a:cubicBezTo>
                <a:lnTo>
                  <a:pt x="1528" y="10"/>
                </a:lnTo>
                <a:close/>
                <a:moveTo>
                  <a:pt x="2069" y="147"/>
                </a:moveTo>
                <a:cubicBezTo>
                  <a:pt x="2069" y="192"/>
                  <a:pt x="2069" y="192"/>
                  <a:pt x="2069" y="192"/>
                </a:cubicBezTo>
                <a:cubicBezTo>
                  <a:pt x="2101" y="192"/>
                  <a:pt x="2101" y="192"/>
                  <a:pt x="2101" y="192"/>
                </a:cubicBezTo>
                <a:cubicBezTo>
                  <a:pt x="2101" y="237"/>
                  <a:pt x="2101" y="237"/>
                  <a:pt x="2101" y="237"/>
                </a:cubicBezTo>
                <a:cubicBezTo>
                  <a:pt x="2101" y="241"/>
                  <a:pt x="2101" y="246"/>
                  <a:pt x="2100" y="249"/>
                </a:cubicBezTo>
                <a:cubicBezTo>
                  <a:pt x="2099" y="258"/>
                  <a:pt x="2091" y="272"/>
                  <a:pt x="2068" y="272"/>
                </a:cubicBezTo>
                <a:cubicBezTo>
                  <a:pt x="2045" y="272"/>
                  <a:pt x="2038" y="258"/>
                  <a:pt x="2036" y="249"/>
                </a:cubicBezTo>
                <a:cubicBezTo>
                  <a:pt x="2036" y="246"/>
                  <a:pt x="2035" y="241"/>
                  <a:pt x="2035" y="237"/>
                </a:cubicBezTo>
                <a:cubicBezTo>
                  <a:pt x="2035" y="95"/>
                  <a:pt x="2035" y="95"/>
                  <a:pt x="2035" y="95"/>
                </a:cubicBezTo>
                <a:cubicBezTo>
                  <a:pt x="2035" y="90"/>
                  <a:pt x="2036" y="85"/>
                  <a:pt x="2037" y="80"/>
                </a:cubicBezTo>
                <a:cubicBezTo>
                  <a:pt x="2038" y="73"/>
                  <a:pt x="2045" y="58"/>
                  <a:pt x="2068" y="58"/>
                </a:cubicBezTo>
                <a:cubicBezTo>
                  <a:pt x="2092" y="58"/>
                  <a:pt x="2098" y="74"/>
                  <a:pt x="2099" y="80"/>
                </a:cubicBezTo>
                <a:cubicBezTo>
                  <a:pt x="2100" y="85"/>
                  <a:pt x="2100" y="92"/>
                  <a:pt x="2100" y="92"/>
                </a:cubicBezTo>
                <a:cubicBezTo>
                  <a:pt x="2100" y="110"/>
                  <a:pt x="2100" y="110"/>
                  <a:pt x="2100" y="110"/>
                </a:cubicBezTo>
                <a:cubicBezTo>
                  <a:pt x="2178" y="110"/>
                  <a:pt x="2178" y="110"/>
                  <a:pt x="2178" y="110"/>
                </a:cubicBezTo>
                <a:cubicBezTo>
                  <a:pt x="2178" y="99"/>
                  <a:pt x="2178" y="99"/>
                  <a:pt x="2178" y="99"/>
                </a:cubicBezTo>
                <a:cubicBezTo>
                  <a:pt x="2178" y="99"/>
                  <a:pt x="2179" y="89"/>
                  <a:pt x="2178" y="79"/>
                </a:cubicBezTo>
                <a:cubicBezTo>
                  <a:pt x="2172" y="20"/>
                  <a:pt x="2124" y="2"/>
                  <a:pt x="2068" y="2"/>
                </a:cubicBezTo>
                <a:cubicBezTo>
                  <a:pt x="2013" y="2"/>
                  <a:pt x="1966" y="21"/>
                  <a:pt x="1959" y="79"/>
                </a:cubicBezTo>
                <a:cubicBezTo>
                  <a:pt x="1958" y="84"/>
                  <a:pt x="1958" y="94"/>
                  <a:pt x="1958" y="99"/>
                </a:cubicBezTo>
                <a:cubicBezTo>
                  <a:pt x="1958" y="230"/>
                  <a:pt x="1958" y="230"/>
                  <a:pt x="1958" y="230"/>
                </a:cubicBezTo>
                <a:cubicBezTo>
                  <a:pt x="1958" y="236"/>
                  <a:pt x="1958" y="241"/>
                  <a:pt x="1959" y="251"/>
                </a:cubicBezTo>
                <a:cubicBezTo>
                  <a:pt x="1964" y="308"/>
                  <a:pt x="2013" y="328"/>
                  <a:pt x="2068" y="328"/>
                </a:cubicBezTo>
                <a:cubicBezTo>
                  <a:pt x="2124" y="328"/>
                  <a:pt x="2173" y="308"/>
                  <a:pt x="2178" y="251"/>
                </a:cubicBezTo>
                <a:cubicBezTo>
                  <a:pt x="2179" y="241"/>
                  <a:pt x="2179" y="236"/>
                  <a:pt x="2179" y="230"/>
                </a:cubicBezTo>
                <a:cubicBezTo>
                  <a:pt x="2179" y="147"/>
                  <a:pt x="2179" y="147"/>
                  <a:pt x="2179" y="147"/>
                </a:cubicBezTo>
                <a:lnTo>
                  <a:pt x="2069" y="14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scene3d>
              <a:camera prst="orthographicFront"/>
              <a:lightRig rig="threePt" dir="t"/>
            </a:scene3d>
            <a:sp3d>
              <a:bevelT w="0" h="6350"/>
            </a:sp3d>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Calibri" panose="020F0502020204030204"/>
              <a:ea typeface="맑은 고딕" panose="020B0503020000020004" pitchFamily="50" charset="-127"/>
              <a:cs typeface="+mn-cs"/>
            </a:endParaRPr>
          </a:p>
        </p:txBody>
      </p:sp>
      <p:pic>
        <p:nvPicPr>
          <p:cNvPr id="5" name="Picture 4">
            <a:extLst>
              <a:ext uri="{FF2B5EF4-FFF2-40B4-BE49-F238E27FC236}">
                <a16:creationId xmlns:a16="http://schemas.microsoft.com/office/drawing/2014/main" id="{3DFB0286-A9F3-4A7A-9E8D-8EDFB9E638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69269" y="2812110"/>
            <a:ext cx="3764288" cy="1233781"/>
          </a:xfrm>
          <a:prstGeom prst="rect">
            <a:avLst/>
          </a:prstGeom>
        </p:spPr>
      </p:pic>
    </p:spTree>
    <p:extLst>
      <p:ext uri="{BB962C8B-B14F-4D97-AF65-F5344CB8AC3E}">
        <p14:creationId xmlns:p14="http://schemas.microsoft.com/office/powerpoint/2010/main" val="10162067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직사각형 11">
            <a:extLst>
              <a:ext uri="{FF2B5EF4-FFF2-40B4-BE49-F238E27FC236}">
                <a16:creationId xmlns:a16="http://schemas.microsoft.com/office/drawing/2014/main" id="{0510D33A-A3E6-4D80-9C1D-F964E1FBD5CF}"/>
              </a:ext>
            </a:extLst>
          </p:cNvPr>
          <p:cNvSpPr/>
          <p:nvPr/>
        </p:nvSpPr>
        <p:spPr>
          <a:xfrm>
            <a:off x="558800" y="525055"/>
            <a:ext cx="5824317"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600" dirty="0">
                <a:solidFill>
                  <a:schemeClr val="bg1">
                    <a:lumMod val="95000"/>
                  </a:schemeClr>
                </a:solidFill>
                <a:latin typeface="SamsungOne 700" panose="020B0803030303020204" pitchFamily="34" charset="0"/>
                <a:ea typeface="SamsungOne 700" panose="020B0803030303020204" pitchFamily="34" charset="0"/>
              </a:rPr>
              <a:t>UNIT 6. </a:t>
            </a:r>
            <a:br>
              <a:rPr lang="en-US" altLang="ko-KR" dirty="0">
                <a:solidFill>
                  <a:schemeClr val="bg1">
                    <a:lumMod val="95000"/>
                  </a:schemeClr>
                </a:solidFill>
                <a:latin typeface="SamsungOne 700" panose="020B0803030303020204" pitchFamily="34" charset="0"/>
                <a:ea typeface="SamsungOne 700" panose="020B0803030303020204" pitchFamily="34" charset="0"/>
              </a:rPr>
            </a:br>
            <a:r>
              <a:rPr lang="en-US" altLang="ko-KR" sz="2000" dirty="0">
                <a:solidFill>
                  <a:schemeClr val="bg1">
                    <a:lumMod val="95000"/>
                  </a:schemeClr>
                </a:solidFill>
                <a:latin typeface="SamsungOne 700" panose="020B0803030303020204" pitchFamily="34" charset="0"/>
                <a:ea typeface="SamsungOne 700" panose="020B0803030303020204" pitchFamily="34" charset="0"/>
              </a:rPr>
              <a:t>6.1. </a:t>
            </a:r>
            <a:r>
              <a:rPr lang="en-US" altLang="ko-KR" sz="2000" dirty="0">
                <a:solidFill>
                  <a:schemeClr val="bg1">
                    <a:lumMod val="95000"/>
                  </a:schemeClr>
                </a:solidFill>
                <a:latin typeface="SamsungOne 400" panose="020B0503030303020204" pitchFamily="34" charset="0"/>
                <a:ea typeface="SamsungOne 400" panose="020B0503030303020204" pitchFamily="34" charset="0"/>
              </a:rPr>
              <a:t>String Manipulation</a:t>
            </a:r>
          </a:p>
        </p:txBody>
      </p:sp>
      <p:sp>
        <p:nvSpPr>
          <p:cNvPr id="13" name="직사각형 12">
            <a:extLst>
              <a:ext uri="{FF2B5EF4-FFF2-40B4-BE49-F238E27FC236}">
                <a16:creationId xmlns:a16="http://schemas.microsoft.com/office/drawing/2014/main" id="{E711F7DF-E49E-4ED7-8961-E40D1DFBC700}"/>
              </a:ext>
            </a:extLst>
          </p:cNvPr>
          <p:cNvSpPr/>
          <p:nvPr/>
        </p:nvSpPr>
        <p:spPr>
          <a:xfrm>
            <a:off x="546895" y="1528482"/>
            <a:ext cx="8797130"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3200" dirty="0">
                <a:solidFill>
                  <a:schemeClr val="tx1">
                    <a:lumMod val="95000"/>
                    <a:lumOff val="5000"/>
                  </a:schemeClr>
                </a:solidFill>
                <a:latin typeface="Samsung Sharp Sans" pitchFamily="2" charset="0"/>
                <a:ea typeface="Samsung Sharp Sans" pitchFamily="2" charset="0"/>
                <a:cs typeface="Samsung Sharp Sans" pitchFamily="2" charset="0"/>
              </a:rPr>
              <a:t>Regular Expression (6/16)</a:t>
            </a:r>
          </a:p>
        </p:txBody>
      </p:sp>
      <p:grpSp>
        <p:nvGrpSpPr>
          <p:cNvPr id="14" name="그룹 13">
            <a:extLst>
              <a:ext uri="{FF2B5EF4-FFF2-40B4-BE49-F238E27FC236}">
                <a16:creationId xmlns:a16="http://schemas.microsoft.com/office/drawing/2014/main" id="{3B22DEFE-A9BA-43B3-B499-AA7F24F6EA52}"/>
              </a:ext>
            </a:extLst>
          </p:cNvPr>
          <p:cNvGrpSpPr/>
          <p:nvPr/>
        </p:nvGrpSpPr>
        <p:grpSpPr>
          <a:xfrm>
            <a:off x="558800" y="2232686"/>
            <a:ext cx="8785225" cy="215444"/>
            <a:chOff x="1027113" y="2045625"/>
            <a:chExt cx="8785225" cy="215444"/>
          </a:xfrm>
        </p:grpSpPr>
        <p:sp>
          <p:nvSpPr>
            <p:cNvPr id="17" name="직사각형 16">
              <a:extLst>
                <a:ext uri="{FF2B5EF4-FFF2-40B4-BE49-F238E27FC236}">
                  <a16:creationId xmlns:a16="http://schemas.microsoft.com/office/drawing/2014/main" id="{C31623BA-660A-4875-A4FB-E409ABC888EC}"/>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p>
          </p:txBody>
        </p:sp>
        <p:sp>
          <p:nvSpPr>
            <p:cNvPr id="18" name="직사각형 17">
              <a:extLst>
                <a:ext uri="{FF2B5EF4-FFF2-40B4-BE49-F238E27FC236}">
                  <a16:creationId xmlns:a16="http://schemas.microsoft.com/office/drawing/2014/main" id="{3D0AB0A7-5115-4DAE-BB77-5E603ADEC8E7}"/>
                </a:ext>
              </a:extLst>
            </p:cNvPr>
            <p:cNvSpPr/>
            <p:nvPr/>
          </p:nvSpPr>
          <p:spPr>
            <a:xfrm>
              <a:off x="1179513" y="204562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Metacharacters: </a:t>
              </a:r>
              <a:r>
                <a:rPr lang="en-US" altLang="ko-KR" sz="1400" dirty="0">
                  <a:solidFill>
                    <a:srgbClr val="0070C0"/>
                  </a:solidFill>
                  <a:latin typeface="SamsungOne 400" panose="020B0503030303020204" pitchFamily="34" charset="0"/>
                  <a:ea typeface="SamsungOne 400" panose="020B0503030303020204" pitchFamily="34" charset="0"/>
                </a:rPr>
                <a:t>Dot</a:t>
              </a: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 </a:t>
              </a:r>
              <a:r>
                <a:rPr lang="en-US" altLang="ko-KR" sz="1400" dirty="0">
                  <a:solidFill>
                    <a:srgbClr val="FF0000"/>
                  </a:solidFill>
                  <a:latin typeface="SamsungOne 400" panose="020B0503030303020204" pitchFamily="34" charset="0"/>
                  <a:ea typeface="SamsungOne 400" panose="020B0503030303020204" pitchFamily="34" charset="0"/>
                </a:rPr>
                <a:t>.</a:t>
              </a:r>
            </a:p>
          </p:txBody>
        </p:sp>
      </p:grpSp>
      <p:sp>
        <p:nvSpPr>
          <p:cNvPr id="19" name="Rectangle 12">
            <a:extLst>
              <a:ext uri="{FF2B5EF4-FFF2-40B4-BE49-F238E27FC236}">
                <a16:creationId xmlns:a16="http://schemas.microsoft.com/office/drawing/2014/main" id="{854904E5-CC93-47F9-8297-0FC944FEE9D6}"/>
              </a:ext>
            </a:extLst>
          </p:cNvPr>
          <p:cNvSpPr/>
          <p:nvPr/>
        </p:nvSpPr>
        <p:spPr>
          <a:xfrm>
            <a:off x="711201" y="2563519"/>
            <a:ext cx="8632824" cy="6481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Dot matches with any character.</a:t>
            </a:r>
          </a:p>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is the dot as a character (not a metacharacter). </a:t>
            </a:r>
          </a:p>
        </p:txBody>
      </p:sp>
      <p:graphicFrame>
        <p:nvGraphicFramePr>
          <p:cNvPr id="21" name="Table 19">
            <a:extLst>
              <a:ext uri="{FF2B5EF4-FFF2-40B4-BE49-F238E27FC236}">
                <a16:creationId xmlns:a16="http://schemas.microsoft.com/office/drawing/2014/main" id="{D870279C-1476-4746-BA8B-626B0621114B}"/>
              </a:ext>
            </a:extLst>
          </p:cNvPr>
          <p:cNvGraphicFramePr>
            <a:graphicFrameLocks noGrp="1"/>
          </p:cNvGraphicFramePr>
          <p:nvPr/>
        </p:nvGraphicFramePr>
        <p:xfrm>
          <a:off x="711200" y="3391453"/>
          <a:ext cx="8640762" cy="1381506"/>
        </p:xfrm>
        <a:graphic>
          <a:graphicData uri="http://schemas.openxmlformats.org/drawingml/2006/table">
            <a:tbl>
              <a:tblPr/>
              <a:tblGrid>
                <a:gridCol w="1283839">
                  <a:extLst>
                    <a:ext uri="{9D8B030D-6E8A-4147-A177-3AD203B41FA5}">
                      <a16:colId xmlns:a16="http://schemas.microsoft.com/office/drawing/2014/main" val="20000"/>
                    </a:ext>
                  </a:extLst>
                </a:gridCol>
                <a:gridCol w="1461648">
                  <a:extLst>
                    <a:ext uri="{9D8B030D-6E8A-4147-A177-3AD203B41FA5}">
                      <a16:colId xmlns:a16="http://schemas.microsoft.com/office/drawing/2014/main" val="20001"/>
                    </a:ext>
                  </a:extLst>
                </a:gridCol>
                <a:gridCol w="1034349">
                  <a:extLst>
                    <a:ext uri="{9D8B030D-6E8A-4147-A177-3AD203B41FA5}">
                      <a16:colId xmlns:a16="http://schemas.microsoft.com/office/drawing/2014/main" val="20002"/>
                    </a:ext>
                  </a:extLst>
                </a:gridCol>
                <a:gridCol w="4860926">
                  <a:extLst>
                    <a:ext uri="{9D8B030D-6E8A-4147-A177-3AD203B41FA5}">
                      <a16:colId xmlns:a16="http://schemas.microsoft.com/office/drawing/2014/main" val="20003"/>
                    </a:ext>
                  </a:extLst>
                </a:gridCol>
              </a:tblGrid>
              <a:tr h="0">
                <a:tc>
                  <a:txBody>
                    <a:bodyPr/>
                    <a:lstStyle/>
                    <a:p>
                      <a:pPr algn="ctr"/>
                      <a:r>
                        <a:rPr lang="en-US" altLang="ko-KR" sz="1400" b="0" kern="1200" dirty="0" err="1">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RegEx</a:t>
                      </a:r>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cs typeface="Times New Roman" panose="02020603050405020304" pitchFamily="18" charset="0"/>
                      </a:endParaRPr>
                    </a:p>
                  </a:txBody>
                  <a:tcPr marL="99060" marR="9906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algn="ctr"/>
                      <a:r>
                        <a:rPr lang="en-US" altLang="ko-KR" sz="14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String</a:t>
                      </a:r>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cs typeface="Times New Roman" panose="02020603050405020304" pitchFamily="18" charset="0"/>
                      </a:endParaRPr>
                    </a:p>
                  </a:txBody>
                  <a:tcPr marL="99060" marR="9906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algn="ctr"/>
                      <a:r>
                        <a:rPr lang="en-US" sz="14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Match?</a:t>
                      </a:r>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cs typeface="Times New Roman" panose="02020603050405020304" pitchFamily="18" charset="0"/>
                      </a:endParaRPr>
                    </a:p>
                  </a:txBody>
                  <a:tcPr marL="99060" marR="9906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algn="ctr"/>
                      <a:r>
                        <a:rPr lang="en-US" altLang="ko-KR" sz="14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Explanation</a:t>
                      </a:r>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cs typeface="Times New Roman" panose="02020603050405020304" pitchFamily="18" charset="0"/>
                      </a:endParaRPr>
                    </a:p>
                  </a:txBody>
                  <a:tcPr marL="99060" marR="9906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0"/>
                  </a:ext>
                </a:extLst>
              </a:tr>
              <a:tr h="358902">
                <a:tc>
                  <a:txBody>
                    <a:bodyPr/>
                    <a:lstStyle/>
                    <a:p>
                      <a:pPr algn="ctr"/>
                      <a:r>
                        <a:rPr lang="en-US" altLang="ko-KR" sz="1300" b="0" kern="1200" dirty="0">
                          <a:gradFill>
                            <a:gsLst>
                              <a:gs pos="0">
                                <a:srgbClr val="193EB0"/>
                              </a:gs>
                              <a:gs pos="100000">
                                <a:srgbClr val="1F45BC"/>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t>
                      </a:r>
                      <a:r>
                        <a:rPr lang="en-US" altLang="ko-KR" sz="1300" b="0" kern="1200" dirty="0" err="1">
                          <a:gradFill>
                            <a:gsLst>
                              <a:gs pos="0">
                                <a:srgbClr val="193EB0"/>
                              </a:gs>
                              <a:gs pos="100000">
                                <a:srgbClr val="1F45BC"/>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a:t>
                      </a:r>
                      <a:r>
                        <a:rPr lang="en-US" altLang="ko-KR" sz="1300" b="0" kern="1200" dirty="0" err="1">
                          <a:gradFill>
                            <a:gsLst>
                              <a:gs pos="0">
                                <a:srgbClr val="FF0000"/>
                              </a:gs>
                              <a:gs pos="100000">
                                <a:srgbClr val="FF0000"/>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t>
                      </a:r>
                      <a:r>
                        <a:rPr lang="en-US" altLang="ko-KR" sz="1300" b="0" kern="1200" dirty="0" err="1">
                          <a:gradFill>
                            <a:gsLst>
                              <a:gs pos="0">
                                <a:srgbClr val="193EB0"/>
                              </a:gs>
                              <a:gs pos="100000">
                                <a:srgbClr val="1F45BC"/>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b</a:t>
                      </a:r>
                      <a:r>
                        <a:rPr lang="en-US" altLang="ko-KR" sz="1300" b="0" kern="1200" dirty="0">
                          <a:gradFill>
                            <a:gsLst>
                              <a:gs pos="0">
                                <a:srgbClr val="193EB0"/>
                              </a:gs>
                              <a:gs pos="100000">
                                <a:srgbClr val="1F45BC"/>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t>
                      </a:r>
                    </a:p>
                  </a:txBody>
                  <a:tcPr marL="99060" marR="9906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t>
                      </a:r>
                      <a:r>
                        <a:rPr lang="en-US" sz="13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aab</a:t>
                      </a: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t>
                      </a:r>
                    </a:p>
                  </a:txBody>
                  <a:tcPr marL="99060" marR="9906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a:r>
                        <a:rPr lang="en-US" sz="1300" b="0" kern="1200" dirty="0">
                          <a:gradFill>
                            <a:gsLst>
                              <a:gs pos="0">
                                <a:srgbClr val="193EB0"/>
                              </a:gs>
                              <a:gs pos="100000">
                                <a:srgbClr val="1F45BC"/>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Yes</a:t>
                      </a:r>
                    </a:p>
                  </a:txBody>
                  <a:tcPr marL="99060" marR="9906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 in the middle of the string matches with the dot.</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cs typeface="Times New Roman" panose="02020603050405020304" pitchFamily="18" charset="0"/>
                      </a:endParaRPr>
                    </a:p>
                  </a:txBody>
                  <a:tcPr marL="99060" marR="9906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358902">
                <a:tc>
                  <a:txBody>
                    <a:bodyPr/>
                    <a:lstStyle/>
                    <a:p>
                      <a:pPr algn="ctr"/>
                      <a:r>
                        <a:rPr lang="en-US" altLang="ko-KR" sz="1300" b="0" kern="1200" dirty="0">
                          <a:gradFill>
                            <a:gsLst>
                              <a:gs pos="0">
                                <a:srgbClr val="193EB0"/>
                              </a:gs>
                              <a:gs pos="100000">
                                <a:srgbClr val="1F45BC"/>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t>
                      </a:r>
                      <a:r>
                        <a:rPr lang="en-US" altLang="ko-KR" sz="1300" b="0" kern="1200" dirty="0" err="1">
                          <a:gradFill>
                            <a:gsLst>
                              <a:gs pos="0">
                                <a:srgbClr val="193EB0"/>
                              </a:gs>
                              <a:gs pos="100000">
                                <a:srgbClr val="1F45BC"/>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a:t>
                      </a:r>
                      <a:r>
                        <a:rPr lang="en-US" altLang="ko-KR" sz="1300" b="0" kern="1200" dirty="0" err="1">
                          <a:gradFill>
                            <a:gsLst>
                              <a:gs pos="0">
                                <a:srgbClr val="FF0000"/>
                              </a:gs>
                              <a:gs pos="100000">
                                <a:srgbClr val="FF0000"/>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t>
                      </a:r>
                      <a:r>
                        <a:rPr lang="en-US" altLang="ko-KR" sz="1300" b="0" kern="1200" dirty="0" err="1">
                          <a:gradFill>
                            <a:gsLst>
                              <a:gs pos="0">
                                <a:srgbClr val="193EB0"/>
                              </a:gs>
                              <a:gs pos="100000">
                                <a:srgbClr val="1F45BC"/>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b</a:t>
                      </a:r>
                      <a:r>
                        <a:rPr lang="en-US" altLang="ko-KR" sz="1300" b="0" kern="1200" dirty="0">
                          <a:gradFill>
                            <a:gsLst>
                              <a:gs pos="0">
                                <a:srgbClr val="193EB0"/>
                              </a:gs>
                              <a:gs pos="100000">
                                <a:srgbClr val="1F45BC"/>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t>
                      </a:r>
                    </a:p>
                  </a:txBody>
                  <a:tcPr marL="99060" marR="9906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“a0b”</a:t>
                      </a:r>
                    </a:p>
                  </a:txBody>
                  <a:tcPr marL="99060" marR="9906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a:r>
                        <a:rPr lang="en-US" sz="1300" b="0" kern="1200" dirty="0">
                          <a:gradFill>
                            <a:gsLst>
                              <a:gs pos="0">
                                <a:srgbClr val="193EB0"/>
                              </a:gs>
                              <a:gs pos="100000">
                                <a:srgbClr val="1F45BC"/>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Yes</a:t>
                      </a:r>
                    </a:p>
                  </a:txBody>
                  <a:tcPr marL="99060" marR="9906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“0” in the middle of the string matches with the dot.</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cs typeface="Times New Roman" panose="02020603050405020304" pitchFamily="18" charset="0"/>
                      </a:endParaRPr>
                    </a:p>
                  </a:txBody>
                  <a:tcPr marL="99060" marR="9906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358902">
                <a:tc>
                  <a:txBody>
                    <a:bodyPr/>
                    <a:lstStyle/>
                    <a:p>
                      <a:pPr algn="ctr"/>
                      <a:r>
                        <a:rPr lang="en-US" altLang="ko-KR" sz="1300" b="0" kern="1200" dirty="0">
                          <a:gradFill>
                            <a:gsLst>
                              <a:gs pos="0">
                                <a:srgbClr val="193EB0"/>
                              </a:gs>
                              <a:gs pos="100000">
                                <a:srgbClr val="1F45BC"/>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t>
                      </a:r>
                      <a:r>
                        <a:rPr lang="en-US" altLang="ko-KR" sz="1300" b="0" kern="1200" dirty="0" err="1">
                          <a:gradFill>
                            <a:gsLst>
                              <a:gs pos="0">
                                <a:srgbClr val="193EB0"/>
                              </a:gs>
                              <a:gs pos="100000">
                                <a:srgbClr val="1F45BC"/>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a:t>
                      </a:r>
                      <a:r>
                        <a:rPr lang="en-US" altLang="ko-KR" sz="1300" b="0" kern="1200" dirty="0" err="1">
                          <a:gradFill>
                            <a:gsLst>
                              <a:gs pos="0">
                                <a:srgbClr val="FF0000"/>
                              </a:gs>
                              <a:gs pos="100000">
                                <a:srgbClr val="FF0000"/>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t>
                      </a:r>
                      <a:r>
                        <a:rPr lang="en-US" altLang="ko-KR" sz="1300" b="0" kern="1200" dirty="0" err="1">
                          <a:gradFill>
                            <a:gsLst>
                              <a:gs pos="0">
                                <a:srgbClr val="193EB0"/>
                              </a:gs>
                              <a:gs pos="100000">
                                <a:srgbClr val="1F45BC"/>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b</a:t>
                      </a:r>
                      <a:r>
                        <a:rPr lang="en-US" altLang="ko-KR" sz="1300" b="0" kern="1200" dirty="0">
                          <a:gradFill>
                            <a:gsLst>
                              <a:gs pos="0">
                                <a:srgbClr val="193EB0"/>
                              </a:gs>
                              <a:gs pos="100000">
                                <a:srgbClr val="1F45BC"/>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t>
                      </a:r>
                    </a:p>
                  </a:txBody>
                  <a:tcPr marL="99060" marR="9906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t>
                      </a:r>
                      <a:r>
                        <a:rPr lang="en-US" sz="13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abc</a:t>
                      </a: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t>
                      </a:r>
                    </a:p>
                  </a:txBody>
                  <a:tcPr marL="99060" marR="9906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No</a:t>
                      </a:r>
                    </a:p>
                  </a:txBody>
                  <a:tcPr marL="99060" marR="9906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a:lnSpc>
                          <a:spcPct val="150000"/>
                        </a:lnSpc>
                      </a:pP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There is no character in between “a” and “b”.</a:t>
                      </a:r>
                    </a:p>
                  </a:txBody>
                  <a:tcPr marL="99060" marR="9906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985385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ppt_x"/>
                                          </p:val>
                                        </p:tav>
                                        <p:tav tm="100000">
                                          <p:val>
                                            <p:strVal val="#ppt_x"/>
                                          </p:val>
                                        </p:tav>
                                      </p:tavLst>
                                    </p:anim>
                                    <p:anim calcmode="lin" valueType="num">
                                      <p:cBhvr additive="base">
                                        <p:cTn id="8"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Table 19">
            <a:extLst>
              <a:ext uri="{FF2B5EF4-FFF2-40B4-BE49-F238E27FC236}">
                <a16:creationId xmlns:a16="http://schemas.microsoft.com/office/drawing/2014/main" id="{B4A43484-9B43-4940-AFD1-120A03E81C28}"/>
              </a:ext>
            </a:extLst>
          </p:cNvPr>
          <p:cNvGraphicFramePr>
            <a:graphicFrameLocks noGrp="1"/>
          </p:cNvGraphicFramePr>
          <p:nvPr/>
        </p:nvGraphicFramePr>
        <p:xfrm>
          <a:off x="703264" y="3024369"/>
          <a:ext cx="8640763" cy="1381506"/>
        </p:xfrm>
        <a:graphic>
          <a:graphicData uri="http://schemas.openxmlformats.org/drawingml/2006/table">
            <a:tbl>
              <a:tblPr/>
              <a:tblGrid>
                <a:gridCol w="1314979">
                  <a:extLst>
                    <a:ext uri="{9D8B030D-6E8A-4147-A177-3AD203B41FA5}">
                      <a16:colId xmlns:a16="http://schemas.microsoft.com/office/drawing/2014/main" val="20000"/>
                    </a:ext>
                  </a:extLst>
                </a:gridCol>
                <a:gridCol w="1314979">
                  <a:extLst>
                    <a:ext uri="{9D8B030D-6E8A-4147-A177-3AD203B41FA5}">
                      <a16:colId xmlns:a16="http://schemas.microsoft.com/office/drawing/2014/main" val="20001"/>
                    </a:ext>
                  </a:extLst>
                </a:gridCol>
                <a:gridCol w="1314979">
                  <a:extLst>
                    <a:ext uri="{9D8B030D-6E8A-4147-A177-3AD203B41FA5}">
                      <a16:colId xmlns:a16="http://schemas.microsoft.com/office/drawing/2014/main" val="20002"/>
                    </a:ext>
                  </a:extLst>
                </a:gridCol>
                <a:gridCol w="4695826">
                  <a:extLst>
                    <a:ext uri="{9D8B030D-6E8A-4147-A177-3AD203B41FA5}">
                      <a16:colId xmlns:a16="http://schemas.microsoft.com/office/drawing/2014/main" val="20003"/>
                    </a:ext>
                  </a:extLst>
                </a:gridCol>
              </a:tblGrid>
              <a:tr h="150781">
                <a:tc>
                  <a:txBody>
                    <a:bodyPr/>
                    <a:lstStyle/>
                    <a:p>
                      <a:pPr algn="ctr"/>
                      <a:r>
                        <a:rPr lang="en-US" altLang="ko-KR" sz="1400" b="0" kern="1200" dirty="0" err="1">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RegEx</a:t>
                      </a:r>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cs typeface="Times New Roman" panose="02020603050405020304" pitchFamily="18" charset="0"/>
                      </a:endParaRPr>
                    </a:p>
                  </a:txBody>
                  <a:tcPr marL="99060" marR="9906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algn="ctr"/>
                      <a:r>
                        <a:rPr lang="en-US" altLang="ko-KR" sz="14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String</a:t>
                      </a:r>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cs typeface="Times New Roman" panose="02020603050405020304" pitchFamily="18" charset="0"/>
                      </a:endParaRPr>
                    </a:p>
                  </a:txBody>
                  <a:tcPr marL="99060" marR="9906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algn="ctr"/>
                      <a:r>
                        <a:rPr lang="en-US" sz="14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Match?</a:t>
                      </a:r>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cs typeface="Times New Roman" panose="02020603050405020304" pitchFamily="18" charset="0"/>
                      </a:endParaRPr>
                    </a:p>
                  </a:txBody>
                  <a:tcPr marL="99060" marR="9906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algn="ctr"/>
                      <a:r>
                        <a:rPr lang="en-US" altLang="ko-KR" sz="14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Explanation</a:t>
                      </a:r>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cs typeface="Times New Roman" panose="02020603050405020304" pitchFamily="18" charset="0"/>
                      </a:endParaRPr>
                    </a:p>
                  </a:txBody>
                  <a:tcPr marL="99060" marR="9906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0"/>
                  </a:ext>
                </a:extLst>
              </a:tr>
              <a:tr h="358902">
                <a:tc>
                  <a:txBody>
                    <a:bodyPr/>
                    <a:lstStyle/>
                    <a:p>
                      <a:pPr algn="ctr"/>
                      <a:r>
                        <a:rPr lang="en-US" altLang="ko-KR" sz="1300" b="0" kern="1200" dirty="0">
                          <a:gradFill>
                            <a:gsLst>
                              <a:gs pos="0">
                                <a:srgbClr val="193EB0"/>
                              </a:gs>
                              <a:gs pos="100000">
                                <a:srgbClr val="1F45BC"/>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“ca</a:t>
                      </a:r>
                      <a:r>
                        <a:rPr lang="en-US" altLang="ko-KR" sz="1300" b="0" kern="1200" dirty="0">
                          <a:gradFill>
                            <a:gsLst>
                              <a:gs pos="0">
                                <a:srgbClr val="FF0000"/>
                              </a:gs>
                              <a:gs pos="100000">
                                <a:srgbClr val="FF0000"/>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t>
                      </a:r>
                      <a:r>
                        <a:rPr lang="en-US" altLang="ko-KR" sz="1300" b="0" kern="1200" dirty="0">
                          <a:gradFill>
                            <a:gsLst>
                              <a:gs pos="0">
                                <a:srgbClr val="193EB0"/>
                              </a:gs>
                              <a:gs pos="100000">
                                <a:srgbClr val="1F45BC"/>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t”</a:t>
                      </a:r>
                    </a:p>
                  </a:txBody>
                  <a:tcPr marL="99060" marR="9906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t>
                      </a:r>
                      <a:r>
                        <a:rPr lang="en-US" sz="13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ct</a:t>
                      </a: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t>
                      </a:r>
                    </a:p>
                  </a:txBody>
                  <a:tcPr marL="99060" marR="9906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a:r>
                        <a:rPr lang="en-US" sz="1300" b="0" kern="1200" dirty="0">
                          <a:gradFill>
                            <a:gsLst>
                              <a:gs pos="0">
                                <a:srgbClr val="193EB0"/>
                              </a:gs>
                              <a:gs pos="100000">
                                <a:srgbClr val="1F45BC"/>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Yes</a:t>
                      </a:r>
                    </a:p>
                  </a:txBody>
                  <a:tcPr marL="99060" marR="9906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 does not appear.</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cs typeface="Times New Roman" panose="02020603050405020304" pitchFamily="18" charset="0"/>
                      </a:endParaRPr>
                    </a:p>
                  </a:txBody>
                  <a:tcPr marL="99060" marR="9906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358902">
                <a:tc>
                  <a:txBody>
                    <a:bodyPr/>
                    <a:lstStyle/>
                    <a:p>
                      <a:pPr algn="ctr"/>
                      <a:r>
                        <a:rPr lang="en-US" altLang="ko-KR" sz="1300" b="0" kern="1200" dirty="0">
                          <a:gradFill>
                            <a:gsLst>
                              <a:gs pos="0">
                                <a:srgbClr val="193EB0"/>
                              </a:gs>
                              <a:gs pos="100000">
                                <a:srgbClr val="1F45BC"/>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“ca</a:t>
                      </a:r>
                      <a:r>
                        <a:rPr lang="en-US" altLang="ko-KR" sz="1300" b="0" kern="1200" dirty="0">
                          <a:gradFill>
                            <a:gsLst>
                              <a:gs pos="0">
                                <a:srgbClr val="FF0000"/>
                              </a:gs>
                              <a:gs pos="100000">
                                <a:srgbClr val="FF0000"/>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t>
                      </a:r>
                      <a:r>
                        <a:rPr lang="en-US" altLang="ko-KR" sz="1300" b="0" kern="1200" dirty="0">
                          <a:gradFill>
                            <a:gsLst>
                              <a:gs pos="0">
                                <a:srgbClr val="193EB0"/>
                              </a:gs>
                              <a:gs pos="100000">
                                <a:srgbClr val="1F45BC"/>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t”</a:t>
                      </a:r>
                    </a:p>
                  </a:txBody>
                  <a:tcPr marL="99060" marR="9906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“cat”</a:t>
                      </a:r>
                    </a:p>
                  </a:txBody>
                  <a:tcPr marL="99060" marR="9906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a:r>
                        <a:rPr lang="en-US" sz="1300" b="0" kern="1200" dirty="0">
                          <a:gradFill>
                            <a:gsLst>
                              <a:gs pos="0">
                                <a:srgbClr val="193EB0"/>
                              </a:gs>
                              <a:gs pos="100000">
                                <a:srgbClr val="1F45BC"/>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Yes</a:t>
                      </a:r>
                    </a:p>
                  </a:txBody>
                  <a:tcPr marL="99060" marR="9906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 appears once.</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cs typeface="Times New Roman" panose="02020603050405020304" pitchFamily="18" charset="0"/>
                      </a:endParaRPr>
                    </a:p>
                  </a:txBody>
                  <a:tcPr marL="99060" marR="9906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358902">
                <a:tc>
                  <a:txBody>
                    <a:bodyPr/>
                    <a:lstStyle/>
                    <a:p>
                      <a:pPr algn="ctr"/>
                      <a:r>
                        <a:rPr lang="en-US" altLang="ko-KR" sz="1300" b="0" kern="1200" dirty="0">
                          <a:gradFill>
                            <a:gsLst>
                              <a:gs pos="0">
                                <a:srgbClr val="193EB0"/>
                              </a:gs>
                              <a:gs pos="100000">
                                <a:srgbClr val="1F45BC"/>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“ca</a:t>
                      </a:r>
                      <a:r>
                        <a:rPr lang="en-US" altLang="ko-KR" sz="1300" b="0" kern="1200" dirty="0">
                          <a:gradFill>
                            <a:gsLst>
                              <a:gs pos="0">
                                <a:srgbClr val="FF0000"/>
                              </a:gs>
                              <a:gs pos="100000">
                                <a:srgbClr val="FF0000"/>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t>
                      </a:r>
                      <a:r>
                        <a:rPr lang="en-US" altLang="ko-KR" sz="1300" b="0" kern="1200" dirty="0">
                          <a:gradFill>
                            <a:gsLst>
                              <a:gs pos="0">
                                <a:srgbClr val="193EB0"/>
                              </a:gs>
                              <a:gs pos="100000">
                                <a:srgbClr val="1F45BC"/>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t”</a:t>
                      </a:r>
                    </a:p>
                  </a:txBody>
                  <a:tcPr marL="99060" marR="9906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t>
                      </a:r>
                      <a:r>
                        <a:rPr lang="en-US" sz="13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caaat</a:t>
                      </a: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t>
                      </a:r>
                    </a:p>
                  </a:txBody>
                  <a:tcPr marL="99060" marR="9906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a:r>
                        <a:rPr lang="en-US" sz="1300" b="0" kern="1200" dirty="0">
                          <a:gradFill>
                            <a:gsLst>
                              <a:gs pos="0">
                                <a:srgbClr val="193EB0"/>
                              </a:gs>
                              <a:gs pos="100000">
                                <a:srgbClr val="1F45BC"/>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Yes</a:t>
                      </a:r>
                    </a:p>
                  </a:txBody>
                  <a:tcPr marL="99060" marR="9906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a:lnSpc>
                          <a:spcPct val="150000"/>
                        </a:lnSpc>
                      </a:pP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 is repeated three times.</a:t>
                      </a:r>
                    </a:p>
                  </a:txBody>
                  <a:tcPr marL="99060" marR="9906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bl>
          </a:graphicData>
        </a:graphic>
      </p:graphicFrame>
      <p:sp>
        <p:nvSpPr>
          <p:cNvPr id="17" name="직사각형 16">
            <a:extLst>
              <a:ext uri="{FF2B5EF4-FFF2-40B4-BE49-F238E27FC236}">
                <a16:creationId xmlns:a16="http://schemas.microsoft.com/office/drawing/2014/main" id="{345690CD-8FF7-4F9F-9CC0-3987723F94CF}"/>
              </a:ext>
            </a:extLst>
          </p:cNvPr>
          <p:cNvSpPr/>
          <p:nvPr/>
        </p:nvSpPr>
        <p:spPr>
          <a:xfrm>
            <a:off x="558800" y="525055"/>
            <a:ext cx="5824317"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600" dirty="0">
                <a:solidFill>
                  <a:schemeClr val="bg1">
                    <a:lumMod val="95000"/>
                  </a:schemeClr>
                </a:solidFill>
                <a:latin typeface="SamsungOne 700" panose="020B0803030303020204" pitchFamily="34" charset="0"/>
                <a:ea typeface="SamsungOne 700" panose="020B0803030303020204" pitchFamily="34" charset="0"/>
              </a:rPr>
              <a:t>UNIT 6. </a:t>
            </a:r>
            <a:br>
              <a:rPr lang="en-US" altLang="ko-KR" dirty="0">
                <a:solidFill>
                  <a:schemeClr val="bg1">
                    <a:lumMod val="95000"/>
                  </a:schemeClr>
                </a:solidFill>
                <a:latin typeface="SamsungOne 700" panose="020B0803030303020204" pitchFamily="34" charset="0"/>
                <a:ea typeface="SamsungOne 700" panose="020B0803030303020204" pitchFamily="34" charset="0"/>
              </a:rPr>
            </a:br>
            <a:r>
              <a:rPr lang="en-US" altLang="ko-KR" sz="2000" dirty="0">
                <a:solidFill>
                  <a:schemeClr val="bg1">
                    <a:lumMod val="95000"/>
                  </a:schemeClr>
                </a:solidFill>
                <a:latin typeface="SamsungOne 700" panose="020B0803030303020204" pitchFamily="34" charset="0"/>
                <a:ea typeface="SamsungOne 700" panose="020B0803030303020204" pitchFamily="34" charset="0"/>
              </a:rPr>
              <a:t>6.1. </a:t>
            </a:r>
            <a:r>
              <a:rPr lang="en-US" altLang="ko-KR" sz="2000" dirty="0">
                <a:solidFill>
                  <a:schemeClr val="bg1">
                    <a:lumMod val="95000"/>
                  </a:schemeClr>
                </a:solidFill>
                <a:latin typeface="SamsungOne 400" panose="020B0503030303020204" pitchFamily="34" charset="0"/>
                <a:ea typeface="SamsungOne 400" panose="020B0503030303020204" pitchFamily="34" charset="0"/>
              </a:rPr>
              <a:t>String Manipulation</a:t>
            </a:r>
          </a:p>
        </p:txBody>
      </p:sp>
      <p:sp>
        <p:nvSpPr>
          <p:cNvPr id="18" name="직사각형 17">
            <a:extLst>
              <a:ext uri="{FF2B5EF4-FFF2-40B4-BE49-F238E27FC236}">
                <a16:creationId xmlns:a16="http://schemas.microsoft.com/office/drawing/2014/main" id="{B19D546D-74F3-4B07-8B9B-884113D7F243}"/>
              </a:ext>
            </a:extLst>
          </p:cNvPr>
          <p:cNvSpPr/>
          <p:nvPr/>
        </p:nvSpPr>
        <p:spPr>
          <a:xfrm>
            <a:off x="546895" y="1528482"/>
            <a:ext cx="8797130"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3200" dirty="0">
                <a:solidFill>
                  <a:schemeClr val="tx1">
                    <a:lumMod val="95000"/>
                    <a:lumOff val="5000"/>
                  </a:schemeClr>
                </a:solidFill>
                <a:latin typeface="Samsung Sharp Sans" pitchFamily="2" charset="0"/>
                <a:ea typeface="Samsung Sharp Sans" pitchFamily="2" charset="0"/>
                <a:cs typeface="Samsung Sharp Sans" pitchFamily="2" charset="0"/>
              </a:rPr>
              <a:t>Regular Expression (7/16)</a:t>
            </a:r>
          </a:p>
        </p:txBody>
      </p:sp>
      <p:grpSp>
        <p:nvGrpSpPr>
          <p:cNvPr id="19" name="그룹 18">
            <a:extLst>
              <a:ext uri="{FF2B5EF4-FFF2-40B4-BE49-F238E27FC236}">
                <a16:creationId xmlns:a16="http://schemas.microsoft.com/office/drawing/2014/main" id="{F73FF80F-3EE5-4642-8441-8B3D47722134}"/>
              </a:ext>
            </a:extLst>
          </p:cNvPr>
          <p:cNvGrpSpPr/>
          <p:nvPr/>
        </p:nvGrpSpPr>
        <p:grpSpPr>
          <a:xfrm>
            <a:off x="558800" y="2232686"/>
            <a:ext cx="8785225" cy="215444"/>
            <a:chOff x="1027113" y="2045625"/>
            <a:chExt cx="8785225" cy="215444"/>
          </a:xfrm>
        </p:grpSpPr>
        <p:sp>
          <p:nvSpPr>
            <p:cNvPr id="20" name="직사각형 19">
              <a:extLst>
                <a:ext uri="{FF2B5EF4-FFF2-40B4-BE49-F238E27FC236}">
                  <a16:creationId xmlns:a16="http://schemas.microsoft.com/office/drawing/2014/main" id="{BBBCEAC5-96D1-496F-9090-7291A70C54F8}"/>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p>
          </p:txBody>
        </p:sp>
        <p:sp>
          <p:nvSpPr>
            <p:cNvPr id="21" name="직사각형 20">
              <a:extLst>
                <a:ext uri="{FF2B5EF4-FFF2-40B4-BE49-F238E27FC236}">
                  <a16:creationId xmlns:a16="http://schemas.microsoft.com/office/drawing/2014/main" id="{8DED7688-2A4F-481E-BB5F-50BC8C75D0FA}"/>
                </a:ext>
              </a:extLst>
            </p:cNvPr>
            <p:cNvSpPr/>
            <p:nvPr/>
          </p:nvSpPr>
          <p:spPr>
            <a:xfrm>
              <a:off x="1179513" y="204562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Metacharacters: </a:t>
              </a:r>
              <a:r>
                <a:rPr lang="en-US" altLang="ko-KR" sz="1400" dirty="0">
                  <a:solidFill>
                    <a:srgbClr val="FF0000"/>
                  </a:solidFill>
                  <a:latin typeface="SamsungOne 400" panose="020B0503030303020204" pitchFamily="34" charset="0"/>
                  <a:ea typeface="SamsungOne 400" panose="020B0503030303020204" pitchFamily="34" charset="0"/>
                </a:rPr>
                <a:t>*</a:t>
              </a:r>
            </a:p>
          </p:txBody>
        </p:sp>
      </p:grpSp>
      <p:sp>
        <p:nvSpPr>
          <p:cNvPr id="22" name="Rectangle 12">
            <a:extLst>
              <a:ext uri="{FF2B5EF4-FFF2-40B4-BE49-F238E27FC236}">
                <a16:creationId xmlns:a16="http://schemas.microsoft.com/office/drawing/2014/main" id="{CB66195B-B46A-45D8-97CD-D13170FA3437}"/>
              </a:ext>
            </a:extLst>
          </p:cNvPr>
          <p:cNvSpPr/>
          <p:nvPr/>
        </p:nvSpPr>
        <p:spPr>
          <a:xfrm>
            <a:off x="711201" y="2563519"/>
            <a:ext cx="8632824"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Pattern that repeats the preceding character for any number of times (including 0).</a:t>
            </a:r>
          </a:p>
        </p:txBody>
      </p:sp>
    </p:spTree>
    <p:extLst>
      <p:ext uri="{BB962C8B-B14F-4D97-AF65-F5344CB8AC3E}">
        <p14:creationId xmlns:p14="http://schemas.microsoft.com/office/powerpoint/2010/main" val="1601312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직사각형 13">
            <a:extLst>
              <a:ext uri="{FF2B5EF4-FFF2-40B4-BE49-F238E27FC236}">
                <a16:creationId xmlns:a16="http://schemas.microsoft.com/office/drawing/2014/main" id="{CB655EB7-385D-4F98-AC5E-6DFFB4ABFDF5}"/>
              </a:ext>
            </a:extLst>
          </p:cNvPr>
          <p:cNvSpPr/>
          <p:nvPr/>
        </p:nvSpPr>
        <p:spPr>
          <a:xfrm>
            <a:off x="558800" y="525055"/>
            <a:ext cx="5824317"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600" dirty="0">
                <a:solidFill>
                  <a:schemeClr val="bg1">
                    <a:lumMod val="95000"/>
                  </a:schemeClr>
                </a:solidFill>
                <a:latin typeface="SamsungOne 700" panose="020B0803030303020204" pitchFamily="34" charset="0"/>
                <a:ea typeface="SamsungOne 700" panose="020B0803030303020204" pitchFamily="34" charset="0"/>
              </a:rPr>
              <a:t>UNIT 6. </a:t>
            </a:r>
            <a:br>
              <a:rPr lang="en-US" altLang="ko-KR" dirty="0">
                <a:solidFill>
                  <a:schemeClr val="bg1">
                    <a:lumMod val="95000"/>
                  </a:schemeClr>
                </a:solidFill>
                <a:latin typeface="SamsungOne 700" panose="020B0803030303020204" pitchFamily="34" charset="0"/>
                <a:ea typeface="SamsungOne 700" panose="020B0803030303020204" pitchFamily="34" charset="0"/>
              </a:rPr>
            </a:br>
            <a:r>
              <a:rPr lang="en-US" altLang="ko-KR" sz="2000" dirty="0">
                <a:solidFill>
                  <a:schemeClr val="bg1">
                    <a:lumMod val="95000"/>
                  </a:schemeClr>
                </a:solidFill>
                <a:latin typeface="SamsungOne 700" panose="020B0803030303020204" pitchFamily="34" charset="0"/>
                <a:ea typeface="SamsungOne 700" panose="020B0803030303020204" pitchFamily="34" charset="0"/>
              </a:rPr>
              <a:t>6.1. </a:t>
            </a:r>
            <a:r>
              <a:rPr lang="en-US" altLang="ko-KR" sz="2000" dirty="0">
                <a:solidFill>
                  <a:schemeClr val="bg1">
                    <a:lumMod val="95000"/>
                  </a:schemeClr>
                </a:solidFill>
                <a:latin typeface="SamsungOne 400" panose="020B0503030303020204" pitchFamily="34" charset="0"/>
                <a:ea typeface="SamsungOne 400" panose="020B0503030303020204" pitchFamily="34" charset="0"/>
              </a:rPr>
              <a:t>String Manipulation</a:t>
            </a:r>
          </a:p>
        </p:txBody>
      </p:sp>
      <p:sp>
        <p:nvSpPr>
          <p:cNvPr id="17" name="직사각형 16">
            <a:extLst>
              <a:ext uri="{FF2B5EF4-FFF2-40B4-BE49-F238E27FC236}">
                <a16:creationId xmlns:a16="http://schemas.microsoft.com/office/drawing/2014/main" id="{EE9E4219-711C-46C4-BAF2-89623F1D4927}"/>
              </a:ext>
            </a:extLst>
          </p:cNvPr>
          <p:cNvSpPr/>
          <p:nvPr/>
        </p:nvSpPr>
        <p:spPr>
          <a:xfrm>
            <a:off x="546895" y="1528482"/>
            <a:ext cx="8797130"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3200" dirty="0">
                <a:solidFill>
                  <a:schemeClr val="tx1">
                    <a:lumMod val="95000"/>
                    <a:lumOff val="5000"/>
                  </a:schemeClr>
                </a:solidFill>
                <a:latin typeface="Samsung Sharp Sans" pitchFamily="2" charset="0"/>
                <a:ea typeface="Samsung Sharp Sans" pitchFamily="2" charset="0"/>
                <a:cs typeface="Samsung Sharp Sans" pitchFamily="2" charset="0"/>
              </a:rPr>
              <a:t>Regular Expression (8/16)</a:t>
            </a:r>
          </a:p>
        </p:txBody>
      </p:sp>
      <p:grpSp>
        <p:nvGrpSpPr>
          <p:cNvPr id="18" name="그룹 17">
            <a:extLst>
              <a:ext uri="{FF2B5EF4-FFF2-40B4-BE49-F238E27FC236}">
                <a16:creationId xmlns:a16="http://schemas.microsoft.com/office/drawing/2014/main" id="{14CDB167-C3A2-443F-BA90-71CB4B1B70AB}"/>
              </a:ext>
            </a:extLst>
          </p:cNvPr>
          <p:cNvGrpSpPr/>
          <p:nvPr/>
        </p:nvGrpSpPr>
        <p:grpSpPr>
          <a:xfrm>
            <a:off x="558800" y="2232686"/>
            <a:ext cx="8785225" cy="215444"/>
            <a:chOff x="1027113" y="2045625"/>
            <a:chExt cx="8785225" cy="215444"/>
          </a:xfrm>
        </p:grpSpPr>
        <p:sp>
          <p:nvSpPr>
            <p:cNvPr id="19" name="직사각형 18">
              <a:extLst>
                <a:ext uri="{FF2B5EF4-FFF2-40B4-BE49-F238E27FC236}">
                  <a16:creationId xmlns:a16="http://schemas.microsoft.com/office/drawing/2014/main" id="{8801F1E8-3384-49A5-8DE8-DA0BAD97A4C4}"/>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p>
          </p:txBody>
        </p:sp>
        <p:sp>
          <p:nvSpPr>
            <p:cNvPr id="20" name="직사각형 19">
              <a:extLst>
                <a:ext uri="{FF2B5EF4-FFF2-40B4-BE49-F238E27FC236}">
                  <a16:creationId xmlns:a16="http://schemas.microsoft.com/office/drawing/2014/main" id="{EE7D2BDD-92A9-4C41-B5B1-6D80BF81BF45}"/>
                </a:ext>
              </a:extLst>
            </p:cNvPr>
            <p:cNvSpPr/>
            <p:nvPr/>
          </p:nvSpPr>
          <p:spPr>
            <a:xfrm>
              <a:off x="1179513" y="204562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Metacharacters:</a:t>
              </a:r>
              <a:r>
                <a:rPr lang="en-US" altLang="ko-KR" sz="1400" dirty="0">
                  <a:solidFill>
                    <a:srgbClr val="FF0000"/>
                  </a:solidFill>
                  <a:latin typeface="SamsungOne 400" panose="020B0503030303020204" pitchFamily="34" charset="0"/>
                  <a:ea typeface="SamsungOne 400" panose="020B0503030303020204" pitchFamily="34" charset="0"/>
                </a:rPr>
                <a:t> +</a:t>
              </a:r>
            </a:p>
          </p:txBody>
        </p:sp>
      </p:grpSp>
      <p:sp>
        <p:nvSpPr>
          <p:cNvPr id="21" name="Rectangle 12">
            <a:extLst>
              <a:ext uri="{FF2B5EF4-FFF2-40B4-BE49-F238E27FC236}">
                <a16:creationId xmlns:a16="http://schemas.microsoft.com/office/drawing/2014/main" id="{15637419-0F43-4D5A-BA5B-32DE77C93A84}"/>
              </a:ext>
            </a:extLst>
          </p:cNvPr>
          <p:cNvSpPr/>
          <p:nvPr/>
        </p:nvSpPr>
        <p:spPr>
          <a:xfrm>
            <a:off x="711201" y="2563519"/>
            <a:ext cx="8632824"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Pattern that repeats the preceding character at least once or more times.</a:t>
            </a:r>
          </a:p>
        </p:txBody>
      </p:sp>
      <p:graphicFrame>
        <p:nvGraphicFramePr>
          <p:cNvPr id="23" name="Table 19">
            <a:extLst>
              <a:ext uri="{FF2B5EF4-FFF2-40B4-BE49-F238E27FC236}">
                <a16:creationId xmlns:a16="http://schemas.microsoft.com/office/drawing/2014/main" id="{AAAB1317-E085-430C-ABD6-5922A6699787}"/>
              </a:ext>
            </a:extLst>
          </p:cNvPr>
          <p:cNvGraphicFramePr>
            <a:graphicFrameLocks noGrp="1"/>
          </p:cNvGraphicFramePr>
          <p:nvPr/>
        </p:nvGraphicFramePr>
        <p:xfrm>
          <a:off x="703264" y="3024369"/>
          <a:ext cx="8640763" cy="1381506"/>
        </p:xfrm>
        <a:graphic>
          <a:graphicData uri="http://schemas.openxmlformats.org/drawingml/2006/table">
            <a:tbl>
              <a:tblPr/>
              <a:tblGrid>
                <a:gridCol w="1314979">
                  <a:extLst>
                    <a:ext uri="{9D8B030D-6E8A-4147-A177-3AD203B41FA5}">
                      <a16:colId xmlns:a16="http://schemas.microsoft.com/office/drawing/2014/main" val="20000"/>
                    </a:ext>
                  </a:extLst>
                </a:gridCol>
                <a:gridCol w="1314979">
                  <a:extLst>
                    <a:ext uri="{9D8B030D-6E8A-4147-A177-3AD203B41FA5}">
                      <a16:colId xmlns:a16="http://schemas.microsoft.com/office/drawing/2014/main" val="20001"/>
                    </a:ext>
                  </a:extLst>
                </a:gridCol>
                <a:gridCol w="1314979">
                  <a:extLst>
                    <a:ext uri="{9D8B030D-6E8A-4147-A177-3AD203B41FA5}">
                      <a16:colId xmlns:a16="http://schemas.microsoft.com/office/drawing/2014/main" val="20002"/>
                    </a:ext>
                  </a:extLst>
                </a:gridCol>
                <a:gridCol w="4695826">
                  <a:extLst>
                    <a:ext uri="{9D8B030D-6E8A-4147-A177-3AD203B41FA5}">
                      <a16:colId xmlns:a16="http://schemas.microsoft.com/office/drawing/2014/main" val="20003"/>
                    </a:ext>
                  </a:extLst>
                </a:gridCol>
              </a:tblGrid>
              <a:tr h="150781">
                <a:tc>
                  <a:txBody>
                    <a:bodyPr/>
                    <a:lstStyle/>
                    <a:p>
                      <a:pPr algn="ctr"/>
                      <a:r>
                        <a:rPr lang="en-US" altLang="ko-KR" sz="1400" b="0" kern="1200" dirty="0" err="1">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RegEx</a:t>
                      </a:r>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cs typeface="Times New Roman" panose="02020603050405020304" pitchFamily="18" charset="0"/>
                      </a:endParaRPr>
                    </a:p>
                  </a:txBody>
                  <a:tcPr marL="99060" marR="9906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algn="ctr"/>
                      <a:r>
                        <a:rPr lang="en-US" altLang="ko-KR" sz="14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String</a:t>
                      </a:r>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cs typeface="Times New Roman" panose="02020603050405020304" pitchFamily="18" charset="0"/>
                      </a:endParaRPr>
                    </a:p>
                  </a:txBody>
                  <a:tcPr marL="99060" marR="9906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algn="ctr"/>
                      <a:r>
                        <a:rPr lang="en-US" sz="14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Match?</a:t>
                      </a:r>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cs typeface="Times New Roman" panose="02020603050405020304" pitchFamily="18" charset="0"/>
                      </a:endParaRPr>
                    </a:p>
                  </a:txBody>
                  <a:tcPr marL="99060" marR="9906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algn="ctr"/>
                      <a:r>
                        <a:rPr lang="en-US" altLang="ko-KR" sz="14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Explanation</a:t>
                      </a:r>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cs typeface="Times New Roman" panose="02020603050405020304" pitchFamily="18" charset="0"/>
                      </a:endParaRPr>
                    </a:p>
                  </a:txBody>
                  <a:tcPr marL="99060" marR="9906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0"/>
                  </a:ext>
                </a:extLst>
              </a:tr>
              <a:tr h="358902">
                <a:tc>
                  <a:txBody>
                    <a:bodyPr/>
                    <a:lstStyle/>
                    <a:p>
                      <a:pPr algn="ctr"/>
                      <a:r>
                        <a:rPr lang="en-US" altLang="ko-KR" sz="1300" b="0" kern="1200" dirty="0">
                          <a:gradFill>
                            <a:gsLst>
                              <a:gs pos="0">
                                <a:srgbClr val="193EB0"/>
                              </a:gs>
                              <a:gs pos="100000">
                                <a:srgbClr val="1F45BC"/>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t>
                      </a:r>
                      <a:r>
                        <a:rPr lang="en-US" altLang="ko-KR" sz="1300" b="0" kern="1200" dirty="0" err="1">
                          <a:gradFill>
                            <a:gsLst>
                              <a:gs pos="0">
                                <a:srgbClr val="193EB0"/>
                              </a:gs>
                              <a:gs pos="100000">
                                <a:srgbClr val="1F45BC"/>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ca</a:t>
                      </a:r>
                      <a:r>
                        <a:rPr lang="en-US" altLang="ko-KR" sz="1300" b="0" kern="1200" dirty="0" err="1">
                          <a:gradFill>
                            <a:gsLst>
                              <a:gs pos="0">
                                <a:srgbClr val="FF0000"/>
                              </a:gs>
                              <a:gs pos="100000">
                                <a:srgbClr val="FF0000"/>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t>
                      </a:r>
                      <a:r>
                        <a:rPr lang="en-US" altLang="ko-KR" sz="1300" b="0" kern="1200" dirty="0" err="1">
                          <a:gradFill>
                            <a:gsLst>
                              <a:gs pos="0">
                                <a:srgbClr val="193EB0"/>
                              </a:gs>
                              <a:gs pos="100000">
                                <a:srgbClr val="1F45BC"/>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t</a:t>
                      </a:r>
                      <a:r>
                        <a:rPr lang="en-US" altLang="ko-KR" sz="1300" b="0" kern="1200" dirty="0">
                          <a:gradFill>
                            <a:gsLst>
                              <a:gs pos="0">
                                <a:srgbClr val="193EB0"/>
                              </a:gs>
                              <a:gs pos="100000">
                                <a:srgbClr val="1F45BC"/>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t>
                      </a:r>
                    </a:p>
                  </a:txBody>
                  <a:tcPr marL="99060" marR="9906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t>
                      </a:r>
                      <a:r>
                        <a:rPr lang="en-US" sz="13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ct</a:t>
                      </a: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t>
                      </a:r>
                    </a:p>
                  </a:txBody>
                  <a:tcPr marL="99060" marR="9906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No</a:t>
                      </a:r>
                    </a:p>
                  </a:txBody>
                  <a:tcPr marL="99060" marR="9906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 does not appear.</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cs typeface="Times New Roman" panose="02020603050405020304" pitchFamily="18" charset="0"/>
                      </a:endParaRPr>
                    </a:p>
                  </a:txBody>
                  <a:tcPr marL="99060" marR="9906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358902">
                <a:tc>
                  <a:txBody>
                    <a:bodyPr/>
                    <a:lstStyle/>
                    <a:p>
                      <a:pPr algn="ctr"/>
                      <a:r>
                        <a:rPr lang="en-US" altLang="ko-KR" sz="1300" b="0" kern="1200" dirty="0">
                          <a:gradFill>
                            <a:gsLst>
                              <a:gs pos="0">
                                <a:srgbClr val="193EB0"/>
                              </a:gs>
                              <a:gs pos="100000">
                                <a:srgbClr val="1F45BC"/>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t>
                      </a:r>
                      <a:r>
                        <a:rPr lang="en-US" altLang="ko-KR" sz="1300" b="0" kern="1200" dirty="0" err="1">
                          <a:gradFill>
                            <a:gsLst>
                              <a:gs pos="0">
                                <a:srgbClr val="193EB0"/>
                              </a:gs>
                              <a:gs pos="100000">
                                <a:srgbClr val="1F45BC"/>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ca</a:t>
                      </a:r>
                      <a:r>
                        <a:rPr lang="en-US" altLang="ko-KR" sz="1300" b="0" kern="1200" dirty="0" err="1">
                          <a:gradFill>
                            <a:gsLst>
                              <a:gs pos="0">
                                <a:srgbClr val="FF0000"/>
                              </a:gs>
                              <a:gs pos="100000">
                                <a:srgbClr val="FF0000"/>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t>
                      </a:r>
                      <a:r>
                        <a:rPr lang="en-US" altLang="ko-KR" sz="1300" b="0" kern="1200" dirty="0" err="1">
                          <a:gradFill>
                            <a:gsLst>
                              <a:gs pos="0">
                                <a:srgbClr val="193EB0"/>
                              </a:gs>
                              <a:gs pos="100000">
                                <a:srgbClr val="1F45BC"/>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t</a:t>
                      </a:r>
                      <a:r>
                        <a:rPr lang="en-US" altLang="ko-KR" sz="1300" b="0" kern="1200" dirty="0">
                          <a:gradFill>
                            <a:gsLst>
                              <a:gs pos="0">
                                <a:srgbClr val="193EB0"/>
                              </a:gs>
                              <a:gs pos="100000">
                                <a:srgbClr val="1F45BC"/>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t>
                      </a:r>
                    </a:p>
                  </a:txBody>
                  <a:tcPr marL="99060" marR="9906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“cat”</a:t>
                      </a:r>
                    </a:p>
                  </a:txBody>
                  <a:tcPr marL="99060" marR="9906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a:r>
                        <a:rPr lang="en-US" sz="1300" b="0" kern="1200" dirty="0">
                          <a:gradFill>
                            <a:gsLst>
                              <a:gs pos="0">
                                <a:srgbClr val="193EB0"/>
                              </a:gs>
                              <a:gs pos="100000">
                                <a:srgbClr val="1F45BC"/>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Yes</a:t>
                      </a:r>
                    </a:p>
                  </a:txBody>
                  <a:tcPr marL="99060" marR="9906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 appears once.</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cs typeface="Times New Roman" panose="02020603050405020304" pitchFamily="18" charset="0"/>
                      </a:endParaRPr>
                    </a:p>
                  </a:txBody>
                  <a:tcPr marL="99060" marR="9906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358902">
                <a:tc>
                  <a:txBody>
                    <a:bodyPr/>
                    <a:lstStyle/>
                    <a:p>
                      <a:pPr algn="ctr"/>
                      <a:r>
                        <a:rPr lang="en-US" altLang="ko-KR" sz="1300" b="0" kern="1200" dirty="0">
                          <a:gradFill>
                            <a:gsLst>
                              <a:gs pos="0">
                                <a:srgbClr val="193EB0"/>
                              </a:gs>
                              <a:gs pos="100000">
                                <a:srgbClr val="1F45BC"/>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t>
                      </a:r>
                      <a:r>
                        <a:rPr lang="en-US" altLang="ko-KR" sz="1300" b="0" kern="1200" dirty="0" err="1">
                          <a:gradFill>
                            <a:gsLst>
                              <a:gs pos="0">
                                <a:srgbClr val="193EB0"/>
                              </a:gs>
                              <a:gs pos="100000">
                                <a:srgbClr val="1F45BC"/>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ca</a:t>
                      </a:r>
                      <a:r>
                        <a:rPr lang="en-US" altLang="ko-KR" sz="1300" b="0" kern="1200" dirty="0" err="1">
                          <a:gradFill>
                            <a:gsLst>
                              <a:gs pos="0">
                                <a:srgbClr val="FF0000"/>
                              </a:gs>
                              <a:gs pos="100000">
                                <a:srgbClr val="FF0000"/>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t>
                      </a:r>
                      <a:r>
                        <a:rPr lang="en-US" altLang="ko-KR" sz="1300" b="0" kern="1200" dirty="0" err="1">
                          <a:gradFill>
                            <a:gsLst>
                              <a:gs pos="0">
                                <a:srgbClr val="193EB0"/>
                              </a:gs>
                              <a:gs pos="100000">
                                <a:srgbClr val="1F45BC"/>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t</a:t>
                      </a:r>
                      <a:r>
                        <a:rPr lang="en-US" altLang="ko-KR" sz="1300" b="0" kern="1200" dirty="0">
                          <a:gradFill>
                            <a:gsLst>
                              <a:gs pos="0">
                                <a:srgbClr val="193EB0"/>
                              </a:gs>
                              <a:gs pos="100000">
                                <a:srgbClr val="1F45BC"/>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t>
                      </a:r>
                    </a:p>
                  </a:txBody>
                  <a:tcPr marL="99060" marR="9906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t>
                      </a:r>
                      <a:r>
                        <a:rPr lang="en-US" sz="13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caaat</a:t>
                      </a: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t>
                      </a:r>
                    </a:p>
                  </a:txBody>
                  <a:tcPr marL="99060" marR="9906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a:r>
                        <a:rPr lang="en-US" sz="1300" b="0" kern="1200" dirty="0">
                          <a:gradFill>
                            <a:gsLst>
                              <a:gs pos="0">
                                <a:srgbClr val="193EB0"/>
                              </a:gs>
                              <a:gs pos="100000">
                                <a:srgbClr val="1F45BC"/>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Yes</a:t>
                      </a:r>
                    </a:p>
                  </a:txBody>
                  <a:tcPr marL="99060" marR="9906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a:lnSpc>
                          <a:spcPct val="150000"/>
                        </a:lnSpc>
                      </a:pP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 is repeated three times.</a:t>
                      </a:r>
                    </a:p>
                  </a:txBody>
                  <a:tcPr marL="99060" marR="9906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105114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500" fill="hold"/>
                                        <p:tgtEl>
                                          <p:spTgt spid="23"/>
                                        </p:tgtEl>
                                        <p:attrNameLst>
                                          <p:attrName>ppt_x</p:attrName>
                                        </p:attrNameLst>
                                      </p:cBhvr>
                                      <p:tavLst>
                                        <p:tav tm="0">
                                          <p:val>
                                            <p:strVal val="#ppt_x"/>
                                          </p:val>
                                        </p:tav>
                                        <p:tav tm="100000">
                                          <p:val>
                                            <p:strVal val="#ppt_x"/>
                                          </p:val>
                                        </p:tav>
                                      </p:tavLst>
                                    </p:anim>
                                    <p:anim calcmode="lin" valueType="num">
                                      <p:cBhvr additive="base">
                                        <p:cTn id="8"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직사각형 21">
            <a:extLst>
              <a:ext uri="{FF2B5EF4-FFF2-40B4-BE49-F238E27FC236}">
                <a16:creationId xmlns:a16="http://schemas.microsoft.com/office/drawing/2014/main" id="{DF8F4D15-CBCB-4BF5-8CD9-A90B60A55C77}"/>
              </a:ext>
            </a:extLst>
          </p:cNvPr>
          <p:cNvSpPr/>
          <p:nvPr/>
        </p:nvSpPr>
        <p:spPr>
          <a:xfrm>
            <a:off x="558800" y="525055"/>
            <a:ext cx="5824317"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600" dirty="0">
                <a:solidFill>
                  <a:schemeClr val="bg1">
                    <a:lumMod val="95000"/>
                  </a:schemeClr>
                </a:solidFill>
                <a:latin typeface="SamsungOne 700" panose="020B0803030303020204" pitchFamily="34" charset="0"/>
                <a:ea typeface="SamsungOne 700" panose="020B0803030303020204" pitchFamily="34" charset="0"/>
              </a:rPr>
              <a:t>UNIT 6. </a:t>
            </a:r>
            <a:br>
              <a:rPr lang="en-US" altLang="ko-KR" dirty="0">
                <a:solidFill>
                  <a:schemeClr val="bg1">
                    <a:lumMod val="95000"/>
                  </a:schemeClr>
                </a:solidFill>
                <a:latin typeface="SamsungOne 700" panose="020B0803030303020204" pitchFamily="34" charset="0"/>
                <a:ea typeface="SamsungOne 700" panose="020B0803030303020204" pitchFamily="34" charset="0"/>
              </a:rPr>
            </a:br>
            <a:r>
              <a:rPr lang="en-US" altLang="ko-KR" sz="2000" dirty="0">
                <a:solidFill>
                  <a:schemeClr val="bg1">
                    <a:lumMod val="95000"/>
                  </a:schemeClr>
                </a:solidFill>
                <a:latin typeface="SamsungOne 700" panose="020B0803030303020204" pitchFamily="34" charset="0"/>
                <a:ea typeface="SamsungOne 700" panose="020B0803030303020204" pitchFamily="34" charset="0"/>
              </a:rPr>
              <a:t>6.1. </a:t>
            </a:r>
            <a:r>
              <a:rPr lang="en-US" altLang="ko-KR" sz="2000" dirty="0">
                <a:solidFill>
                  <a:schemeClr val="bg1">
                    <a:lumMod val="95000"/>
                  </a:schemeClr>
                </a:solidFill>
                <a:latin typeface="SamsungOne 400" panose="020B0503030303020204" pitchFamily="34" charset="0"/>
                <a:ea typeface="SamsungOne 400" panose="020B0503030303020204" pitchFamily="34" charset="0"/>
              </a:rPr>
              <a:t>String Manipulation</a:t>
            </a:r>
          </a:p>
        </p:txBody>
      </p:sp>
      <p:sp>
        <p:nvSpPr>
          <p:cNvPr id="23" name="직사각형 22">
            <a:extLst>
              <a:ext uri="{FF2B5EF4-FFF2-40B4-BE49-F238E27FC236}">
                <a16:creationId xmlns:a16="http://schemas.microsoft.com/office/drawing/2014/main" id="{6618FA7F-819A-41B9-85BF-12DF90084A05}"/>
              </a:ext>
            </a:extLst>
          </p:cNvPr>
          <p:cNvSpPr/>
          <p:nvPr/>
        </p:nvSpPr>
        <p:spPr>
          <a:xfrm>
            <a:off x="546895" y="1528482"/>
            <a:ext cx="8797130"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3200" dirty="0">
                <a:solidFill>
                  <a:schemeClr val="tx1">
                    <a:lumMod val="95000"/>
                    <a:lumOff val="5000"/>
                  </a:schemeClr>
                </a:solidFill>
                <a:latin typeface="Samsung Sharp Sans" pitchFamily="2" charset="0"/>
                <a:ea typeface="Samsung Sharp Sans" pitchFamily="2" charset="0"/>
                <a:cs typeface="Samsung Sharp Sans" pitchFamily="2" charset="0"/>
              </a:rPr>
              <a:t>Regular Expression (9/16)</a:t>
            </a:r>
          </a:p>
        </p:txBody>
      </p:sp>
      <p:grpSp>
        <p:nvGrpSpPr>
          <p:cNvPr id="24" name="그룹 23">
            <a:extLst>
              <a:ext uri="{FF2B5EF4-FFF2-40B4-BE49-F238E27FC236}">
                <a16:creationId xmlns:a16="http://schemas.microsoft.com/office/drawing/2014/main" id="{2095F656-FD1F-4C5B-9F88-C527FDA6B6D9}"/>
              </a:ext>
            </a:extLst>
          </p:cNvPr>
          <p:cNvGrpSpPr/>
          <p:nvPr/>
        </p:nvGrpSpPr>
        <p:grpSpPr>
          <a:xfrm>
            <a:off x="558800" y="2232686"/>
            <a:ext cx="8785225" cy="215444"/>
            <a:chOff x="1027113" y="2045625"/>
            <a:chExt cx="8785225" cy="215444"/>
          </a:xfrm>
        </p:grpSpPr>
        <p:sp>
          <p:nvSpPr>
            <p:cNvPr id="25" name="직사각형 24">
              <a:extLst>
                <a:ext uri="{FF2B5EF4-FFF2-40B4-BE49-F238E27FC236}">
                  <a16:creationId xmlns:a16="http://schemas.microsoft.com/office/drawing/2014/main" id="{D6BA1AE3-2C1C-471C-A8DE-FD39CB98B07D}"/>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p>
          </p:txBody>
        </p:sp>
        <p:sp>
          <p:nvSpPr>
            <p:cNvPr id="26" name="직사각형 25">
              <a:extLst>
                <a:ext uri="{FF2B5EF4-FFF2-40B4-BE49-F238E27FC236}">
                  <a16:creationId xmlns:a16="http://schemas.microsoft.com/office/drawing/2014/main" id="{FFCDB13D-6408-40F1-AAC0-D8C4A330BF47}"/>
                </a:ext>
              </a:extLst>
            </p:cNvPr>
            <p:cNvSpPr/>
            <p:nvPr/>
          </p:nvSpPr>
          <p:spPr>
            <a:xfrm>
              <a:off x="1179513" y="204562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Metacharacters: </a:t>
              </a:r>
              <a:r>
                <a:rPr lang="en-US" altLang="ko-KR" sz="1400" dirty="0">
                  <a:solidFill>
                    <a:srgbClr val="FF0000"/>
                  </a:solidFill>
                  <a:latin typeface="SamsungOne 400" panose="020B0503030303020204" pitchFamily="34" charset="0"/>
                  <a:ea typeface="SamsungOne 400" panose="020B0503030303020204" pitchFamily="34" charset="0"/>
                </a:rPr>
                <a:t>?</a:t>
              </a:r>
            </a:p>
          </p:txBody>
        </p:sp>
      </p:grpSp>
      <p:sp>
        <p:nvSpPr>
          <p:cNvPr id="27" name="Rectangle 12">
            <a:extLst>
              <a:ext uri="{FF2B5EF4-FFF2-40B4-BE49-F238E27FC236}">
                <a16:creationId xmlns:a16="http://schemas.microsoft.com/office/drawing/2014/main" id="{9DD231B1-0979-4D53-9C28-3AC39744C361}"/>
              </a:ext>
            </a:extLst>
          </p:cNvPr>
          <p:cNvSpPr/>
          <p:nvPr/>
        </p:nvSpPr>
        <p:spPr>
          <a:xfrm>
            <a:off x="711201" y="2563519"/>
            <a:ext cx="8632824"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Pattern where the preceding character does not appear or appears just once.</a:t>
            </a:r>
          </a:p>
        </p:txBody>
      </p:sp>
      <p:graphicFrame>
        <p:nvGraphicFramePr>
          <p:cNvPr id="28" name="Table 19">
            <a:extLst>
              <a:ext uri="{FF2B5EF4-FFF2-40B4-BE49-F238E27FC236}">
                <a16:creationId xmlns:a16="http://schemas.microsoft.com/office/drawing/2014/main" id="{F61BD83E-7D69-4CFD-9C6D-8D65ACE403B3}"/>
              </a:ext>
            </a:extLst>
          </p:cNvPr>
          <p:cNvGraphicFramePr>
            <a:graphicFrameLocks noGrp="1"/>
          </p:cNvGraphicFramePr>
          <p:nvPr/>
        </p:nvGraphicFramePr>
        <p:xfrm>
          <a:off x="703264" y="3024369"/>
          <a:ext cx="8640763" cy="1381506"/>
        </p:xfrm>
        <a:graphic>
          <a:graphicData uri="http://schemas.openxmlformats.org/drawingml/2006/table">
            <a:tbl>
              <a:tblPr/>
              <a:tblGrid>
                <a:gridCol w="1314979">
                  <a:extLst>
                    <a:ext uri="{9D8B030D-6E8A-4147-A177-3AD203B41FA5}">
                      <a16:colId xmlns:a16="http://schemas.microsoft.com/office/drawing/2014/main" val="20000"/>
                    </a:ext>
                  </a:extLst>
                </a:gridCol>
                <a:gridCol w="1314979">
                  <a:extLst>
                    <a:ext uri="{9D8B030D-6E8A-4147-A177-3AD203B41FA5}">
                      <a16:colId xmlns:a16="http://schemas.microsoft.com/office/drawing/2014/main" val="20001"/>
                    </a:ext>
                  </a:extLst>
                </a:gridCol>
                <a:gridCol w="1314979">
                  <a:extLst>
                    <a:ext uri="{9D8B030D-6E8A-4147-A177-3AD203B41FA5}">
                      <a16:colId xmlns:a16="http://schemas.microsoft.com/office/drawing/2014/main" val="20002"/>
                    </a:ext>
                  </a:extLst>
                </a:gridCol>
                <a:gridCol w="4695826">
                  <a:extLst>
                    <a:ext uri="{9D8B030D-6E8A-4147-A177-3AD203B41FA5}">
                      <a16:colId xmlns:a16="http://schemas.microsoft.com/office/drawing/2014/main" val="20003"/>
                    </a:ext>
                  </a:extLst>
                </a:gridCol>
              </a:tblGrid>
              <a:tr h="150781">
                <a:tc>
                  <a:txBody>
                    <a:bodyPr/>
                    <a:lstStyle/>
                    <a:p>
                      <a:pPr algn="ctr"/>
                      <a:r>
                        <a:rPr lang="en-US" altLang="ko-KR" sz="1400" b="0" kern="1200" dirty="0" err="1">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RegEx</a:t>
                      </a:r>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cs typeface="Times New Roman" panose="02020603050405020304" pitchFamily="18" charset="0"/>
                      </a:endParaRPr>
                    </a:p>
                  </a:txBody>
                  <a:tcPr marL="99060" marR="9906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algn="ctr"/>
                      <a:r>
                        <a:rPr lang="en-US" altLang="ko-KR" sz="14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String</a:t>
                      </a:r>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cs typeface="Times New Roman" panose="02020603050405020304" pitchFamily="18" charset="0"/>
                      </a:endParaRPr>
                    </a:p>
                  </a:txBody>
                  <a:tcPr marL="99060" marR="9906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algn="ctr"/>
                      <a:r>
                        <a:rPr lang="en-US" sz="14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Match?</a:t>
                      </a:r>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cs typeface="Times New Roman" panose="02020603050405020304" pitchFamily="18" charset="0"/>
                      </a:endParaRPr>
                    </a:p>
                  </a:txBody>
                  <a:tcPr marL="99060" marR="9906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algn="ctr"/>
                      <a:r>
                        <a:rPr lang="en-US" altLang="ko-KR" sz="14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Explanation</a:t>
                      </a:r>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cs typeface="Times New Roman" panose="02020603050405020304" pitchFamily="18" charset="0"/>
                      </a:endParaRPr>
                    </a:p>
                  </a:txBody>
                  <a:tcPr marL="99060" marR="9906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0"/>
                  </a:ext>
                </a:extLst>
              </a:tr>
              <a:tr h="358902">
                <a:tc>
                  <a:txBody>
                    <a:bodyPr/>
                    <a:lstStyle/>
                    <a:p>
                      <a:pPr algn="ctr"/>
                      <a:r>
                        <a:rPr lang="en-US" altLang="ko-KR" sz="1300" b="0" kern="1200" dirty="0">
                          <a:gradFill>
                            <a:gsLst>
                              <a:gs pos="0">
                                <a:srgbClr val="193EB0"/>
                              </a:gs>
                              <a:gs pos="100000">
                                <a:srgbClr val="1F45BC"/>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t>
                      </a:r>
                      <a:r>
                        <a:rPr lang="en-US" altLang="ko-KR" sz="1300" b="0" kern="1200" dirty="0" err="1">
                          <a:gradFill>
                            <a:gsLst>
                              <a:gs pos="0">
                                <a:srgbClr val="193EB0"/>
                              </a:gs>
                              <a:gs pos="100000">
                                <a:srgbClr val="1F45BC"/>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ca</a:t>
                      </a:r>
                      <a:r>
                        <a:rPr lang="en-US" altLang="ko-KR" sz="1300" b="0" kern="1200" dirty="0" err="1">
                          <a:gradFill>
                            <a:gsLst>
                              <a:gs pos="0">
                                <a:srgbClr val="FF0000"/>
                              </a:gs>
                              <a:gs pos="100000">
                                <a:srgbClr val="FF0000"/>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t>
                      </a:r>
                      <a:r>
                        <a:rPr lang="en-US" altLang="ko-KR" sz="1300" b="0" kern="1200" dirty="0" err="1">
                          <a:gradFill>
                            <a:gsLst>
                              <a:gs pos="0">
                                <a:srgbClr val="193EB0"/>
                              </a:gs>
                              <a:gs pos="100000">
                                <a:srgbClr val="1F45BC"/>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t</a:t>
                      </a:r>
                      <a:r>
                        <a:rPr lang="en-US" altLang="ko-KR" sz="1300" b="0" kern="1200" dirty="0">
                          <a:gradFill>
                            <a:gsLst>
                              <a:gs pos="0">
                                <a:srgbClr val="193EB0"/>
                              </a:gs>
                              <a:gs pos="100000">
                                <a:srgbClr val="1F45BC"/>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t>
                      </a:r>
                    </a:p>
                  </a:txBody>
                  <a:tcPr marL="99060" marR="9906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t>
                      </a:r>
                      <a:r>
                        <a:rPr lang="en-US" sz="13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ct</a:t>
                      </a: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t>
                      </a:r>
                    </a:p>
                  </a:txBody>
                  <a:tcPr marL="99060" marR="9906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a:r>
                        <a:rPr lang="en-US" sz="1300" b="0" kern="1200" dirty="0">
                          <a:gradFill>
                            <a:gsLst>
                              <a:gs pos="0">
                                <a:srgbClr val="193EB0"/>
                              </a:gs>
                              <a:gs pos="100000">
                                <a:srgbClr val="1F45BC"/>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Yes</a:t>
                      </a:r>
                    </a:p>
                  </a:txBody>
                  <a:tcPr marL="99060" marR="9906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 does not appear.</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cs typeface="Times New Roman" panose="02020603050405020304" pitchFamily="18" charset="0"/>
                      </a:endParaRPr>
                    </a:p>
                  </a:txBody>
                  <a:tcPr marL="99060" marR="9906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358902">
                <a:tc>
                  <a:txBody>
                    <a:bodyPr/>
                    <a:lstStyle/>
                    <a:p>
                      <a:pPr algn="ctr"/>
                      <a:r>
                        <a:rPr lang="en-US" altLang="ko-KR" sz="1300" b="0" kern="1200" dirty="0">
                          <a:gradFill>
                            <a:gsLst>
                              <a:gs pos="0">
                                <a:srgbClr val="193EB0"/>
                              </a:gs>
                              <a:gs pos="100000">
                                <a:srgbClr val="1F45BC"/>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t>
                      </a:r>
                      <a:r>
                        <a:rPr lang="en-US" altLang="ko-KR" sz="1300" b="0" kern="1200" dirty="0" err="1">
                          <a:gradFill>
                            <a:gsLst>
                              <a:gs pos="0">
                                <a:srgbClr val="193EB0"/>
                              </a:gs>
                              <a:gs pos="100000">
                                <a:srgbClr val="1F45BC"/>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ca</a:t>
                      </a:r>
                      <a:r>
                        <a:rPr lang="en-US" altLang="ko-KR" sz="1300" b="0" kern="1200" dirty="0" err="1">
                          <a:gradFill>
                            <a:gsLst>
                              <a:gs pos="0">
                                <a:srgbClr val="FF0000"/>
                              </a:gs>
                              <a:gs pos="100000">
                                <a:srgbClr val="FF0000"/>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t>
                      </a:r>
                      <a:r>
                        <a:rPr lang="en-US" altLang="ko-KR" sz="1300" b="0" kern="1200" dirty="0" err="1">
                          <a:gradFill>
                            <a:gsLst>
                              <a:gs pos="0">
                                <a:srgbClr val="193EB0"/>
                              </a:gs>
                              <a:gs pos="100000">
                                <a:srgbClr val="1F45BC"/>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t</a:t>
                      </a:r>
                      <a:r>
                        <a:rPr lang="en-US" altLang="ko-KR" sz="1300" b="0" kern="1200" dirty="0">
                          <a:gradFill>
                            <a:gsLst>
                              <a:gs pos="0">
                                <a:srgbClr val="193EB0"/>
                              </a:gs>
                              <a:gs pos="100000">
                                <a:srgbClr val="1F45BC"/>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t>
                      </a:r>
                    </a:p>
                  </a:txBody>
                  <a:tcPr marL="99060" marR="9906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“cat”</a:t>
                      </a:r>
                    </a:p>
                  </a:txBody>
                  <a:tcPr marL="99060" marR="9906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a:r>
                        <a:rPr lang="en-US" sz="1300" b="0" kern="1200" dirty="0">
                          <a:gradFill>
                            <a:gsLst>
                              <a:gs pos="0">
                                <a:srgbClr val="193EB0"/>
                              </a:gs>
                              <a:gs pos="100000">
                                <a:srgbClr val="1F45BC"/>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Yes</a:t>
                      </a:r>
                    </a:p>
                  </a:txBody>
                  <a:tcPr marL="99060" marR="9906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 appears once.</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cs typeface="Times New Roman" panose="02020603050405020304" pitchFamily="18" charset="0"/>
                      </a:endParaRPr>
                    </a:p>
                  </a:txBody>
                  <a:tcPr marL="99060" marR="9906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358902">
                <a:tc>
                  <a:txBody>
                    <a:bodyPr/>
                    <a:lstStyle/>
                    <a:p>
                      <a:pPr algn="ctr"/>
                      <a:r>
                        <a:rPr lang="en-US" altLang="ko-KR" sz="1300" b="0" kern="1200" dirty="0">
                          <a:gradFill>
                            <a:gsLst>
                              <a:gs pos="0">
                                <a:srgbClr val="193EB0"/>
                              </a:gs>
                              <a:gs pos="100000">
                                <a:srgbClr val="1F45BC"/>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t>
                      </a:r>
                      <a:r>
                        <a:rPr lang="en-US" altLang="ko-KR" sz="1300" b="0" kern="1200" dirty="0" err="1">
                          <a:gradFill>
                            <a:gsLst>
                              <a:gs pos="0">
                                <a:srgbClr val="193EB0"/>
                              </a:gs>
                              <a:gs pos="100000">
                                <a:srgbClr val="1F45BC"/>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ca</a:t>
                      </a:r>
                      <a:r>
                        <a:rPr lang="en-US" altLang="ko-KR" sz="1300" b="0" kern="1200" dirty="0" err="1">
                          <a:gradFill>
                            <a:gsLst>
                              <a:gs pos="0">
                                <a:srgbClr val="FF0000"/>
                              </a:gs>
                              <a:gs pos="100000">
                                <a:srgbClr val="FF0000"/>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t>
                      </a:r>
                      <a:r>
                        <a:rPr lang="en-US" altLang="ko-KR" sz="1300" b="0" kern="1200" dirty="0" err="1">
                          <a:gradFill>
                            <a:gsLst>
                              <a:gs pos="0">
                                <a:srgbClr val="193EB0"/>
                              </a:gs>
                              <a:gs pos="100000">
                                <a:srgbClr val="1F45BC"/>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t</a:t>
                      </a:r>
                      <a:r>
                        <a:rPr lang="en-US" altLang="ko-KR" sz="1300" b="0" kern="1200" dirty="0">
                          <a:gradFill>
                            <a:gsLst>
                              <a:gs pos="0">
                                <a:srgbClr val="193EB0"/>
                              </a:gs>
                              <a:gs pos="100000">
                                <a:srgbClr val="1F45BC"/>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t>
                      </a:r>
                    </a:p>
                  </a:txBody>
                  <a:tcPr marL="99060" marR="9906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t>
                      </a:r>
                      <a:r>
                        <a:rPr lang="en-US" sz="13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caat</a:t>
                      </a: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t>
                      </a:r>
                    </a:p>
                  </a:txBody>
                  <a:tcPr marL="99060" marR="9906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No</a:t>
                      </a:r>
                    </a:p>
                  </a:txBody>
                  <a:tcPr marL="99060" marR="9906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a:lnSpc>
                          <a:spcPct val="150000"/>
                        </a:lnSpc>
                      </a:pP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 is repeated twice (more than once).</a:t>
                      </a:r>
                    </a:p>
                  </a:txBody>
                  <a:tcPr marL="99060" marR="9906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4104859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additive="base">
                                        <p:cTn id="7" dur="500" fill="hold"/>
                                        <p:tgtEl>
                                          <p:spTgt spid="28"/>
                                        </p:tgtEl>
                                        <p:attrNameLst>
                                          <p:attrName>ppt_x</p:attrName>
                                        </p:attrNameLst>
                                      </p:cBhvr>
                                      <p:tavLst>
                                        <p:tav tm="0">
                                          <p:val>
                                            <p:strVal val="#ppt_x"/>
                                          </p:val>
                                        </p:tav>
                                        <p:tav tm="100000">
                                          <p:val>
                                            <p:strVal val="#ppt_x"/>
                                          </p:val>
                                        </p:tav>
                                      </p:tavLst>
                                    </p:anim>
                                    <p:anim calcmode="lin" valueType="num">
                                      <p:cBhvr additive="base">
                                        <p:cTn id="8"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직사각형 12">
            <a:extLst>
              <a:ext uri="{FF2B5EF4-FFF2-40B4-BE49-F238E27FC236}">
                <a16:creationId xmlns:a16="http://schemas.microsoft.com/office/drawing/2014/main" id="{49EA0470-945B-4BF4-86D1-6371070947A2}"/>
              </a:ext>
            </a:extLst>
          </p:cNvPr>
          <p:cNvSpPr/>
          <p:nvPr/>
        </p:nvSpPr>
        <p:spPr>
          <a:xfrm>
            <a:off x="558800" y="525055"/>
            <a:ext cx="5824317"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600" dirty="0">
                <a:solidFill>
                  <a:schemeClr val="bg1">
                    <a:lumMod val="95000"/>
                  </a:schemeClr>
                </a:solidFill>
                <a:latin typeface="SamsungOne 700" panose="020B0803030303020204" pitchFamily="34" charset="0"/>
                <a:ea typeface="SamsungOne 700" panose="020B0803030303020204" pitchFamily="34" charset="0"/>
              </a:rPr>
              <a:t>UNIT 6. </a:t>
            </a:r>
            <a:br>
              <a:rPr lang="en-US" altLang="ko-KR" dirty="0">
                <a:solidFill>
                  <a:schemeClr val="bg1">
                    <a:lumMod val="95000"/>
                  </a:schemeClr>
                </a:solidFill>
                <a:latin typeface="SamsungOne 700" panose="020B0803030303020204" pitchFamily="34" charset="0"/>
                <a:ea typeface="SamsungOne 700" panose="020B0803030303020204" pitchFamily="34" charset="0"/>
              </a:rPr>
            </a:br>
            <a:r>
              <a:rPr lang="en-US" altLang="ko-KR" sz="2000" dirty="0">
                <a:solidFill>
                  <a:schemeClr val="bg1">
                    <a:lumMod val="95000"/>
                  </a:schemeClr>
                </a:solidFill>
                <a:latin typeface="SamsungOne 700" panose="020B0803030303020204" pitchFamily="34" charset="0"/>
                <a:ea typeface="SamsungOne 700" panose="020B0803030303020204" pitchFamily="34" charset="0"/>
              </a:rPr>
              <a:t>6.1. </a:t>
            </a:r>
            <a:r>
              <a:rPr lang="en-US" altLang="ko-KR" sz="2000" dirty="0">
                <a:solidFill>
                  <a:schemeClr val="bg1">
                    <a:lumMod val="95000"/>
                  </a:schemeClr>
                </a:solidFill>
                <a:latin typeface="SamsungOne 400" panose="020B0503030303020204" pitchFamily="34" charset="0"/>
                <a:ea typeface="SamsungOne 400" panose="020B0503030303020204" pitchFamily="34" charset="0"/>
              </a:rPr>
              <a:t>String Manipulation</a:t>
            </a:r>
          </a:p>
        </p:txBody>
      </p:sp>
      <p:sp>
        <p:nvSpPr>
          <p:cNvPr id="14" name="직사각형 13">
            <a:extLst>
              <a:ext uri="{FF2B5EF4-FFF2-40B4-BE49-F238E27FC236}">
                <a16:creationId xmlns:a16="http://schemas.microsoft.com/office/drawing/2014/main" id="{C1584C24-C3CF-4BEB-871F-45BA760AE278}"/>
              </a:ext>
            </a:extLst>
          </p:cNvPr>
          <p:cNvSpPr/>
          <p:nvPr/>
        </p:nvSpPr>
        <p:spPr>
          <a:xfrm>
            <a:off x="546895" y="1528482"/>
            <a:ext cx="8797130"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3200" dirty="0">
                <a:solidFill>
                  <a:schemeClr val="tx1">
                    <a:lumMod val="95000"/>
                    <a:lumOff val="5000"/>
                  </a:schemeClr>
                </a:solidFill>
                <a:latin typeface="Samsung Sharp Sans" pitchFamily="2" charset="0"/>
                <a:ea typeface="Samsung Sharp Sans" pitchFamily="2" charset="0"/>
                <a:cs typeface="Samsung Sharp Sans" pitchFamily="2" charset="0"/>
              </a:rPr>
              <a:t>Regular Expression (10/16)</a:t>
            </a:r>
          </a:p>
        </p:txBody>
      </p:sp>
      <p:grpSp>
        <p:nvGrpSpPr>
          <p:cNvPr id="17" name="그룹 16">
            <a:extLst>
              <a:ext uri="{FF2B5EF4-FFF2-40B4-BE49-F238E27FC236}">
                <a16:creationId xmlns:a16="http://schemas.microsoft.com/office/drawing/2014/main" id="{D01E64A1-16A0-4831-9234-185F3642A0D7}"/>
              </a:ext>
            </a:extLst>
          </p:cNvPr>
          <p:cNvGrpSpPr/>
          <p:nvPr/>
        </p:nvGrpSpPr>
        <p:grpSpPr>
          <a:xfrm>
            <a:off x="558800" y="2232686"/>
            <a:ext cx="8785225" cy="215444"/>
            <a:chOff x="1027113" y="2045625"/>
            <a:chExt cx="8785225" cy="215444"/>
          </a:xfrm>
        </p:grpSpPr>
        <p:sp>
          <p:nvSpPr>
            <p:cNvPr id="18" name="직사각형 17">
              <a:extLst>
                <a:ext uri="{FF2B5EF4-FFF2-40B4-BE49-F238E27FC236}">
                  <a16:creationId xmlns:a16="http://schemas.microsoft.com/office/drawing/2014/main" id="{6113BC24-2C94-4F9C-B3F9-6074732AA36E}"/>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p>
          </p:txBody>
        </p:sp>
        <p:sp>
          <p:nvSpPr>
            <p:cNvPr id="19" name="직사각형 18">
              <a:extLst>
                <a:ext uri="{FF2B5EF4-FFF2-40B4-BE49-F238E27FC236}">
                  <a16:creationId xmlns:a16="http://schemas.microsoft.com/office/drawing/2014/main" id="{EFA1B17A-05B1-4C2E-9A72-39AEDA494808}"/>
                </a:ext>
              </a:extLst>
            </p:cNvPr>
            <p:cNvSpPr/>
            <p:nvPr/>
          </p:nvSpPr>
          <p:spPr>
            <a:xfrm>
              <a:off x="1179513" y="204562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Metacharacters:</a:t>
              </a:r>
              <a:r>
                <a:rPr lang="en-US" altLang="ko-KR" sz="1400" dirty="0">
                  <a:solidFill>
                    <a:srgbClr val="FF0000"/>
                  </a:solidFill>
                  <a:latin typeface="SamsungOne 400" panose="020B0503030303020204" pitchFamily="34" charset="0"/>
                  <a:ea typeface="SamsungOne 400" panose="020B0503030303020204" pitchFamily="34" charset="0"/>
                </a:rPr>
                <a:t> {</a:t>
              </a:r>
              <a:r>
                <a:rPr lang="en-US" altLang="ko-KR" sz="1400" dirty="0">
                  <a:gradFill>
                    <a:gsLst>
                      <a:gs pos="0">
                        <a:srgbClr val="00B050"/>
                      </a:gs>
                      <a:gs pos="100000">
                        <a:srgbClr val="00B050"/>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m</a:t>
              </a:r>
              <a:r>
                <a:rPr lang="en-US" altLang="ko-KR" sz="1400" dirty="0">
                  <a:solidFill>
                    <a:srgbClr val="FF0000"/>
                  </a:solidFill>
                  <a:latin typeface="SamsungOne 400" panose="020B0503030303020204" pitchFamily="34" charset="0"/>
                  <a:ea typeface="SamsungOne 400" panose="020B0503030303020204" pitchFamily="34" charset="0"/>
                </a:rPr>
                <a:t>}</a:t>
              </a:r>
            </a:p>
          </p:txBody>
        </p:sp>
      </p:grpSp>
      <p:sp>
        <p:nvSpPr>
          <p:cNvPr id="20" name="Rectangle 12">
            <a:extLst>
              <a:ext uri="{FF2B5EF4-FFF2-40B4-BE49-F238E27FC236}">
                <a16:creationId xmlns:a16="http://schemas.microsoft.com/office/drawing/2014/main" id="{9B6A9503-E8EA-43AC-889F-B26E6DBDC411}"/>
              </a:ext>
            </a:extLst>
          </p:cNvPr>
          <p:cNvSpPr/>
          <p:nvPr/>
        </p:nvSpPr>
        <p:spPr>
          <a:xfrm>
            <a:off x="711201" y="2563519"/>
            <a:ext cx="8632824"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Pattern where the preceding character is repeated </a:t>
            </a:r>
            <a:r>
              <a:rPr lang="en-US" altLang="ko-KR" sz="1300" i="1" dirty="0">
                <a:gradFill>
                  <a:gsLst>
                    <a:gs pos="0">
                      <a:srgbClr val="00B050"/>
                    </a:gs>
                    <a:gs pos="100000">
                      <a:srgbClr val="00B050"/>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m</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times.</a:t>
            </a:r>
          </a:p>
        </p:txBody>
      </p:sp>
      <p:graphicFrame>
        <p:nvGraphicFramePr>
          <p:cNvPr id="21" name="Table 19">
            <a:extLst>
              <a:ext uri="{FF2B5EF4-FFF2-40B4-BE49-F238E27FC236}">
                <a16:creationId xmlns:a16="http://schemas.microsoft.com/office/drawing/2014/main" id="{5388E827-640D-4796-A374-D6139CE2D16B}"/>
              </a:ext>
            </a:extLst>
          </p:cNvPr>
          <p:cNvGraphicFramePr>
            <a:graphicFrameLocks noGrp="1"/>
          </p:cNvGraphicFramePr>
          <p:nvPr/>
        </p:nvGraphicFramePr>
        <p:xfrm>
          <a:off x="703264" y="3024369"/>
          <a:ext cx="8640763" cy="1381506"/>
        </p:xfrm>
        <a:graphic>
          <a:graphicData uri="http://schemas.openxmlformats.org/drawingml/2006/table">
            <a:tbl>
              <a:tblPr/>
              <a:tblGrid>
                <a:gridCol w="1314979">
                  <a:extLst>
                    <a:ext uri="{9D8B030D-6E8A-4147-A177-3AD203B41FA5}">
                      <a16:colId xmlns:a16="http://schemas.microsoft.com/office/drawing/2014/main" val="20000"/>
                    </a:ext>
                  </a:extLst>
                </a:gridCol>
                <a:gridCol w="1314979">
                  <a:extLst>
                    <a:ext uri="{9D8B030D-6E8A-4147-A177-3AD203B41FA5}">
                      <a16:colId xmlns:a16="http://schemas.microsoft.com/office/drawing/2014/main" val="20001"/>
                    </a:ext>
                  </a:extLst>
                </a:gridCol>
                <a:gridCol w="1314979">
                  <a:extLst>
                    <a:ext uri="{9D8B030D-6E8A-4147-A177-3AD203B41FA5}">
                      <a16:colId xmlns:a16="http://schemas.microsoft.com/office/drawing/2014/main" val="20002"/>
                    </a:ext>
                  </a:extLst>
                </a:gridCol>
                <a:gridCol w="4695826">
                  <a:extLst>
                    <a:ext uri="{9D8B030D-6E8A-4147-A177-3AD203B41FA5}">
                      <a16:colId xmlns:a16="http://schemas.microsoft.com/office/drawing/2014/main" val="20003"/>
                    </a:ext>
                  </a:extLst>
                </a:gridCol>
              </a:tblGrid>
              <a:tr h="150781">
                <a:tc>
                  <a:txBody>
                    <a:bodyPr/>
                    <a:lstStyle/>
                    <a:p>
                      <a:pPr algn="ctr"/>
                      <a:r>
                        <a:rPr lang="en-US" altLang="ko-KR" sz="1400" b="0" kern="1200" dirty="0" err="1">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RegEx</a:t>
                      </a:r>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cs typeface="Times New Roman" panose="02020603050405020304" pitchFamily="18" charset="0"/>
                      </a:endParaRPr>
                    </a:p>
                  </a:txBody>
                  <a:tcPr marL="99060" marR="9906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algn="ctr"/>
                      <a:r>
                        <a:rPr lang="en-US" altLang="ko-KR" sz="14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String</a:t>
                      </a:r>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cs typeface="Times New Roman" panose="02020603050405020304" pitchFamily="18" charset="0"/>
                      </a:endParaRPr>
                    </a:p>
                  </a:txBody>
                  <a:tcPr marL="99060" marR="9906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algn="ctr"/>
                      <a:r>
                        <a:rPr lang="en-US" sz="14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Match?</a:t>
                      </a:r>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cs typeface="Times New Roman" panose="02020603050405020304" pitchFamily="18" charset="0"/>
                      </a:endParaRPr>
                    </a:p>
                  </a:txBody>
                  <a:tcPr marL="99060" marR="9906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algn="ctr"/>
                      <a:r>
                        <a:rPr lang="en-US" altLang="ko-KR" sz="14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Explanation</a:t>
                      </a:r>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cs typeface="Times New Roman" panose="02020603050405020304" pitchFamily="18" charset="0"/>
                      </a:endParaRPr>
                    </a:p>
                  </a:txBody>
                  <a:tcPr marL="99060" marR="9906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0"/>
                  </a:ext>
                </a:extLst>
              </a:tr>
              <a:tr h="358902">
                <a:tc>
                  <a:txBody>
                    <a:bodyPr/>
                    <a:lstStyle/>
                    <a:p>
                      <a:pPr algn="ctr"/>
                      <a:r>
                        <a:rPr lang="en-US" altLang="ko-KR" sz="1300" b="0" kern="1200" dirty="0">
                          <a:gradFill>
                            <a:gsLst>
                              <a:gs pos="0">
                                <a:srgbClr val="193EB0"/>
                              </a:gs>
                              <a:gs pos="100000">
                                <a:srgbClr val="1F45BC"/>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“ca</a:t>
                      </a:r>
                      <a:r>
                        <a:rPr lang="en-US" altLang="ko-KR" sz="1300" b="0" kern="1200" dirty="0">
                          <a:gradFill>
                            <a:gsLst>
                              <a:gs pos="0">
                                <a:srgbClr val="FF0000"/>
                              </a:gs>
                              <a:gs pos="100000">
                                <a:srgbClr val="FF0000"/>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{2}</a:t>
                      </a:r>
                      <a:r>
                        <a:rPr lang="en-US" altLang="ko-KR" sz="1300" b="0" kern="1200" dirty="0">
                          <a:gradFill>
                            <a:gsLst>
                              <a:gs pos="0">
                                <a:srgbClr val="193EB0"/>
                              </a:gs>
                              <a:gs pos="100000">
                                <a:srgbClr val="1F45BC"/>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t”</a:t>
                      </a:r>
                    </a:p>
                  </a:txBody>
                  <a:tcPr marL="99060" marR="9906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t>
                      </a:r>
                      <a:r>
                        <a:rPr lang="en-US" sz="13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ct</a:t>
                      </a: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t>
                      </a:r>
                    </a:p>
                  </a:txBody>
                  <a:tcPr marL="99060" marR="9906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No</a:t>
                      </a:r>
                    </a:p>
                  </a:txBody>
                  <a:tcPr marL="99060" marR="9906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 does not repeat twice.</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cs typeface="Times New Roman" panose="02020603050405020304" pitchFamily="18" charset="0"/>
                      </a:endParaRPr>
                    </a:p>
                  </a:txBody>
                  <a:tcPr marL="99060" marR="9906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358902">
                <a:tc>
                  <a:txBody>
                    <a:bodyPr/>
                    <a:lstStyle/>
                    <a:p>
                      <a:pPr algn="ctr"/>
                      <a:r>
                        <a:rPr lang="en-US" altLang="ko-KR" sz="1300" b="0" kern="1200" dirty="0">
                          <a:gradFill>
                            <a:gsLst>
                              <a:gs pos="0">
                                <a:srgbClr val="193EB0"/>
                              </a:gs>
                              <a:gs pos="100000">
                                <a:srgbClr val="1F45BC"/>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“ca</a:t>
                      </a:r>
                      <a:r>
                        <a:rPr lang="en-US" altLang="ko-KR" sz="1300" b="0" kern="1200" dirty="0">
                          <a:gradFill>
                            <a:gsLst>
                              <a:gs pos="0">
                                <a:srgbClr val="FF0000"/>
                              </a:gs>
                              <a:gs pos="100000">
                                <a:srgbClr val="FF0000"/>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{2}</a:t>
                      </a:r>
                      <a:r>
                        <a:rPr lang="en-US" altLang="ko-KR" sz="1300" b="0" kern="1200" dirty="0">
                          <a:gradFill>
                            <a:gsLst>
                              <a:gs pos="0">
                                <a:srgbClr val="193EB0"/>
                              </a:gs>
                              <a:gs pos="100000">
                                <a:srgbClr val="1F45BC"/>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t”</a:t>
                      </a:r>
                    </a:p>
                  </a:txBody>
                  <a:tcPr marL="99060" marR="9906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“cat”</a:t>
                      </a:r>
                    </a:p>
                  </a:txBody>
                  <a:tcPr marL="99060" marR="9906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No</a:t>
                      </a:r>
                    </a:p>
                  </a:txBody>
                  <a:tcPr marL="99060" marR="9906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 does not repeat twice.</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cs typeface="Times New Roman" panose="02020603050405020304" pitchFamily="18" charset="0"/>
                      </a:endParaRPr>
                    </a:p>
                  </a:txBody>
                  <a:tcPr marL="99060" marR="9906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358902">
                <a:tc>
                  <a:txBody>
                    <a:bodyPr/>
                    <a:lstStyle/>
                    <a:p>
                      <a:pPr algn="ctr"/>
                      <a:r>
                        <a:rPr lang="en-US" altLang="ko-KR" sz="1300" b="0" kern="1200" dirty="0">
                          <a:gradFill>
                            <a:gsLst>
                              <a:gs pos="0">
                                <a:srgbClr val="193EB0"/>
                              </a:gs>
                              <a:gs pos="100000">
                                <a:srgbClr val="1F45BC"/>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“ca</a:t>
                      </a:r>
                      <a:r>
                        <a:rPr lang="en-US" altLang="ko-KR" sz="1300" b="0" kern="1200" dirty="0">
                          <a:gradFill>
                            <a:gsLst>
                              <a:gs pos="0">
                                <a:srgbClr val="FF0000"/>
                              </a:gs>
                              <a:gs pos="100000">
                                <a:srgbClr val="FF0000"/>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{2}</a:t>
                      </a:r>
                      <a:r>
                        <a:rPr lang="en-US" altLang="ko-KR" sz="1300" b="0" kern="1200" dirty="0">
                          <a:gradFill>
                            <a:gsLst>
                              <a:gs pos="0">
                                <a:srgbClr val="193EB0"/>
                              </a:gs>
                              <a:gs pos="100000">
                                <a:srgbClr val="1F45BC"/>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t”</a:t>
                      </a:r>
                    </a:p>
                  </a:txBody>
                  <a:tcPr marL="99060" marR="9906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t>
                      </a:r>
                      <a:r>
                        <a:rPr lang="en-US" sz="13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caat</a:t>
                      </a: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t>
                      </a:r>
                    </a:p>
                  </a:txBody>
                  <a:tcPr marL="99060" marR="9906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a:r>
                        <a:rPr lang="en-US" sz="1300" b="0" kern="1200" dirty="0">
                          <a:gradFill>
                            <a:gsLst>
                              <a:gs pos="0">
                                <a:srgbClr val="193EB0"/>
                              </a:gs>
                              <a:gs pos="100000">
                                <a:srgbClr val="1F45BC"/>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Yes</a:t>
                      </a:r>
                    </a:p>
                  </a:txBody>
                  <a:tcPr marL="99060" marR="9906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a:lnSpc>
                          <a:spcPct val="150000"/>
                        </a:lnSpc>
                      </a:pP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 is repeated exactly twice.</a:t>
                      </a:r>
                    </a:p>
                  </a:txBody>
                  <a:tcPr marL="99060" marR="9906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538377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ppt_x"/>
                                          </p:val>
                                        </p:tav>
                                        <p:tav tm="100000">
                                          <p:val>
                                            <p:strVal val="#ppt_x"/>
                                          </p:val>
                                        </p:tav>
                                      </p:tavLst>
                                    </p:anim>
                                    <p:anim calcmode="lin" valueType="num">
                                      <p:cBhvr additive="base">
                                        <p:cTn id="8"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직사각형 12">
            <a:extLst>
              <a:ext uri="{FF2B5EF4-FFF2-40B4-BE49-F238E27FC236}">
                <a16:creationId xmlns:a16="http://schemas.microsoft.com/office/drawing/2014/main" id="{13646213-D47F-4364-B1FA-31FA58EA3D4D}"/>
              </a:ext>
            </a:extLst>
          </p:cNvPr>
          <p:cNvSpPr/>
          <p:nvPr/>
        </p:nvSpPr>
        <p:spPr>
          <a:xfrm>
            <a:off x="558800" y="525055"/>
            <a:ext cx="5824317"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600" dirty="0">
                <a:solidFill>
                  <a:schemeClr val="bg1">
                    <a:lumMod val="95000"/>
                  </a:schemeClr>
                </a:solidFill>
                <a:latin typeface="SamsungOne 700" panose="020B0803030303020204" pitchFamily="34" charset="0"/>
                <a:ea typeface="SamsungOne 700" panose="020B0803030303020204" pitchFamily="34" charset="0"/>
              </a:rPr>
              <a:t>UNIT 6. </a:t>
            </a:r>
            <a:br>
              <a:rPr lang="en-US" altLang="ko-KR" dirty="0">
                <a:solidFill>
                  <a:schemeClr val="bg1">
                    <a:lumMod val="95000"/>
                  </a:schemeClr>
                </a:solidFill>
                <a:latin typeface="SamsungOne 700" panose="020B0803030303020204" pitchFamily="34" charset="0"/>
                <a:ea typeface="SamsungOne 700" panose="020B0803030303020204" pitchFamily="34" charset="0"/>
              </a:rPr>
            </a:br>
            <a:r>
              <a:rPr lang="en-US" altLang="ko-KR" sz="2000" dirty="0">
                <a:solidFill>
                  <a:schemeClr val="bg1">
                    <a:lumMod val="95000"/>
                  </a:schemeClr>
                </a:solidFill>
                <a:latin typeface="SamsungOne 700" panose="020B0803030303020204" pitchFamily="34" charset="0"/>
                <a:ea typeface="SamsungOne 700" panose="020B0803030303020204" pitchFamily="34" charset="0"/>
              </a:rPr>
              <a:t>6.1. </a:t>
            </a:r>
            <a:r>
              <a:rPr lang="en-US" altLang="ko-KR" sz="2000" dirty="0">
                <a:solidFill>
                  <a:schemeClr val="bg1">
                    <a:lumMod val="95000"/>
                  </a:schemeClr>
                </a:solidFill>
                <a:latin typeface="SamsungOne 400" panose="020B0503030303020204" pitchFamily="34" charset="0"/>
                <a:ea typeface="SamsungOne 400" panose="020B0503030303020204" pitchFamily="34" charset="0"/>
              </a:rPr>
              <a:t>String Manipulation</a:t>
            </a:r>
          </a:p>
        </p:txBody>
      </p:sp>
      <p:sp>
        <p:nvSpPr>
          <p:cNvPr id="14" name="직사각형 13">
            <a:extLst>
              <a:ext uri="{FF2B5EF4-FFF2-40B4-BE49-F238E27FC236}">
                <a16:creationId xmlns:a16="http://schemas.microsoft.com/office/drawing/2014/main" id="{A70D86DD-3B21-4941-B70C-32A053E4C8DE}"/>
              </a:ext>
            </a:extLst>
          </p:cNvPr>
          <p:cNvSpPr/>
          <p:nvPr/>
        </p:nvSpPr>
        <p:spPr>
          <a:xfrm>
            <a:off x="546895" y="1528482"/>
            <a:ext cx="8797130"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3200" dirty="0">
                <a:solidFill>
                  <a:schemeClr val="tx1">
                    <a:lumMod val="95000"/>
                    <a:lumOff val="5000"/>
                  </a:schemeClr>
                </a:solidFill>
                <a:latin typeface="Samsung Sharp Sans" pitchFamily="2" charset="0"/>
                <a:ea typeface="Samsung Sharp Sans" pitchFamily="2" charset="0"/>
                <a:cs typeface="Samsung Sharp Sans" pitchFamily="2" charset="0"/>
              </a:rPr>
              <a:t>Regular Expression (11/16)</a:t>
            </a:r>
          </a:p>
        </p:txBody>
      </p:sp>
      <p:grpSp>
        <p:nvGrpSpPr>
          <p:cNvPr id="17" name="그룹 16">
            <a:extLst>
              <a:ext uri="{FF2B5EF4-FFF2-40B4-BE49-F238E27FC236}">
                <a16:creationId xmlns:a16="http://schemas.microsoft.com/office/drawing/2014/main" id="{835171E6-7E58-4A04-A0C3-B88DA6F68303}"/>
              </a:ext>
            </a:extLst>
          </p:cNvPr>
          <p:cNvGrpSpPr/>
          <p:nvPr/>
        </p:nvGrpSpPr>
        <p:grpSpPr>
          <a:xfrm>
            <a:off x="558800" y="2232686"/>
            <a:ext cx="8785225" cy="215444"/>
            <a:chOff x="1027113" y="2045625"/>
            <a:chExt cx="8785225" cy="215444"/>
          </a:xfrm>
        </p:grpSpPr>
        <p:sp>
          <p:nvSpPr>
            <p:cNvPr id="18" name="직사각형 17">
              <a:extLst>
                <a:ext uri="{FF2B5EF4-FFF2-40B4-BE49-F238E27FC236}">
                  <a16:creationId xmlns:a16="http://schemas.microsoft.com/office/drawing/2014/main" id="{DDC44D56-99A7-44B9-852E-4A4FC222B93C}"/>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p>
          </p:txBody>
        </p:sp>
        <p:sp>
          <p:nvSpPr>
            <p:cNvPr id="19" name="직사각형 18">
              <a:extLst>
                <a:ext uri="{FF2B5EF4-FFF2-40B4-BE49-F238E27FC236}">
                  <a16:creationId xmlns:a16="http://schemas.microsoft.com/office/drawing/2014/main" id="{5B9D9F97-D066-4EE8-A9FC-DB616D92F6C0}"/>
                </a:ext>
              </a:extLst>
            </p:cNvPr>
            <p:cNvSpPr/>
            <p:nvPr/>
          </p:nvSpPr>
          <p:spPr>
            <a:xfrm>
              <a:off x="1179513" y="204562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Metacharacters: </a:t>
              </a:r>
              <a:r>
                <a:rPr lang="en-US" altLang="ko-KR" sz="1400" dirty="0">
                  <a:solidFill>
                    <a:srgbClr val="FF0000"/>
                  </a:solidFill>
                  <a:latin typeface="SamsungOne 400" panose="020B0503030303020204" pitchFamily="34" charset="0"/>
                  <a:ea typeface="SamsungOne 400" panose="020B0503030303020204" pitchFamily="34" charset="0"/>
                </a:rPr>
                <a:t>{</a:t>
              </a:r>
              <a:r>
                <a:rPr lang="en-US" altLang="ko-KR" sz="1400" dirty="0" err="1">
                  <a:gradFill>
                    <a:gsLst>
                      <a:gs pos="0">
                        <a:srgbClr val="00B050"/>
                      </a:gs>
                      <a:gs pos="100000">
                        <a:srgbClr val="00B050"/>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m</a:t>
              </a:r>
              <a:r>
                <a:rPr lang="en-US" altLang="ko-KR" sz="1400" dirty="0" err="1">
                  <a:solidFill>
                    <a:schemeClr val="tx1">
                      <a:lumMod val="85000"/>
                      <a:lumOff val="15000"/>
                    </a:schemeClr>
                  </a:solidFill>
                  <a:latin typeface="SamsungOne 400" panose="020B0503030303020204" pitchFamily="34" charset="0"/>
                  <a:ea typeface="SamsungOne 400" panose="020B0503030303020204" pitchFamily="34" charset="0"/>
                </a:rPr>
                <a:t>,</a:t>
              </a:r>
              <a:r>
                <a:rPr lang="en-US" altLang="ko-KR" sz="1400" dirty="0" err="1">
                  <a:gradFill>
                    <a:gsLst>
                      <a:gs pos="0">
                        <a:srgbClr val="00B050"/>
                      </a:gs>
                      <a:gs pos="100000">
                        <a:srgbClr val="00B050"/>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n</a:t>
              </a:r>
              <a:r>
                <a:rPr lang="en-US" altLang="ko-KR" sz="1400" dirty="0">
                  <a:solidFill>
                    <a:srgbClr val="FF0000"/>
                  </a:solidFill>
                  <a:latin typeface="SamsungOne 400" panose="020B0503030303020204" pitchFamily="34" charset="0"/>
                  <a:ea typeface="SamsungOne 400" panose="020B0503030303020204" pitchFamily="34" charset="0"/>
                </a:rPr>
                <a:t>}</a:t>
              </a:r>
            </a:p>
          </p:txBody>
        </p:sp>
      </p:grpSp>
      <p:sp>
        <p:nvSpPr>
          <p:cNvPr id="20" name="Rectangle 12">
            <a:extLst>
              <a:ext uri="{FF2B5EF4-FFF2-40B4-BE49-F238E27FC236}">
                <a16:creationId xmlns:a16="http://schemas.microsoft.com/office/drawing/2014/main" id="{FADBC812-7975-49AF-B003-034CE2E775FA}"/>
              </a:ext>
            </a:extLst>
          </p:cNvPr>
          <p:cNvSpPr/>
          <p:nvPr/>
        </p:nvSpPr>
        <p:spPr>
          <a:xfrm>
            <a:off x="711201" y="2563519"/>
            <a:ext cx="8632824"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Pattern where the preceding character is repeated from </a:t>
            </a:r>
            <a:r>
              <a:rPr lang="en-US" altLang="ko-KR" sz="1300" i="1" dirty="0">
                <a:gradFill>
                  <a:gsLst>
                    <a:gs pos="0">
                      <a:srgbClr val="00B050"/>
                    </a:gs>
                    <a:gs pos="100000">
                      <a:srgbClr val="00B050"/>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m</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to</a:t>
            </a:r>
            <a:r>
              <a:rPr lang="en-US" altLang="ko-KR" sz="1300" i="1" dirty="0">
                <a:gradFill>
                  <a:gsLst>
                    <a:gs pos="0">
                      <a:srgbClr val="00B050"/>
                    </a:gs>
                    <a:gs pos="100000">
                      <a:srgbClr val="00B050"/>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n </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times.</a:t>
            </a:r>
          </a:p>
        </p:txBody>
      </p:sp>
      <p:graphicFrame>
        <p:nvGraphicFramePr>
          <p:cNvPr id="21" name="Table 19">
            <a:extLst>
              <a:ext uri="{FF2B5EF4-FFF2-40B4-BE49-F238E27FC236}">
                <a16:creationId xmlns:a16="http://schemas.microsoft.com/office/drawing/2014/main" id="{4CC7D594-B852-4C31-AC6E-926349741F05}"/>
              </a:ext>
            </a:extLst>
          </p:cNvPr>
          <p:cNvGraphicFramePr>
            <a:graphicFrameLocks noGrp="1"/>
          </p:cNvGraphicFramePr>
          <p:nvPr>
            <p:extLst>
              <p:ext uri="{D42A27DB-BD31-4B8C-83A1-F6EECF244321}">
                <p14:modId xmlns:p14="http://schemas.microsoft.com/office/powerpoint/2010/main" val="3566716233"/>
              </p:ext>
            </p:extLst>
          </p:nvPr>
        </p:nvGraphicFramePr>
        <p:xfrm>
          <a:off x="703264" y="3024369"/>
          <a:ext cx="8640763" cy="1381506"/>
        </p:xfrm>
        <a:graphic>
          <a:graphicData uri="http://schemas.openxmlformats.org/drawingml/2006/table">
            <a:tbl>
              <a:tblPr/>
              <a:tblGrid>
                <a:gridCol w="1314979">
                  <a:extLst>
                    <a:ext uri="{9D8B030D-6E8A-4147-A177-3AD203B41FA5}">
                      <a16:colId xmlns:a16="http://schemas.microsoft.com/office/drawing/2014/main" val="20000"/>
                    </a:ext>
                  </a:extLst>
                </a:gridCol>
                <a:gridCol w="1314979">
                  <a:extLst>
                    <a:ext uri="{9D8B030D-6E8A-4147-A177-3AD203B41FA5}">
                      <a16:colId xmlns:a16="http://schemas.microsoft.com/office/drawing/2014/main" val="20001"/>
                    </a:ext>
                  </a:extLst>
                </a:gridCol>
                <a:gridCol w="1314979">
                  <a:extLst>
                    <a:ext uri="{9D8B030D-6E8A-4147-A177-3AD203B41FA5}">
                      <a16:colId xmlns:a16="http://schemas.microsoft.com/office/drawing/2014/main" val="20002"/>
                    </a:ext>
                  </a:extLst>
                </a:gridCol>
                <a:gridCol w="4695826">
                  <a:extLst>
                    <a:ext uri="{9D8B030D-6E8A-4147-A177-3AD203B41FA5}">
                      <a16:colId xmlns:a16="http://schemas.microsoft.com/office/drawing/2014/main" val="20003"/>
                    </a:ext>
                  </a:extLst>
                </a:gridCol>
              </a:tblGrid>
              <a:tr h="150781">
                <a:tc>
                  <a:txBody>
                    <a:bodyPr/>
                    <a:lstStyle/>
                    <a:p>
                      <a:pPr algn="ctr"/>
                      <a:r>
                        <a:rPr lang="en-US" altLang="ko-KR" sz="1400" b="0" kern="1200" dirty="0" err="1">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RegEx</a:t>
                      </a:r>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cs typeface="Times New Roman" panose="02020603050405020304" pitchFamily="18" charset="0"/>
                      </a:endParaRPr>
                    </a:p>
                  </a:txBody>
                  <a:tcPr marL="99060" marR="9906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algn="ctr"/>
                      <a:r>
                        <a:rPr lang="en-US" altLang="ko-KR" sz="14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String</a:t>
                      </a:r>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cs typeface="Times New Roman" panose="02020603050405020304" pitchFamily="18" charset="0"/>
                      </a:endParaRPr>
                    </a:p>
                  </a:txBody>
                  <a:tcPr marL="99060" marR="9906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algn="ctr"/>
                      <a:r>
                        <a:rPr lang="en-US" sz="14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Match?</a:t>
                      </a:r>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cs typeface="Times New Roman" panose="02020603050405020304" pitchFamily="18" charset="0"/>
                      </a:endParaRPr>
                    </a:p>
                  </a:txBody>
                  <a:tcPr marL="99060" marR="9906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algn="ctr"/>
                      <a:r>
                        <a:rPr lang="en-US" altLang="ko-KR" sz="14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Explanation</a:t>
                      </a:r>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cs typeface="Times New Roman" panose="02020603050405020304" pitchFamily="18" charset="0"/>
                      </a:endParaRPr>
                    </a:p>
                  </a:txBody>
                  <a:tcPr marL="99060" marR="9906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0"/>
                  </a:ext>
                </a:extLst>
              </a:tr>
              <a:tr h="358902">
                <a:tc>
                  <a:txBody>
                    <a:bodyPr/>
                    <a:lstStyle/>
                    <a:p>
                      <a:pPr algn="ctr"/>
                      <a:r>
                        <a:rPr lang="en-US" altLang="ko-KR" sz="1300" b="0" kern="1200" dirty="0">
                          <a:gradFill>
                            <a:gsLst>
                              <a:gs pos="0">
                                <a:srgbClr val="193EB0"/>
                              </a:gs>
                              <a:gs pos="100000">
                                <a:srgbClr val="1F45BC"/>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“ca</a:t>
                      </a:r>
                      <a:r>
                        <a:rPr lang="en-US" altLang="ko-KR" sz="1300" b="0" kern="1200" dirty="0">
                          <a:gradFill>
                            <a:gsLst>
                              <a:gs pos="0">
                                <a:srgbClr val="FF0000"/>
                              </a:gs>
                              <a:gs pos="100000">
                                <a:srgbClr val="FF0000"/>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{2,5}</a:t>
                      </a:r>
                      <a:r>
                        <a:rPr lang="en-US" altLang="ko-KR" sz="1300" b="0" kern="1200" dirty="0">
                          <a:gradFill>
                            <a:gsLst>
                              <a:gs pos="0">
                                <a:srgbClr val="193EB0"/>
                              </a:gs>
                              <a:gs pos="100000">
                                <a:srgbClr val="1F45BC"/>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t”</a:t>
                      </a:r>
                    </a:p>
                  </a:txBody>
                  <a:tcPr marL="99060" marR="9906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“cat”</a:t>
                      </a:r>
                    </a:p>
                  </a:txBody>
                  <a:tcPr marL="99060" marR="9906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No</a:t>
                      </a:r>
                    </a:p>
                  </a:txBody>
                  <a:tcPr marL="99060" marR="9906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 is repeated less than two times.</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cs typeface="Times New Roman" panose="02020603050405020304" pitchFamily="18" charset="0"/>
                      </a:endParaRPr>
                    </a:p>
                  </a:txBody>
                  <a:tcPr marL="99060" marR="9906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358902">
                <a:tc>
                  <a:txBody>
                    <a:bodyPr/>
                    <a:lstStyle/>
                    <a:p>
                      <a:pPr algn="ctr"/>
                      <a:r>
                        <a:rPr lang="en-US" altLang="ko-KR" sz="1300" b="0" kern="1200" dirty="0">
                          <a:gradFill>
                            <a:gsLst>
                              <a:gs pos="0">
                                <a:srgbClr val="193EB0"/>
                              </a:gs>
                              <a:gs pos="100000">
                                <a:srgbClr val="1F45BC"/>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“ca</a:t>
                      </a:r>
                      <a:r>
                        <a:rPr lang="en-US" altLang="ko-KR" sz="1300" b="0" kern="1200" dirty="0">
                          <a:gradFill>
                            <a:gsLst>
                              <a:gs pos="0">
                                <a:srgbClr val="FF0000"/>
                              </a:gs>
                              <a:gs pos="100000">
                                <a:srgbClr val="FF0000"/>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{2,5}</a:t>
                      </a:r>
                      <a:r>
                        <a:rPr lang="en-US" altLang="ko-KR" sz="1300" b="0" kern="1200" dirty="0">
                          <a:gradFill>
                            <a:gsLst>
                              <a:gs pos="0">
                                <a:srgbClr val="193EB0"/>
                              </a:gs>
                              <a:gs pos="100000">
                                <a:srgbClr val="1F45BC"/>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t”</a:t>
                      </a:r>
                    </a:p>
                  </a:txBody>
                  <a:tcPr marL="99060" marR="9906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t>
                      </a:r>
                      <a:r>
                        <a:rPr lang="en-US" sz="13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caaat</a:t>
                      </a: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t>
                      </a:r>
                    </a:p>
                  </a:txBody>
                  <a:tcPr marL="99060" marR="9906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a:r>
                        <a:rPr lang="en-US" sz="1300" b="0" kern="1200" dirty="0">
                          <a:gradFill>
                            <a:gsLst>
                              <a:gs pos="0">
                                <a:srgbClr val="193EB0"/>
                              </a:gs>
                              <a:gs pos="100000">
                                <a:srgbClr val="1F45BC"/>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Yes</a:t>
                      </a:r>
                    </a:p>
                  </a:txBody>
                  <a:tcPr marL="99060" marR="9906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 is repeated three times.</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cs typeface="Times New Roman" panose="02020603050405020304" pitchFamily="18" charset="0"/>
                      </a:endParaRPr>
                    </a:p>
                  </a:txBody>
                  <a:tcPr marL="99060" marR="9906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358902">
                <a:tc>
                  <a:txBody>
                    <a:bodyPr/>
                    <a:lstStyle/>
                    <a:p>
                      <a:pPr algn="ctr"/>
                      <a:r>
                        <a:rPr lang="en-US" altLang="ko-KR" sz="1300" b="0" kern="1200" dirty="0">
                          <a:gradFill>
                            <a:gsLst>
                              <a:gs pos="0">
                                <a:srgbClr val="193EB0"/>
                              </a:gs>
                              <a:gs pos="100000">
                                <a:srgbClr val="1F45BC"/>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“ca</a:t>
                      </a:r>
                      <a:r>
                        <a:rPr lang="en-US" altLang="ko-KR" sz="1300" b="0" kern="1200" dirty="0">
                          <a:gradFill>
                            <a:gsLst>
                              <a:gs pos="0">
                                <a:srgbClr val="FF0000"/>
                              </a:gs>
                              <a:gs pos="100000">
                                <a:srgbClr val="FF0000"/>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{2,5}</a:t>
                      </a:r>
                      <a:r>
                        <a:rPr lang="en-US" altLang="ko-KR" sz="1300" b="0" kern="1200" dirty="0">
                          <a:gradFill>
                            <a:gsLst>
                              <a:gs pos="0">
                                <a:srgbClr val="193EB0"/>
                              </a:gs>
                              <a:gs pos="100000">
                                <a:srgbClr val="1F45BC"/>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t”</a:t>
                      </a:r>
                    </a:p>
                  </a:txBody>
                  <a:tcPr marL="99060" marR="9906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t>
                      </a:r>
                      <a:r>
                        <a:rPr lang="en-US" sz="13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caaaaaat</a:t>
                      </a: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t>
                      </a:r>
                    </a:p>
                  </a:txBody>
                  <a:tcPr marL="99060" marR="9906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No</a:t>
                      </a:r>
                    </a:p>
                  </a:txBody>
                  <a:tcPr marL="99060" marR="9906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 is repeated more than five times.</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cs typeface="Times New Roman" panose="02020603050405020304" pitchFamily="18" charset="0"/>
                      </a:endParaRPr>
                    </a:p>
                  </a:txBody>
                  <a:tcPr marL="99060" marR="9906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405383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ppt_x"/>
                                          </p:val>
                                        </p:tav>
                                        <p:tav tm="100000">
                                          <p:val>
                                            <p:strVal val="#ppt_x"/>
                                          </p:val>
                                        </p:tav>
                                      </p:tavLst>
                                    </p:anim>
                                    <p:anim calcmode="lin" valueType="num">
                                      <p:cBhvr additive="base">
                                        <p:cTn id="8"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133">
            <a:extLst>
              <a:ext uri="{FF2B5EF4-FFF2-40B4-BE49-F238E27FC236}">
                <a16:creationId xmlns:a16="http://schemas.microsoft.com/office/drawing/2014/main" id="{BD06798E-4B59-4B49-8FC0-C4E27334A503}"/>
              </a:ext>
            </a:extLst>
          </p:cNvPr>
          <p:cNvSpPr/>
          <p:nvPr/>
        </p:nvSpPr>
        <p:spPr>
          <a:xfrm>
            <a:off x="945930" y="2438564"/>
            <a:ext cx="7692260" cy="6771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4400" dirty="0">
                <a:solidFill>
                  <a:schemeClr val="bg1"/>
                </a:solidFill>
                <a:latin typeface="Samsung Sharp Sans" pitchFamily="2" charset="0"/>
                <a:ea typeface="Samsung Sharp Sans" pitchFamily="2" charset="0"/>
                <a:cs typeface="Samsung Sharp Sans" pitchFamily="2" charset="0"/>
              </a:rPr>
              <a:t>Machine Learning - Part III</a:t>
            </a:r>
          </a:p>
        </p:txBody>
      </p:sp>
      <p:sp>
        <p:nvSpPr>
          <p:cNvPr id="7" name="직사각형 133">
            <a:extLst>
              <a:ext uri="{FF2B5EF4-FFF2-40B4-BE49-F238E27FC236}">
                <a16:creationId xmlns:a16="http://schemas.microsoft.com/office/drawing/2014/main" id="{CFAD8BCB-39A3-4A44-8A9D-99A9CEB6B9D6}"/>
              </a:ext>
            </a:extLst>
          </p:cNvPr>
          <p:cNvSpPr/>
          <p:nvPr/>
        </p:nvSpPr>
        <p:spPr>
          <a:xfrm>
            <a:off x="945929" y="4425668"/>
            <a:ext cx="1571183" cy="3231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r>
              <a:rPr lang="en-US" altLang="ko-KR" sz="2100" dirty="0">
                <a:solidFill>
                  <a:srgbClr val="00B3E3"/>
                </a:solidFill>
                <a:latin typeface="Samsung Sharp Sans" pitchFamily="2" charset="0"/>
                <a:ea typeface="Samsung Sharp Sans" pitchFamily="2" charset="0"/>
                <a:cs typeface="Samsung Sharp Sans" pitchFamily="2" charset="0"/>
              </a:rPr>
              <a:t>AI Course</a:t>
            </a:r>
            <a:endParaRPr lang="ko-KR" altLang="en-US" sz="2100" dirty="0">
              <a:solidFill>
                <a:srgbClr val="00B3E3"/>
              </a:solidFill>
              <a:latin typeface="Samsung Sharp Sans" pitchFamily="2" charset="0"/>
              <a:ea typeface="Samsung Sharp Sans" pitchFamily="2" charset="0"/>
              <a:cs typeface="Samsung Sharp Sans" pitchFamily="2" charset="0"/>
            </a:endParaRPr>
          </a:p>
        </p:txBody>
      </p:sp>
      <p:cxnSp>
        <p:nvCxnSpPr>
          <p:cNvPr id="8" name="직선 연결선 7">
            <a:extLst>
              <a:ext uri="{FF2B5EF4-FFF2-40B4-BE49-F238E27FC236}">
                <a16:creationId xmlns:a16="http://schemas.microsoft.com/office/drawing/2014/main" id="{75458DE8-7B26-4FD3-B2CC-143740149849}"/>
              </a:ext>
            </a:extLst>
          </p:cNvPr>
          <p:cNvCxnSpPr>
            <a:cxnSpLocks/>
          </p:cNvCxnSpPr>
          <p:nvPr/>
        </p:nvCxnSpPr>
        <p:spPr>
          <a:xfrm flipH="1">
            <a:off x="645881" y="1871078"/>
            <a:ext cx="10510" cy="2877755"/>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9" name="직사각형 133">
            <a:extLst>
              <a:ext uri="{FF2B5EF4-FFF2-40B4-BE49-F238E27FC236}">
                <a16:creationId xmlns:a16="http://schemas.microsoft.com/office/drawing/2014/main" id="{96A487F7-4F63-4CD7-AFB4-F6951B296348}"/>
              </a:ext>
            </a:extLst>
          </p:cNvPr>
          <p:cNvSpPr/>
          <p:nvPr/>
        </p:nvSpPr>
        <p:spPr>
          <a:xfrm>
            <a:off x="945929" y="1870443"/>
            <a:ext cx="5479711"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r>
              <a:rPr lang="en-US" altLang="ko-KR" sz="2000" dirty="0">
                <a:solidFill>
                  <a:schemeClr val="bg1"/>
                </a:solidFill>
                <a:latin typeface="Samsung Sharp Sans" pitchFamily="2" charset="0"/>
                <a:ea typeface="Samsung Sharp Sans" pitchFamily="2" charset="0"/>
                <a:cs typeface="Samsung Sharp Sans" pitchFamily="2" charset="0"/>
              </a:rPr>
              <a:t>Chapter 7. </a:t>
            </a:r>
            <a:endParaRPr lang="en-US" altLang="ko-KR" sz="5400" dirty="0">
              <a:solidFill>
                <a:schemeClr val="bg1"/>
              </a:solidFill>
              <a:latin typeface="Samsung Sharp Sans" pitchFamily="2" charset="0"/>
              <a:ea typeface="Samsung Sharp Sans" pitchFamily="2" charset="0"/>
              <a:cs typeface="Samsung Sharp Sans" pitchFamily="2" charset="0"/>
            </a:endParaRPr>
          </a:p>
        </p:txBody>
      </p:sp>
    </p:spTree>
    <p:extLst>
      <p:ext uri="{BB962C8B-B14F-4D97-AF65-F5344CB8AC3E}">
        <p14:creationId xmlns:p14="http://schemas.microsoft.com/office/powerpoint/2010/main" val="37719681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Table 19">
            <a:extLst>
              <a:ext uri="{FF2B5EF4-FFF2-40B4-BE49-F238E27FC236}">
                <a16:creationId xmlns:a16="http://schemas.microsoft.com/office/drawing/2014/main" id="{AB01C4A4-470E-4EB9-9BA0-F1094FBE140E}"/>
              </a:ext>
            </a:extLst>
          </p:cNvPr>
          <p:cNvGraphicFramePr>
            <a:graphicFrameLocks noGrp="1"/>
          </p:cNvGraphicFramePr>
          <p:nvPr/>
        </p:nvGraphicFramePr>
        <p:xfrm>
          <a:off x="703264" y="3351213"/>
          <a:ext cx="8640763" cy="883920"/>
        </p:xfrm>
        <a:graphic>
          <a:graphicData uri="http://schemas.openxmlformats.org/drawingml/2006/table">
            <a:tbl>
              <a:tblPr/>
              <a:tblGrid>
                <a:gridCol w="1125536">
                  <a:extLst>
                    <a:ext uri="{9D8B030D-6E8A-4147-A177-3AD203B41FA5}">
                      <a16:colId xmlns:a16="http://schemas.microsoft.com/office/drawing/2014/main" val="20000"/>
                    </a:ext>
                  </a:extLst>
                </a:gridCol>
                <a:gridCol w="1705202">
                  <a:extLst>
                    <a:ext uri="{9D8B030D-6E8A-4147-A177-3AD203B41FA5}">
                      <a16:colId xmlns:a16="http://schemas.microsoft.com/office/drawing/2014/main" val="20001"/>
                    </a:ext>
                  </a:extLst>
                </a:gridCol>
                <a:gridCol w="1415369">
                  <a:extLst>
                    <a:ext uri="{9D8B030D-6E8A-4147-A177-3AD203B41FA5}">
                      <a16:colId xmlns:a16="http://schemas.microsoft.com/office/drawing/2014/main" val="20002"/>
                    </a:ext>
                  </a:extLst>
                </a:gridCol>
                <a:gridCol w="4394656">
                  <a:extLst>
                    <a:ext uri="{9D8B030D-6E8A-4147-A177-3AD203B41FA5}">
                      <a16:colId xmlns:a16="http://schemas.microsoft.com/office/drawing/2014/main" val="20003"/>
                    </a:ext>
                  </a:extLst>
                </a:gridCol>
              </a:tblGrid>
              <a:tr h="293687">
                <a:tc>
                  <a:txBody>
                    <a:bodyPr/>
                    <a:lstStyle/>
                    <a:p>
                      <a:pPr algn="ctr"/>
                      <a:r>
                        <a:rPr lang="en-US" altLang="ko-KR" sz="1400" b="0" kern="1200" dirty="0" err="1">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RegEx</a:t>
                      </a:r>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cs typeface="Times New Roman" panose="02020603050405020304" pitchFamily="18" charset="0"/>
                      </a:endParaRPr>
                    </a:p>
                  </a:txBody>
                  <a:tcPr marL="99060" marR="9906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algn="ctr"/>
                      <a:r>
                        <a:rPr lang="en-US" altLang="ko-KR" sz="14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String</a:t>
                      </a:r>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cs typeface="Times New Roman" panose="02020603050405020304" pitchFamily="18" charset="0"/>
                      </a:endParaRPr>
                    </a:p>
                  </a:txBody>
                  <a:tcPr marL="99060" marR="9906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algn="ctr"/>
                      <a:r>
                        <a:rPr lang="en-US" sz="14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Match?</a:t>
                      </a:r>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cs typeface="Times New Roman" panose="02020603050405020304" pitchFamily="18" charset="0"/>
                      </a:endParaRPr>
                    </a:p>
                  </a:txBody>
                  <a:tcPr marL="99060" marR="9906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algn="ctr"/>
                      <a:r>
                        <a:rPr lang="en-US" altLang="ko-KR" sz="14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Explanation</a:t>
                      </a:r>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cs typeface="Times New Roman" panose="02020603050405020304" pitchFamily="18" charset="0"/>
                      </a:endParaRPr>
                    </a:p>
                  </a:txBody>
                  <a:tcPr marL="99060" marR="9906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0"/>
                  </a:ext>
                </a:extLst>
              </a:tr>
              <a:tr h="0">
                <a:tc>
                  <a:txBody>
                    <a:bodyPr/>
                    <a:lstStyle/>
                    <a:p>
                      <a:pPr algn="ctr"/>
                      <a:r>
                        <a:rPr lang="en-US" altLang="ko-KR" sz="1300" b="0" kern="1200" dirty="0">
                          <a:gradFill>
                            <a:gsLst>
                              <a:gs pos="0">
                                <a:srgbClr val="193EB0"/>
                              </a:gs>
                              <a:gs pos="100000">
                                <a:srgbClr val="1F45BC"/>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t>
                      </a:r>
                      <a:r>
                        <a:rPr lang="en-US" altLang="ko-KR" sz="1300" b="0" kern="1200" dirty="0">
                          <a:gradFill>
                            <a:gsLst>
                              <a:gs pos="0">
                                <a:srgbClr val="FF0000"/>
                              </a:gs>
                              <a:gs pos="100000">
                                <a:srgbClr val="FF0000"/>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t>
                      </a:r>
                      <a:r>
                        <a:rPr lang="en-US" altLang="ko-KR" sz="1300" b="0" kern="1200" dirty="0">
                          <a:gradFill>
                            <a:gsLst>
                              <a:gs pos="0">
                                <a:srgbClr val="193EB0"/>
                              </a:gs>
                              <a:gs pos="100000">
                                <a:srgbClr val="1F45BC"/>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Life”</a:t>
                      </a:r>
                    </a:p>
                  </a:txBody>
                  <a:tcPr marL="99060" marR="9906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“Life is boring”</a:t>
                      </a:r>
                    </a:p>
                  </a:txBody>
                  <a:tcPr marL="99060" marR="9906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a:r>
                        <a:rPr lang="en-US" sz="1300" b="0" kern="1200" dirty="0">
                          <a:gradFill>
                            <a:gsLst>
                              <a:gs pos="0">
                                <a:srgbClr val="193EB0"/>
                              </a:gs>
                              <a:gs pos="100000">
                                <a:srgbClr val="1F45BC"/>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Yes</a:t>
                      </a:r>
                    </a:p>
                  </a:txBody>
                  <a:tcPr marL="99060" marR="9906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“Life” pattern is found at the beginning of the string.</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cs typeface="Times New Roman" panose="02020603050405020304" pitchFamily="18" charset="0"/>
                      </a:endParaRPr>
                    </a:p>
                  </a:txBody>
                  <a:tcPr marL="99060" marR="9906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ctr"/>
                      <a:r>
                        <a:rPr lang="en-US" altLang="ko-KR" sz="1300" b="0" kern="1200" dirty="0">
                          <a:gradFill>
                            <a:gsLst>
                              <a:gs pos="0">
                                <a:srgbClr val="193EB0"/>
                              </a:gs>
                              <a:gs pos="100000">
                                <a:srgbClr val="1F45BC"/>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t>
                      </a:r>
                      <a:r>
                        <a:rPr lang="en-US" altLang="ko-KR" sz="1300" b="0" kern="1200" dirty="0">
                          <a:gradFill>
                            <a:gsLst>
                              <a:gs pos="0">
                                <a:srgbClr val="FF0000"/>
                              </a:gs>
                              <a:gs pos="100000">
                                <a:srgbClr val="FF0000"/>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t>
                      </a:r>
                      <a:r>
                        <a:rPr lang="en-US" altLang="ko-KR" sz="1300" b="0" kern="1200" dirty="0">
                          <a:gradFill>
                            <a:gsLst>
                              <a:gs pos="0">
                                <a:srgbClr val="193EB0"/>
                              </a:gs>
                              <a:gs pos="100000">
                                <a:srgbClr val="1F45BC"/>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Life”</a:t>
                      </a:r>
                    </a:p>
                  </a:txBody>
                  <a:tcPr marL="99060" marR="9906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“My Life is boring”</a:t>
                      </a:r>
                    </a:p>
                  </a:txBody>
                  <a:tcPr marL="99060" marR="9906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No</a:t>
                      </a:r>
                    </a:p>
                  </a:txBody>
                  <a:tcPr marL="99060" marR="9906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“Life” pattern is not found at the beginning of the string.</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cs typeface="Times New Roman" panose="02020603050405020304" pitchFamily="18" charset="0"/>
                      </a:endParaRPr>
                    </a:p>
                  </a:txBody>
                  <a:tcPr marL="99060" marR="9906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bl>
          </a:graphicData>
        </a:graphic>
      </p:graphicFrame>
      <p:sp>
        <p:nvSpPr>
          <p:cNvPr id="13" name="직사각형 12">
            <a:extLst>
              <a:ext uri="{FF2B5EF4-FFF2-40B4-BE49-F238E27FC236}">
                <a16:creationId xmlns:a16="http://schemas.microsoft.com/office/drawing/2014/main" id="{9635AC25-3B2F-4493-9681-308132A737E7}"/>
              </a:ext>
            </a:extLst>
          </p:cNvPr>
          <p:cNvSpPr/>
          <p:nvPr/>
        </p:nvSpPr>
        <p:spPr>
          <a:xfrm>
            <a:off x="558800" y="525055"/>
            <a:ext cx="5824317"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600" dirty="0">
                <a:solidFill>
                  <a:schemeClr val="bg1">
                    <a:lumMod val="95000"/>
                  </a:schemeClr>
                </a:solidFill>
                <a:latin typeface="SamsungOne 700" panose="020B0803030303020204" pitchFamily="34" charset="0"/>
                <a:ea typeface="SamsungOne 700" panose="020B0803030303020204" pitchFamily="34" charset="0"/>
              </a:rPr>
              <a:t>UNIT 6. </a:t>
            </a:r>
            <a:br>
              <a:rPr lang="en-US" altLang="ko-KR" dirty="0">
                <a:solidFill>
                  <a:schemeClr val="bg1">
                    <a:lumMod val="95000"/>
                  </a:schemeClr>
                </a:solidFill>
                <a:latin typeface="SamsungOne 700" panose="020B0803030303020204" pitchFamily="34" charset="0"/>
                <a:ea typeface="SamsungOne 700" panose="020B0803030303020204" pitchFamily="34" charset="0"/>
              </a:rPr>
            </a:br>
            <a:r>
              <a:rPr lang="en-US" altLang="ko-KR" sz="2000" dirty="0">
                <a:solidFill>
                  <a:schemeClr val="bg1">
                    <a:lumMod val="95000"/>
                  </a:schemeClr>
                </a:solidFill>
                <a:latin typeface="SamsungOne 700" panose="020B0803030303020204" pitchFamily="34" charset="0"/>
                <a:ea typeface="SamsungOne 700" panose="020B0803030303020204" pitchFamily="34" charset="0"/>
              </a:rPr>
              <a:t>6.1. </a:t>
            </a:r>
            <a:r>
              <a:rPr lang="en-US" altLang="ko-KR" sz="2000" dirty="0">
                <a:solidFill>
                  <a:schemeClr val="bg1">
                    <a:lumMod val="95000"/>
                  </a:schemeClr>
                </a:solidFill>
                <a:latin typeface="SamsungOne 400" panose="020B0503030303020204" pitchFamily="34" charset="0"/>
                <a:ea typeface="SamsungOne 400" panose="020B0503030303020204" pitchFamily="34" charset="0"/>
              </a:rPr>
              <a:t>String Manipulation</a:t>
            </a:r>
          </a:p>
        </p:txBody>
      </p:sp>
      <p:sp>
        <p:nvSpPr>
          <p:cNvPr id="14" name="직사각형 13">
            <a:extLst>
              <a:ext uri="{FF2B5EF4-FFF2-40B4-BE49-F238E27FC236}">
                <a16:creationId xmlns:a16="http://schemas.microsoft.com/office/drawing/2014/main" id="{0BE6CDEC-B37A-4920-B453-9E8BAEAC0CE8}"/>
              </a:ext>
            </a:extLst>
          </p:cNvPr>
          <p:cNvSpPr/>
          <p:nvPr/>
        </p:nvSpPr>
        <p:spPr>
          <a:xfrm>
            <a:off x="546895" y="1528482"/>
            <a:ext cx="8797130"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3200" dirty="0">
                <a:solidFill>
                  <a:schemeClr val="tx1">
                    <a:lumMod val="95000"/>
                    <a:lumOff val="5000"/>
                  </a:schemeClr>
                </a:solidFill>
                <a:latin typeface="Samsung Sharp Sans" pitchFamily="2" charset="0"/>
                <a:ea typeface="Samsung Sharp Sans" pitchFamily="2" charset="0"/>
                <a:cs typeface="Samsung Sharp Sans" pitchFamily="2" charset="0"/>
              </a:rPr>
              <a:t>Regular Expression (12/16)</a:t>
            </a:r>
          </a:p>
        </p:txBody>
      </p:sp>
      <p:grpSp>
        <p:nvGrpSpPr>
          <p:cNvPr id="17" name="그룹 16">
            <a:extLst>
              <a:ext uri="{FF2B5EF4-FFF2-40B4-BE49-F238E27FC236}">
                <a16:creationId xmlns:a16="http://schemas.microsoft.com/office/drawing/2014/main" id="{E8597140-6531-4186-BB70-D6AE810C6C5C}"/>
              </a:ext>
            </a:extLst>
          </p:cNvPr>
          <p:cNvGrpSpPr/>
          <p:nvPr/>
        </p:nvGrpSpPr>
        <p:grpSpPr>
          <a:xfrm>
            <a:off x="558800" y="2232686"/>
            <a:ext cx="8785225" cy="215444"/>
            <a:chOff x="1027113" y="2045625"/>
            <a:chExt cx="8785225" cy="215444"/>
          </a:xfrm>
        </p:grpSpPr>
        <p:sp>
          <p:nvSpPr>
            <p:cNvPr id="18" name="직사각형 17">
              <a:extLst>
                <a:ext uri="{FF2B5EF4-FFF2-40B4-BE49-F238E27FC236}">
                  <a16:creationId xmlns:a16="http://schemas.microsoft.com/office/drawing/2014/main" id="{6C21B2EA-0A55-44AF-8F8C-50D5CEE71477}"/>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p>
          </p:txBody>
        </p:sp>
        <p:sp>
          <p:nvSpPr>
            <p:cNvPr id="19" name="직사각형 18">
              <a:extLst>
                <a:ext uri="{FF2B5EF4-FFF2-40B4-BE49-F238E27FC236}">
                  <a16:creationId xmlns:a16="http://schemas.microsoft.com/office/drawing/2014/main" id="{FE122CA5-855C-451E-A7CC-27CE54E78C4F}"/>
                </a:ext>
              </a:extLst>
            </p:cNvPr>
            <p:cNvSpPr/>
            <p:nvPr/>
          </p:nvSpPr>
          <p:spPr>
            <a:xfrm>
              <a:off x="1179513" y="204562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Metacharacters: </a:t>
              </a:r>
              <a:r>
                <a:rPr lang="en-US" altLang="ko-KR" sz="1400" dirty="0">
                  <a:solidFill>
                    <a:srgbClr val="FF0000"/>
                  </a:solidFill>
                  <a:latin typeface="SamsungOne 400" panose="020B0503030303020204" pitchFamily="34" charset="0"/>
                  <a:ea typeface="SamsungOne 400" panose="020B0503030303020204" pitchFamily="34" charset="0"/>
                </a:rPr>
                <a:t>^</a:t>
              </a:r>
            </a:p>
          </p:txBody>
        </p:sp>
      </p:grpSp>
      <p:sp>
        <p:nvSpPr>
          <p:cNvPr id="20" name="Rectangle 12">
            <a:extLst>
              <a:ext uri="{FF2B5EF4-FFF2-40B4-BE49-F238E27FC236}">
                <a16:creationId xmlns:a16="http://schemas.microsoft.com/office/drawing/2014/main" id="{326D42DC-1D40-4B43-B030-7544069D85E8}"/>
              </a:ext>
            </a:extLst>
          </p:cNvPr>
          <p:cNvSpPr/>
          <p:nvPr/>
        </p:nvSpPr>
        <p:spPr>
          <a:xfrm>
            <a:off x="711201" y="2563519"/>
            <a:ext cx="8632824" cy="6634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Pattern after the </a:t>
            </a:r>
            <a:r>
              <a:rPr lang="en-US" altLang="ko-KR" sz="1300" dirty="0">
                <a:solidFill>
                  <a:srgbClr val="FF0000"/>
                </a:solidFill>
                <a:latin typeface="SamsungOne 400" panose="020B0503030303020204" pitchFamily="34" charset="0"/>
                <a:ea typeface="SamsungOne 400" panose="020B0503030303020204" pitchFamily="34" charset="0"/>
              </a:rPr>
              <a:t>^</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matches with the beginning of a string or text.</a:t>
            </a:r>
          </a:p>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Not the same meaning as the first hat character within the square brackets “[^ ]”</a:t>
            </a:r>
          </a:p>
        </p:txBody>
      </p:sp>
    </p:spTree>
    <p:extLst>
      <p:ext uri="{BB962C8B-B14F-4D97-AF65-F5344CB8AC3E}">
        <p14:creationId xmlns:p14="http://schemas.microsoft.com/office/powerpoint/2010/main" val="1256983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2" name="Table 19">
            <a:extLst>
              <a:ext uri="{FF2B5EF4-FFF2-40B4-BE49-F238E27FC236}">
                <a16:creationId xmlns:a16="http://schemas.microsoft.com/office/drawing/2014/main" id="{3FC8907B-3268-449D-8EC0-DAA99442E622}"/>
              </a:ext>
            </a:extLst>
          </p:cNvPr>
          <p:cNvGraphicFramePr>
            <a:graphicFrameLocks noGrp="1"/>
          </p:cNvGraphicFramePr>
          <p:nvPr/>
        </p:nvGraphicFramePr>
        <p:xfrm>
          <a:off x="703264" y="3092799"/>
          <a:ext cx="8640763" cy="883920"/>
        </p:xfrm>
        <a:graphic>
          <a:graphicData uri="http://schemas.openxmlformats.org/drawingml/2006/table">
            <a:tbl>
              <a:tblPr/>
              <a:tblGrid>
                <a:gridCol w="1125536">
                  <a:extLst>
                    <a:ext uri="{9D8B030D-6E8A-4147-A177-3AD203B41FA5}">
                      <a16:colId xmlns:a16="http://schemas.microsoft.com/office/drawing/2014/main" val="20000"/>
                    </a:ext>
                  </a:extLst>
                </a:gridCol>
                <a:gridCol w="1705202">
                  <a:extLst>
                    <a:ext uri="{9D8B030D-6E8A-4147-A177-3AD203B41FA5}">
                      <a16:colId xmlns:a16="http://schemas.microsoft.com/office/drawing/2014/main" val="20001"/>
                    </a:ext>
                  </a:extLst>
                </a:gridCol>
                <a:gridCol w="1415369">
                  <a:extLst>
                    <a:ext uri="{9D8B030D-6E8A-4147-A177-3AD203B41FA5}">
                      <a16:colId xmlns:a16="http://schemas.microsoft.com/office/drawing/2014/main" val="20002"/>
                    </a:ext>
                  </a:extLst>
                </a:gridCol>
                <a:gridCol w="4394656">
                  <a:extLst>
                    <a:ext uri="{9D8B030D-6E8A-4147-A177-3AD203B41FA5}">
                      <a16:colId xmlns:a16="http://schemas.microsoft.com/office/drawing/2014/main" val="20003"/>
                    </a:ext>
                  </a:extLst>
                </a:gridCol>
              </a:tblGrid>
              <a:tr h="293687">
                <a:tc>
                  <a:txBody>
                    <a:bodyPr/>
                    <a:lstStyle/>
                    <a:p>
                      <a:pPr algn="ctr"/>
                      <a:r>
                        <a:rPr lang="en-US" altLang="ko-KR" sz="1400" b="0" kern="1200" dirty="0" err="1">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RegEx</a:t>
                      </a:r>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cs typeface="Times New Roman" panose="02020603050405020304" pitchFamily="18" charset="0"/>
                      </a:endParaRPr>
                    </a:p>
                  </a:txBody>
                  <a:tcPr marL="99060" marR="9906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algn="ctr"/>
                      <a:r>
                        <a:rPr lang="en-US" altLang="ko-KR" sz="14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String</a:t>
                      </a:r>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cs typeface="Times New Roman" panose="02020603050405020304" pitchFamily="18" charset="0"/>
                      </a:endParaRPr>
                    </a:p>
                  </a:txBody>
                  <a:tcPr marL="99060" marR="9906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algn="ctr"/>
                      <a:r>
                        <a:rPr lang="en-US" sz="14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Match?</a:t>
                      </a:r>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cs typeface="Times New Roman" panose="02020603050405020304" pitchFamily="18" charset="0"/>
                      </a:endParaRPr>
                    </a:p>
                  </a:txBody>
                  <a:tcPr marL="99060" marR="9906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algn="ctr"/>
                      <a:r>
                        <a:rPr lang="en-US" altLang="ko-KR" sz="14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Explanation</a:t>
                      </a:r>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cs typeface="Times New Roman" panose="02020603050405020304" pitchFamily="18" charset="0"/>
                      </a:endParaRPr>
                    </a:p>
                  </a:txBody>
                  <a:tcPr marL="99060" marR="9906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0"/>
                  </a:ext>
                </a:extLst>
              </a:tr>
              <a:tr h="0">
                <a:tc>
                  <a:txBody>
                    <a:bodyPr/>
                    <a:lstStyle/>
                    <a:p>
                      <a:pPr algn="ct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“Python</a:t>
                      </a:r>
                      <a:r>
                        <a:rPr lang="en-US" sz="1300" b="0" kern="1200" dirty="0">
                          <a:gradFill>
                            <a:gsLst>
                              <a:gs pos="0">
                                <a:srgbClr val="FF0000"/>
                              </a:gs>
                              <a:gs pos="100000">
                                <a:srgbClr val="FF0000"/>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t>
                      </a: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t>
                      </a:r>
                    </a:p>
                  </a:txBody>
                  <a:tcPr marL="99060" marR="9906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“Python is easy”</a:t>
                      </a:r>
                    </a:p>
                  </a:txBody>
                  <a:tcPr marL="99060" marR="9906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No</a:t>
                      </a:r>
                    </a:p>
                  </a:txBody>
                  <a:tcPr marL="99060" marR="9906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“Python” pattern is not found at the end of the string.</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cs typeface="Times New Roman" panose="02020603050405020304" pitchFamily="18" charset="0"/>
                      </a:endParaRPr>
                    </a:p>
                  </a:txBody>
                  <a:tcPr marL="99060" marR="9906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0">
                <a:tc>
                  <a:txBody>
                    <a:bodyPr/>
                    <a:lstStyle/>
                    <a:p>
                      <a:pPr algn="ct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“Python</a:t>
                      </a:r>
                      <a:r>
                        <a:rPr lang="en-US" sz="1300" b="0" kern="1200" dirty="0">
                          <a:gradFill>
                            <a:gsLst>
                              <a:gs pos="0">
                                <a:srgbClr val="FF0000"/>
                              </a:gs>
                              <a:gs pos="100000">
                                <a:srgbClr val="FF0000"/>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t>
                      </a: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t>
                      </a:r>
                    </a:p>
                  </a:txBody>
                  <a:tcPr marL="99060" marR="9906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“You need Python”</a:t>
                      </a:r>
                    </a:p>
                  </a:txBody>
                  <a:tcPr marL="99060" marR="9906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a:r>
                        <a:rPr lang="en-US" sz="1300" b="0" kern="1200" dirty="0">
                          <a:gradFill>
                            <a:gsLst>
                              <a:gs pos="0">
                                <a:srgbClr val="193EB0"/>
                              </a:gs>
                              <a:gs pos="100000">
                                <a:srgbClr val="1F45BC"/>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Yes</a:t>
                      </a:r>
                    </a:p>
                  </a:txBody>
                  <a:tcPr marL="99060" marR="9906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“Python” pattern is found at the end of the string.</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cs typeface="Times New Roman" panose="02020603050405020304" pitchFamily="18" charset="0"/>
                      </a:endParaRPr>
                    </a:p>
                  </a:txBody>
                  <a:tcPr marL="99060" marR="9906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bl>
          </a:graphicData>
        </a:graphic>
      </p:graphicFrame>
      <p:sp>
        <p:nvSpPr>
          <p:cNvPr id="23" name="직사각형 22">
            <a:extLst>
              <a:ext uri="{FF2B5EF4-FFF2-40B4-BE49-F238E27FC236}">
                <a16:creationId xmlns:a16="http://schemas.microsoft.com/office/drawing/2014/main" id="{82C5104D-F094-4FB2-B3A0-D53DBF3D9ABE}"/>
              </a:ext>
            </a:extLst>
          </p:cNvPr>
          <p:cNvSpPr/>
          <p:nvPr/>
        </p:nvSpPr>
        <p:spPr>
          <a:xfrm>
            <a:off x="558800" y="525055"/>
            <a:ext cx="5824317"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600" dirty="0">
                <a:solidFill>
                  <a:schemeClr val="bg1">
                    <a:lumMod val="95000"/>
                  </a:schemeClr>
                </a:solidFill>
                <a:latin typeface="SamsungOne 700" panose="020B0803030303020204" pitchFamily="34" charset="0"/>
                <a:ea typeface="SamsungOne 700" panose="020B0803030303020204" pitchFamily="34" charset="0"/>
              </a:rPr>
              <a:t>UNIT 6. </a:t>
            </a:r>
            <a:br>
              <a:rPr lang="en-US" altLang="ko-KR" dirty="0">
                <a:solidFill>
                  <a:schemeClr val="bg1">
                    <a:lumMod val="95000"/>
                  </a:schemeClr>
                </a:solidFill>
                <a:latin typeface="SamsungOne 700" panose="020B0803030303020204" pitchFamily="34" charset="0"/>
                <a:ea typeface="SamsungOne 700" panose="020B0803030303020204" pitchFamily="34" charset="0"/>
              </a:rPr>
            </a:br>
            <a:r>
              <a:rPr lang="en-US" altLang="ko-KR" sz="2000" dirty="0">
                <a:solidFill>
                  <a:schemeClr val="bg1">
                    <a:lumMod val="95000"/>
                  </a:schemeClr>
                </a:solidFill>
                <a:latin typeface="SamsungOne 700" panose="020B0803030303020204" pitchFamily="34" charset="0"/>
                <a:ea typeface="SamsungOne 700" panose="020B0803030303020204" pitchFamily="34" charset="0"/>
              </a:rPr>
              <a:t>6.1. </a:t>
            </a:r>
            <a:r>
              <a:rPr lang="en-US" altLang="ko-KR" sz="2000" dirty="0">
                <a:solidFill>
                  <a:schemeClr val="bg1">
                    <a:lumMod val="95000"/>
                  </a:schemeClr>
                </a:solidFill>
                <a:latin typeface="SamsungOne 400" panose="020B0503030303020204" pitchFamily="34" charset="0"/>
                <a:ea typeface="SamsungOne 400" panose="020B0503030303020204" pitchFamily="34" charset="0"/>
              </a:rPr>
              <a:t>String Manipulation</a:t>
            </a:r>
          </a:p>
        </p:txBody>
      </p:sp>
      <p:sp>
        <p:nvSpPr>
          <p:cNvPr id="24" name="직사각형 23">
            <a:extLst>
              <a:ext uri="{FF2B5EF4-FFF2-40B4-BE49-F238E27FC236}">
                <a16:creationId xmlns:a16="http://schemas.microsoft.com/office/drawing/2014/main" id="{03C058F2-5EB0-4607-BB25-7382090F1591}"/>
              </a:ext>
            </a:extLst>
          </p:cNvPr>
          <p:cNvSpPr/>
          <p:nvPr/>
        </p:nvSpPr>
        <p:spPr>
          <a:xfrm>
            <a:off x="546895" y="1528482"/>
            <a:ext cx="8797130"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3200" dirty="0">
                <a:solidFill>
                  <a:schemeClr val="tx1">
                    <a:lumMod val="95000"/>
                    <a:lumOff val="5000"/>
                  </a:schemeClr>
                </a:solidFill>
                <a:latin typeface="Samsung Sharp Sans" pitchFamily="2" charset="0"/>
                <a:ea typeface="Samsung Sharp Sans" pitchFamily="2" charset="0"/>
                <a:cs typeface="Samsung Sharp Sans" pitchFamily="2" charset="0"/>
              </a:rPr>
              <a:t>Regular Expression (13/16)</a:t>
            </a:r>
          </a:p>
        </p:txBody>
      </p:sp>
      <p:grpSp>
        <p:nvGrpSpPr>
          <p:cNvPr id="25" name="그룹 24">
            <a:extLst>
              <a:ext uri="{FF2B5EF4-FFF2-40B4-BE49-F238E27FC236}">
                <a16:creationId xmlns:a16="http://schemas.microsoft.com/office/drawing/2014/main" id="{7F866317-7BE5-4A47-A564-CB48C6F27DD6}"/>
              </a:ext>
            </a:extLst>
          </p:cNvPr>
          <p:cNvGrpSpPr/>
          <p:nvPr/>
        </p:nvGrpSpPr>
        <p:grpSpPr>
          <a:xfrm>
            <a:off x="558800" y="2232686"/>
            <a:ext cx="8785225" cy="215444"/>
            <a:chOff x="1027113" y="2045625"/>
            <a:chExt cx="8785225" cy="215444"/>
          </a:xfrm>
        </p:grpSpPr>
        <p:sp>
          <p:nvSpPr>
            <p:cNvPr id="26" name="직사각형 25">
              <a:extLst>
                <a:ext uri="{FF2B5EF4-FFF2-40B4-BE49-F238E27FC236}">
                  <a16:creationId xmlns:a16="http://schemas.microsoft.com/office/drawing/2014/main" id="{8626577A-8D59-4BFB-A725-035336BEFF3D}"/>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p>
          </p:txBody>
        </p:sp>
        <p:sp>
          <p:nvSpPr>
            <p:cNvPr id="27" name="직사각형 26">
              <a:extLst>
                <a:ext uri="{FF2B5EF4-FFF2-40B4-BE49-F238E27FC236}">
                  <a16:creationId xmlns:a16="http://schemas.microsoft.com/office/drawing/2014/main" id="{B8E33378-37D0-41C3-82DF-77E63DF1E055}"/>
                </a:ext>
              </a:extLst>
            </p:cNvPr>
            <p:cNvSpPr/>
            <p:nvPr/>
          </p:nvSpPr>
          <p:spPr>
            <a:xfrm>
              <a:off x="1179513" y="204562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Metacharacters: </a:t>
              </a:r>
              <a:r>
                <a:rPr lang="en-US" altLang="ko-KR" sz="1400" dirty="0">
                  <a:solidFill>
                    <a:srgbClr val="FF0000"/>
                  </a:solidFill>
                  <a:latin typeface="SamsungOne 400" panose="020B0503030303020204" pitchFamily="34" charset="0"/>
                  <a:ea typeface="SamsungOne 400" panose="020B0503030303020204" pitchFamily="34" charset="0"/>
                </a:rPr>
                <a:t>$</a:t>
              </a:r>
            </a:p>
          </p:txBody>
        </p:sp>
      </p:grpSp>
      <p:sp>
        <p:nvSpPr>
          <p:cNvPr id="28" name="Rectangle 12">
            <a:extLst>
              <a:ext uri="{FF2B5EF4-FFF2-40B4-BE49-F238E27FC236}">
                <a16:creationId xmlns:a16="http://schemas.microsoft.com/office/drawing/2014/main" id="{CDC15A84-0B19-4C78-AF25-A8E2B60C9BC2}"/>
              </a:ext>
            </a:extLst>
          </p:cNvPr>
          <p:cNvSpPr/>
          <p:nvPr/>
        </p:nvSpPr>
        <p:spPr>
          <a:xfrm>
            <a:off x="711201" y="2563519"/>
            <a:ext cx="8632824"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Pattern before the</a:t>
            </a:r>
            <a:r>
              <a:rPr lang="en-US" altLang="ko-KR" sz="1300" dirty="0">
                <a:solidFill>
                  <a:srgbClr val="FF0000"/>
                </a:solidFill>
                <a:latin typeface="SamsungOne 400" panose="020B0503030303020204" pitchFamily="34" charset="0"/>
                <a:ea typeface="SamsungOne 400" panose="020B0503030303020204" pitchFamily="34" charset="0"/>
              </a:rPr>
              <a:t> $ </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matches with the end of a string or text.</a:t>
            </a:r>
          </a:p>
        </p:txBody>
      </p:sp>
    </p:spTree>
    <p:extLst>
      <p:ext uri="{BB962C8B-B14F-4D97-AF65-F5344CB8AC3E}">
        <p14:creationId xmlns:p14="http://schemas.microsoft.com/office/powerpoint/2010/main" val="1341724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ppt_x"/>
                                          </p:val>
                                        </p:tav>
                                        <p:tav tm="100000">
                                          <p:val>
                                            <p:strVal val="#ppt_x"/>
                                          </p:val>
                                        </p:tav>
                                      </p:tavLst>
                                    </p:anim>
                                    <p:anim calcmode="lin" valueType="num">
                                      <p:cBhvr additive="base">
                                        <p:cTn id="8"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직사각형 12">
            <a:extLst>
              <a:ext uri="{FF2B5EF4-FFF2-40B4-BE49-F238E27FC236}">
                <a16:creationId xmlns:a16="http://schemas.microsoft.com/office/drawing/2014/main" id="{6840CEDE-DAB8-445C-95AC-A3D489477583}"/>
              </a:ext>
            </a:extLst>
          </p:cNvPr>
          <p:cNvSpPr/>
          <p:nvPr/>
        </p:nvSpPr>
        <p:spPr>
          <a:xfrm>
            <a:off x="558800" y="525055"/>
            <a:ext cx="5824317"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600" dirty="0">
                <a:solidFill>
                  <a:schemeClr val="bg1">
                    <a:lumMod val="95000"/>
                  </a:schemeClr>
                </a:solidFill>
                <a:latin typeface="SamsungOne 700" panose="020B0803030303020204" pitchFamily="34" charset="0"/>
                <a:ea typeface="SamsungOne 700" panose="020B0803030303020204" pitchFamily="34" charset="0"/>
              </a:rPr>
              <a:t>UNIT 6. </a:t>
            </a:r>
            <a:br>
              <a:rPr lang="en-US" altLang="ko-KR" dirty="0">
                <a:solidFill>
                  <a:schemeClr val="bg1">
                    <a:lumMod val="95000"/>
                  </a:schemeClr>
                </a:solidFill>
                <a:latin typeface="SamsungOne 700" panose="020B0803030303020204" pitchFamily="34" charset="0"/>
                <a:ea typeface="SamsungOne 700" panose="020B0803030303020204" pitchFamily="34" charset="0"/>
              </a:rPr>
            </a:br>
            <a:r>
              <a:rPr lang="en-US" altLang="ko-KR" sz="2000" dirty="0">
                <a:solidFill>
                  <a:schemeClr val="bg1">
                    <a:lumMod val="95000"/>
                  </a:schemeClr>
                </a:solidFill>
                <a:latin typeface="SamsungOne 700" panose="020B0803030303020204" pitchFamily="34" charset="0"/>
                <a:ea typeface="SamsungOne 700" panose="020B0803030303020204" pitchFamily="34" charset="0"/>
              </a:rPr>
              <a:t>6.1. </a:t>
            </a:r>
            <a:r>
              <a:rPr lang="en-US" altLang="ko-KR" sz="2000" dirty="0">
                <a:solidFill>
                  <a:schemeClr val="bg1">
                    <a:lumMod val="95000"/>
                  </a:schemeClr>
                </a:solidFill>
                <a:latin typeface="SamsungOne 400" panose="020B0503030303020204" pitchFamily="34" charset="0"/>
                <a:ea typeface="SamsungOne 400" panose="020B0503030303020204" pitchFamily="34" charset="0"/>
              </a:rPr>
              <a:t>String Manipulation</a:t>
            </a:r>
          </a:p>
        </p:txBody>
      </p:sp>
      <p:sp>
        <p:nvSpPr>
          <p:cNvPr id="14" name="직사각형 13">
            <a:extLst>
              <a:ext uri="{FF2B5EF4-FFF2-40B4-BE49-F238E27FC236}">
                <a16:creationId xmlns:a16="http://schemas.microsoft.com/office/drawing/2014/main" id="{13C0C0F3-ED62-4F02-9371-00072C6B6F82}"/>
              </a:ext>
            </a:extLst>
          </p:cNvPr>
          <p:cNvSpPr/>
          <p:nvPr/>
        </p:nvSpPr>
        <p:spPr>
          <a:xfrm>
            <a:off x="546895" y="1528482"/>
            <a:ext cx="8797130"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3200" dirty="0">
                <a:solidFill>
                  <a:schemeClr val="tx1">
                    <a:lumMod val="95000"/>
                    <a:lumOff val="5000"/>
                  </a:schemeClr>
                </a:solidFill>
                <a:latin typeface="Samsung Sharp Sans" pitchFamily="2" charset="0"/>
                <a:ea typeface="Samsung Sharp Sans" pitchFamily="2" charset="0"/>
                <a:cs typeface="Samsung Sharp Sans" pitchFamily="2" charset="0"/>
              </a:rPr>
              <a:t>Regular Expression (14/16)</a:t>
            </a:r>
          </a:p>
        </p:txBody>
      </p:sp>
      <p:grpSp>
        <p:nvGrpSpPr>
          <p:cNvPr id="17" name="그룹 16">
            <a:extLst>
              <a:ext uri="{FF2B5EF4-FFF2-40B4-BE49-F238E27FC236}">
                <a16:creationId xmlns:a16="http://schemas.microsoft.com/office/drawing/2014/main" id="{04984A2A-D491-4DF3-B788-45DC69A145A0}"/>
              </a:ext>
            </a:extLst>
          </p:cNvPr>
          <p:cNvGrpSpPr/>
          <p:nvPr/>
        </p:nvGrpSpPr>
        <p:grpSpPr>
          <a:xfrm>
            <a:off x="558800" y="2232686"/>
            <a:ext cx="8785225" cy="215444"/>
            <a:chOff x="1027113" y="2045625"/>
            <a:chExt cx="8785225" cy="215444"/>
          </a:xfrm>
        </p:grpSpPr>
        <p:sp>
          <p:nvSpPr>
            <p:cNvPr id="18" name="직사각형 17">
              <a:extLst>
                <a:ext uri="{FF2B5EF4-FFF2-40B4-BE49-F238E27FC236}">
                  <a16:creationId xmlns:a16="http://schemas.microsoft.com/office/drawing/2014/main" id="{A4FC2616-A3B4-42FF-8003-92DAB43685AF}"/>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p>
          </p:txBody>
        </p:sp>
        <p:sp>
          <p:nvSpPr>
            <p:cNvPr id="19" name="직사각형 18">
              <a:extLst>
                <a:ext uri="{FF2B5EF4-FFF2-40B4-BE49-F238E27FC236}">
                  <a16:creationId xmlns:a16="http://schemas.microsoft.com/office/drawing/2014/main" id="{0A03672B-433A-4789-B398-EA12D96F96F4}"/>
                </a:ext>
              </a:extLst>
            </p:cNvPr>
            <p:cNvSpPr/>
            <p:nvPr/>
          </p:nvSpPr>
          <p:spPr>
            <a:xfrm>
              <a:off x="1179513" y="204562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Metacharacters: </a:t>
              </a:r>
              <a:r>
                <a:rPr lang="en-US" altLang="ko-KR" sz="1400" dirty="0">
                  <a:solidFill>
                    <a:srgbClr val="FF0000"/>
                  </a:solidFill>
                  <a:latin typeface="SamsungOne 400" panose="020B0503030303020204" pitchFamily="34" charset="0"/>
                  <a:ea typeface="SamsungOne 400" panose="020B0503030303020204" pitchFamily="34" charset="0"/>
                </a:rPr>
                <a:t>|</a:t>
              </a:r>
            </a:p>
          </p:txBody>
        </p:sp>
      </p:grpSp>
      <p:sp>
        <p:nvSpPr>
          <p:cNvPr id="20" name="Rectangle 12">
            <a:extLst>
              <a:ext uri="{FF2B5EF4-FFF2-40B4-BE49-F238E27FC236}">
                <a16:creationId xmlns:a16="http://schemas.microsoft.com/office/drawing/2014/main" id="{0CC08028-6C84-4715-B7E6-DDB7A7F61A4A}"/>
              </a:ext>
            </a:extLst>
          </p:cNvPr>
          <p:cNvSpPr/>
          <p:nvPr/>
        </p:nvSpPr>
        <p:spPr>
          <a:xfrm>
            <a:off x="711201" y="2563519"/>
            <a:ext cx="8632824" cy="9507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Used to join patterns by the logical </a:t>
            </a:r>
            <a:r>
              <a:rPr lang="en-US" altLang="ko-KR" sz="1300" dirty="0">
                <a:gradFill>
                  <a:gsLst>
                    <a:gs pos="0">
                      <a:srgbClr val="193EB0"/>
                    </a:gs>
                    <a:gs pos="100000">
                      <a:srgbClr val="1F45BC"/>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or</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a:t>
            </a:r>
          </a:p>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More than two patterns can be concatenated by the logical </a:t>
            </a:r>
            <a:r>
              <a:rPr lang="en-US" altLang="ko-KR" sz="1300" dirty="0">
                <a:gradFill>
                  <a:gsLst>
                    <a:gs pos="0">
                      <a:srgbClr val="193EB0"/>
                    </a:gs>
                    <a:gs pos="100000">
                      <a:srgbClr val="1F45BC"/>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or</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a:t>
            </a:r>
          </a:p>
          <a:p>
            <a:pPr>
              <a:spcAft>
                <a:spcPts val="800"/>
              </a:spcAft>
              <a:buClr>
                <a:srgbClr val="193EB0"/>
              </a:buClr>
            </a:pPr>
            <a:endPar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graphicFrame>
        <p:nvGraphicFramePr>
          <p:cNvPr id="21" name="Table 19">
            <a:extLst>
              <a:ext uri="{FF2B5EF4-FFF2-40B4-BE49-F238E27FC236}">
                <a16:creationId xmlns:a16="http://schemas.microsoft.com/office/drawing/2014/main" id="{067B0C7F-251F-4BCA-983C-A6B62A5DCDCD}"/>
              </a:ext>
            </a:extLst>
          </p:cNvPr>
          <p:cNvGraphicFramePr>
            <a:graphicFrameLocks noGrp="1"/>
          </p:cNvGraphicFramePr>
          <p:nvPr/>
        </p:nvGraphicFramePr>
        <p:xfrm>
          <a:off x="703264" y="3376613"/>
          <a:ext cx="8640763" cy="1381506"/>
        </p:xfrm>
        <a:graphic>
          <a:graphicData uri="http://schemas.openxmlformats.org/drawingml/2006/table">
            <a:tbl>
              <a:tblPr/>
              <a:tblGrid>
                <a:gridCol w="1314979">
                  <a:extLst>
                    <a:ext uri="{9D8B030D-6E8A-4147-A177-3AD203B41FA5}">
                      <a16:colId xmlns:a16="http://schemas.microsoft.com/office/drawing/2014/main" val="20000"/>
                    </a:ext>
                  </a:extLst>
                </a:gridCol>
                <a:gridCol w="1314979">
                  <a:extLst>
                    <a:ext uri="{9D8B030D-6E8A-4147-A177-3AD203B41FA5}">
                      <a16:colId xmlns:a16="http://schemas.microsoft.com/office/drawing/2014/main" val="20001"/>
                    </a:ext>
                  </a:extLst>
                </a:gridCol>
                <a:gridCol w="1314979">
                  <a:extLst>
                    <a:ext uri="{9D8B030D-6E8A-4147-A177-3AD203B41FA5}">
                      <a16:colId xmlns:a16="http://schemas.microsoft.com/office/drawing/2014/main" val="20002"/>
                    </a:ext>
                  </a:extLst>
                </a:gridCol>
                <a:gridCol w="4695826">
                  <a:extLst>
                    <a:ext uri="{9D8B030D-6E8A-4147-A177-3AD203B41FA5}">
                      <a16:colId xmlns:a16="http://schemas.microsoft.com/office/drawing/2014/main" val="20003"/>
                    </a:ext>
                  </a:extLst>
                </a:gridCol>
              </a:tblGrid>
              <a:tr h="150781">
                <a:tc>
                  <a:txBody>
                    <a:bodyPr/>
                    <a:lstStyle/>
                    <a:p>
                      <a:pPr algn="ctr"/>
                      <a:r>
                        <a:rPr lang="en-US" altLang="ko-KR" sz="1400" b="0" kern="1200" dirty="0" err="1">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RegEx</a:t>
                      </a:r>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cs typeface="Times New Roman" panose="02020603050405020304" pitchFamily="18" charset="0"/>
                      </a:endParaRPr>
                    </a:p>
                  </a:txBody>
                  <a:tcPr marL="99060" marR="9906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algn="ctr"/>
                      <a:r>
                        <a:rPr lang="en-US" altLang="ko-KR" sz="14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String</a:t>
                      </a:r>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cs typeface="Times New Roman" panose="02020603050405020304" pitchFamily="18" charset="0"/>
                      </a:endParaRPr>
                    </a:p>
                  </a:txBody>
                  <a:tcPr marL="99060" marR="9906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algn="ctr"/>
                      <a:r>
                        <a:rPr lang="en-US" sz="14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Match?</a:t>
                      </a:r>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cs typeface="Times New Roman" panose="02020603050405020304" pitchFamily="18" charset="0"/>
                      </a:endParaRPr>
                    </a:p>
                  </a:txBody>
                  <a:tcPr marL="99060" marR="9906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algn="ctr"/>
                      <a:r>
                        <a:rPr lang="en-US" altLang="ko-KR" sz="14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Explanation</a:t>
                      </a:r>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cs typeface="Times New Roman" panose="02020603050405020304" pitchFamily="18" charset="0"/>
                      </a:endParaRPr>
                    </a:p>
                  </a:txBody>
                  <a:tcPr marL="99060" marR="9906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0"/>
                  </a:ext>
                </a:extLst>
              </a:tr>
              <a:tr h="358902">
                <a:tc>
                  <a:txBody>
                    <a:bodyPr/>
                    <a:lstStyle/>
                    <a:p>
                      <a:pPr algn="ct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t>
                      </a:r>
                      <a:r>
                        <a:rPr lang="en-US" sz="13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love</a:t>
                      </a:r>
                      <a:r>
                        <a:rPr lang="en-US" sz="1300" b="0" kern="1200" dirty="0" err="1">
                          <a:gradFill>
                            <a:gsLst>
                              <a:gs pos="0">
                                <a:srgbClr val="FF0000"/>
                              </a:gs>
                              <a:gs pos="100000">
                                <a:srgbClr val="FF0000"/>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t>
                      </a:r>
                      <a:r>
                        <a:rPr lang="en-US" sz="13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hate</a:t>
                      </a: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t>
                      </a:r>
                    </a:p>
                  </a:txBody>
                  <a:tcPr marL="99060" marR="9906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“I love you”</a:t>
                      </a:r>
                    </a:p>
                  </a:txBody>
                  <a:tcPr marL="99060" marR="9906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a:r>
                        <a:rPr lang="en-US" sz="1300" b="0" kern="1200" dirty="0">
                          <a:gradFill>
                            <a:gsLst>
                              <a:gs pos="0">
                                <a:srgbClr val="193EB0"/>
                              </a:gs>
                              <a:gs pos="100000">
                                <a:srgbClr val="1F45BC"/>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Yes</a:t>
                      </a:r>
                    </a:p>
                  </a:txBody>
                  <a:tcPr marL="99060" marR="9906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“love” pattern found in the string.</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cs typeface="Times New Roman" panose="02020603050405020304" pitchFamily="18" charset="0"/>
                      </a:endParaRPr>
                    </a:p>
                  </a:txBody>
                  <a:tcPr marL="99060" marR="9906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358902">
                <a:tc>
                  <a:txBody>
                    <a:bodyPr/>
                    <a:lstStyle/>
                    <a:p>
                      <a:pPr algn="ct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t>
                      </a:r>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love</a:t>
                      </a:r>
                      <a:r>
                        <a:rPr lang="en-US" altLang="ko-KR" sz="1300" b="0" kern="1200" dirty="0" err="1">
                          <a:gradFill>
                            <a:gsLst>
                              <a:gs pos="0">
                                <a:srgbClr val="FF0000"/>
                              </a:gs>
                              <a:gs pos="100000">
                                <a:srgbClr val="FF0000"/>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t>
                      </a:r>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hate</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t>
                      </a:r>
                    </a:p>
                  </a:txBody>
                  <a:tcPr marL="99060" marR="9906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“I hate him”</a:t>
                      </a:r>
                    </a:p>
                  </a:txBody>
                  <a:tcPr marL="99060" marR="9906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a:r>
                        <a:rPr lang="en-US" sz="1300" b="0" kern="1200" dirty="0">
                          <a:gradFill>
                            <a:gsLst>
                              <a:gs pos="0">
                                <a:srgbClr val="193EB0"/>
                              </a:gs>
                              <a:gs pos="100000">
                                <a:srgbClr val="1F45BC"/>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Yes</a:t>
                      </a:r>
                    </a:p>
                  </a:txBody>
                  <a:tcPr marL="99060" marR="9906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“hate” pattern found in the string.</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cs typeface="Times New Roman" panose="02020603050405020304" pitchFamily="18" charset="0"/>
                      </a:endParaRPr>
                    </a:p>
                  </a:txBody>
                  <a:tcPr marL="99060" marR="9906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358902">
                <a:tc>
                  <a:txBody>
                    <a:bodyPr/>
                    <a:lstStyle/>
                    <a:p>
                      <a:pPr algn="ct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t>
                      </a:r>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love</a:t>
                      </a:r>
                      <a:r>
                        <a:rPr lang="en-US" altLang="ko-KR" sz="1300" b="0" kern="1200" dirty="0" err="1">
                          <a:gradFill>
                            <a:gsLst>
                              <a:gs pos="0">
                                <a:srgbClr val="FF0000"/>
                              </a:gs>
                              <a:gs pos="100000">
                                <a:srgbClr val="FF0000"/>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t>
                      </a:r>
                      <a:r>
                        <a:rPr lang="en-US" altLang="ko-KR" sz="13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hate</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t>
                      </a:r>
                    </a:p>
                  </a:txBody>
                  <a:tcPr marL="99060" marR="9906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“I like you”</a:t>
                      </a:r>
                    </a:p>
                  </a:txBody>
                  <a:tcPr marL="99060" marR="9906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No</a:t>
                      </a:r>
                    </a:p>
                  </a:txBody>
                  <a:tcPr marL="99060" marR="9906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Neither “love” nor “hate” pattern found in the string.</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cs typeface="Times New Roman" panose="02020603050405020304" pitchFamily="18" charset="0"/>
                      </a:endParaRPr>
                    </a:p>
                  </a:txBody>
                  <a:tcPr marL="99060" marR="9906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652963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ppt_x"/>
                                          </p:val>
                                        </p:tav>
                                        <p:tav tm="100000">
                                          <p:val>
                                            <p:strVal val="#ppt_x"/>
                                          </p:val>
                                        </p:tav>
                                      </p:tavLst>
                                    </p:anim>
                                    <p:anim calcmode="lin" valueType="num">
                                      <p:cBhvr additive="base">
                                        <p:cTn id="8"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직사각형 10">
            <a:extLst>
              <a:ext uri="{FF2B5EF4-FFF2-40B4-BE49-F238E27FC236}">
                <a16:creationId xmlns:a16="http://schemas.microsoft.com/office/drawing/2014/main" id="{DAC0B6B8-AF4A-49D1-8D2C-9E7CC718E639}"/>
              </a:ext>
            </a:extLst>
          </p:cNvPr>
          <p:cNvSpPr/>
          <p:nvPr/>
        </p:nvSpPr>
        <p:spPr>
          <a:xfrm>
            <a:off x="558800" y="525055"/>
            <a:ext cx="5824317"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600" dirty="0">
                <a:solidFill>
                  <a:schemeClr val="bg1">
                    <a:lumMod val="95000"/>
                  </a:schemeClr>
                </a:solidFill>
                <a:latin typeface="SamsungOne 700" panose="020B0803030303020204" pitchFamily="34" charset="0"/>
                <a:ea typeface="SamsungOne 700" panose="020B0803030303020204" pitchFamily="34" charset="0"/>
              </a:rPr>
              <a:t>UNIT 6. </a:t>
            </a:r>
            <a:br>
              <a:rPr lang="en-US" altLang="ko-KR" dirty="0">
                <a:solidFill>
                  <a:schemeClr val="bg1">
                    <a:lumMod val="95000"/>
                  </a:schemeClr>
                </a:solidFill>
                <a:latin typeface="SamsungOne 700" panose="020B0803030303020204" pitchFamily="34" charset="0"/>
                <a:ea typeface="SamsungOne 700" panose="020B0803030303020204" pitchFamily="34" charset="0"/>
              </a:rPr>
            </a:br>
            <a:r>
              <a:rPr lang="en-US" altLang="ko-KR" sz="2000" dirty="0">
                <a:solidFill>
                  <a:schemeClr val="bg1">
                    <a:lumMod val="95000"/>
                  </a:schemeClr>
                </a:solidFill>
                <a:latin typeface="SamsungOne 700" panose="020B0803030303020204" pitchFamily="34" charset="0"/>
                <a:ea typeface="SamsungOne 700" panose="020B0803030303020204" pitchFamily="34" charset="0"/>
              </a:rPr>
              <a:t>6.1. </a:t>
            </a:r>
            <a:r>
              <a:rPr lang="en-US" altLang="ko-KR" sz="2000" dirty="0">
                <a:solidFill>
                  <a:schemeClr val="bg1">
                    <a:lumMod val="95000"/>
                  </a:schemeClr>
                </a:solidFill>
                <a:latin typeface="SamsungOne 400" panose="020B0503030303020204" pitchFamily="34" charset="0"/>
                <a:ea typeface="SamsungOne 400" panose="020B0503030303020204" pitchFamily="34" charset="0"/>
              </a:rPr>
              <a:t>String Manipulation</a:t>
            </a:r>
          </a:p>
        </p:txBody>
      </p:sp>
      <p:sp>
        <p:nvSpPr>
          <p:cNvPr id="12" name="직사각형 11">
            <a:extLst>
              <a:ext uri="{FF2B5EF4-FFF2-40B4-BE49-F238E27FC236}">
                <a16:creationId xmlns:a16="http://schemas.microsoft.com/office/drawing/2014/main" id="{BBDEE1F7-D9C1-4004-B62D-6DD98B64FC50}"/>
              </a:ext>
            </a:extLst>
          </p:cNvPr>
          <p:cNvSpPr/>
          <p:nvPr/>
        </p:nvSpPr>
        <p:spPr>
          <a:xfrm>
            <a:off x="546895" y="1528482"/>
            <a:ext cx="8797130"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3200" dirty="0">
                <a:solidFill>
                  <a:schemeClr val="tx1">
                    <a:lumMod val="95000"/>
                    <a:lumOff val="5000"/>
                  </a:schemeClr>
                </a:solidFill>
                <a:latin typeface="Samsung Sharp Sans" pitchFamily="2" charset="0"/>
                <a:ea typeface="Samsung Sharp Sans" pitchFamily="2" charset="0"/>
                <a:cs typeface="Samsung Sharp Sans" pitchFamily="2" charset="0"/>
              </a:rPr>
              <a:t>Regular Expression (15/16)</a:t>
            </a:r>
          </a:p>
        </p:txBody>
      </p:sp>
      <p:grpSp>
        <p:nvGrpSpPr>
          <p:cNvPr id="13" name="그룹 12">
            <a:extLst>
              <a:ext uri="{FF2B5EF4-FFF2-40B4-BE49-F238E27FC236}">
                <a16:creationId xmlns:a16="http://schemas.microsoft.com/office/drawing/2014/main" id="{4B6189CC-2C54-4726-9475-8689901938B4}"/>
              </a:ext>
            </a:extLst>
          </p:cNvPr>
          <p:cNvGrpSpPr/>
          <p:nvPr/>
        </p:nvGrpSpPr>
        <p:grpSpPr>
          <a:xfrm>
            <a:off x="558800" y="2232686"/>
            <a:ext cx="8785225" cy="215444"/>
            <a:chOff x="1027113" y="2045625"/>
            <a:chExt cx="8785225" cy="215444"/>
          </a:xfrm>
        </p:grpSpPr>
        <p:sp>
          <p:nvSpPr>
            <p:cNvPr id="14" name="직사각형 13">
              <a:extLst>
                <a:ext uri="{FF2B5EF4-FFF2-40B4-BE49-F238E27FC236}">
                  <a16:creationId xmlns:a16="http://schemas.microsoft.com/office/drawing/2014/main" id="{73D2760C-7E6B-4ECD-A5E3-90C7B09AF664}"/>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p>
          </p:txBody>
        </p:sp>
        <p:sp>
          <p:nvSpPr>
            <p:cNvPr id="17" name="직사각형 16">
              <a:extLst>
                <a:ext uri="{FF2B5EF4-FFF2-40B4-BE49-F238E27FC236}">
                  <a16:creationId xmlns:a16="http://schemas.microsoft.com/office/drawing/2014/main" id="{246DA89B-5E30-4F2F-A4AA-16E5B42D3575}"/>
                </a:ext>
              </a:extLst>
            </p:cNvPr>
            <p:cNvSpPr/>
            <p:nvPr/>
          </p:nvSpPr>
          <p:spPr>
            <a:xfrm>
              <a:off x="1179513" y="204562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Matching group patterns:</a:t>
              </a:r>
            </a:p>
          </p:txBody>
        </p:sp>
      </p:grpSp>
      <p:sp>
        <p:nvSpPr>
          <p:cNvPr id="18" name="Rectangle 12">
            <a:extLst>
              <a:ext uri="{FF2B5EF4-FFF2-40B4-BE49-F238E27FC236}">
                <a16:creationId xmlns:a16="http://schemas.microsoft.com/office/drawing/2014/main" id="{00F811F5-6FF9-4DC3-AA81-10A271CD11AD}"/>
              </a:ext>
            </a:extLst>
          </p:cNvPr>
          <p:cNvSpPr/>
          <p:nvPr/>
        </p:nvSpPr>
        <p:spPr>
          <a:xfrm>
            <a:off x="711201" y="2563519"/>
            <a:ext cx="8632824"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We can group patterns by enclosing with </a:t>
            </a:r>
            <a:r>
              <a:rPr lang="en-US" altLang="ko-KR" sz="1300" dirty="0">
                <a:solidFill>
                  <a:srgbClr val="FF0000"/>
                </a:solidFill>
                <a:latin typeface="SamsungOne 400" panose="020B0503030303020204" pitchFamily="34" charset="0"/>
                <a:ea typeface="SamsungOne 400" panose="020B0503030303020204" pitchFamily="34" charset="0"/>
              </a:rPr>
              <a:t>( )</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a:t>
            </a:r>
          </a:p>
        </p:txBody>
      </p:sp>
      <p:sp>
        <p:nvSpPr>
          <p:cNvPr id="19" name="직사각형 18">
            <a:extLst>
              <a:ext uri="{FF2B5EF4-FFF2-40B4-BE49-F238E27FC236}">
                <a16:creationId xmlns:a16="http://schemas.microsoft.com/office/drawing/2014/main" id="{6403F416-BDA0-44D4-8387-D9E2B169B0DF}"/>
              </a:ext>
            </a:extLst>
          </p:cNvPr>
          <p:cNvSpPr/>
          <p:nvPr/>
        </p:nvSpPr>
        <p:spPr>
          <a:xfrm>
            <a:off x="909948" y="2954821"/>
            <a:ext cx="5706752" cy="2462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600" dirty="0">
                <a:solidFill>
                  <a:srgbClr val="FF0000"/>
                </a:solidFill>
                <a:latin typeface="SamsungOne 700" panose="020B0803030303020204" pitchFamily="34" charset="0"/>
                <a:ea typeface="SamsungOne 700" panose="020B0803030303020204" pitchFamily="34" charset="0"/>
              </a:rPr>
              <a:t>Ex</a:t>
            </a:r>
            <a:r>
              <a:rPr lang="en-US" altLang="ko-KR" sz="1600" dirty="0">
                <a:solidFill>
                  <a:schemeClr val="tx1">
                    <a:lumMod val="85000"/>
                    <a:lumOff val="15000"/>
                  </a:schemeClr>
                </a:solidFill>
                <a:latin typeface="SamsungOne 400" panose="020B0503030303020204" pitchFamily="34" charset="0"/>
                <a:ea typeface="SamsungOne 400" panose="020B0503030303020204" pitchFamily="34" charset="0"/>
              </a:rPr>
              <a:t>)</a:t>
            </a:r>
            <a:endPar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21" name="Rectangle 12">
            <a:extLst>
              <a:ext uri="{FF2B5EF4-FFF2-40B4-BE49-F238E27FC236}">
                <a16:creationId xmlns:a16="http://schemas.microsoft.com/office/drawing/2014/main" id="{2AC01966-1021-4A42-94A7-3654EAC0E7F2}"/>
              </a:ext>
            </a:extLst>
          </p:cNvPr>
          <p:cNvSpPr/>
          <p:nvPr/>
        </p:nvSpPr>
        <p:spPr>
          <a:xfrm>
            <a:off x="711201" y="5179719"/>
            <a:ext cx="8632824"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In the example, an equivalent regular expression is: </a:t>
            </a:r>
            <a:r>
              <a:rPr lang="en-US" altLang="ko-KR" sz="1300" dirty="0" err="1">
                <a:solidFill>
                  <a:schemeClr val="tx1">
                    <a:lumMod val="85000"/>
                    <a:lumOff val="15000"/>
                  </a:schemeClr>
                </a:solidFill>
                <a:latin typeface="SamsungOne 400" panose="020B0503030303020204" pitchFamily="34" charset="0"/>
                <a:ea typeface="SamsungOne 400" panose="020B0503030303020204" pitchFamily="34" charset="0"/>
              </a:rPr>
              <a:t>my_regex</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 </a:t>
            </a:r>
            <a:r>
              <a:rPr lang="en-US" altLang="ko-KR" sz="1300" dirty="0" err="1">
                <a:solidFill>
                  <a:schemeClr val="tx1">
                    <a:lumMod val="85000"/>
                    <a:lumOff val="15000"/>
                  </a:schemeClr>
                </a:solidFill>
                <a:latin typeface="SamsungOne 400" panose="020B0503030303020204" pitchFamily="34" charset="0"/>
                <a:ea typeface="SamsungOne 400" panose="020B0503030303020204" pitchFamily="34" charset="0"/>
              </a:rPr>
              <a:t>re.compile</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a:t>
            </a:r>
            <a:r>
              <a:rPr lang="en-US" altLang="ko-KR" sz="1300" dirty="0">
                <a:solidFill>
                  <a:srgbClr val="FF0000"/>
                </a:solidFill>
                <a:latin typeface="SamsungOne 400" panose="020B0503030303020204" pitchFamily="34" charset="0"/>
                <a:ea typeface="SamsungOne 400" panose="020B0503030303020204" pitchFamily="34" charset="0"/>
              </a:rPr>
              <a:t>(</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\d+</a:t>
            </a:r>
            <a:r>
              <a:rPr lang="en-US" altLang="ko-KR" sz="1300" dirty="0">
                <a:solidFill>
                  <a:srgbClr val="FF0000"/>
                </a:solidFill>
                <a:latin typeface="SamsungOne 400" panose="020B0503030303020204" pitchFamily="34" charset="0"/>
                <a:ea typeface="SamsungOne 400" panose="020B0503030303020204" pitchFamily="34" charset="0"/>
              </a:rPr>
              <a:t>)</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\D+</a:t>
            </a:r>
            <a:r>
              <a:rPr lang="en-US" altLang="ko-KR" sz="1300" dirty="0">
                <a:solidFill>
                  <a:srgbClr val="FF0000"/>
                </a:solidFill>
                <a:latin typeface="SamsungOne 400" panose="020B0503030303020204" pitchFamily="34" charset="0"/>
                <a:ea typeface="SamsungOne 400" panose="020B0503030303020204" pitchFamily="34" charset="0"/>
              </a:rPr>
              <a:t>(</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\d+</a:t>
            </a:r>
            <a:r>
              <a:rPr lang="en-US" altLang="ko-KR" sz="1300" dirty="0">
                <a:solidFill>
                  <a:srgbClr val="FF0000"/>
                </a:solidFill>
                <a:latin typeface="SamsungOne 400" panose="020B0503030303020204" pitchFamily="34" charset="0"/>
                <a:ea typeface="SamsungOne 400" panose="020B0503030303020204" pitchFamily="34" charset="0"/>
              </a:rPr>
              <a:t>)</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a:t>
            </a:r>
          </a:p>
        </p:txBody>
      </p:sp>
      <p:sp>
        <p:nvSpPr>
          <p:cNvPr id="15" name="Rectangle 18">
            <a:extLst>
              <a:ext uri="{FF2B5EF4-FFF2-40B4-BE49-F238E27FC236}">
                <a16:creationId xmlns:a16="http://schemas.microsoft.com/office/drawing/2014/main" id="{51077689-36D8-4603-896B-2DA1EACAD3A9}"/>
              </a:ext>
            </a:extLst>
          </p:cNvPr>
          <p:cNvSpPr/>
          <p:nvPr/>
        </p:nvSpPr>
        <p:spPr>
          <a:xfrm>
            <a:off x="711200" y="3276153"/>
            <a:ext cx="8632825" cy="1345735"/>
          </a:xfrm>
          <a:prstGeom prst="rect">
            <a:avLst/>
          </a:prstGeom>
          <a:solidFill>
            <a:srgbClr val="ECEFF6"/>
          </a:solidFill>
          <a:ln>
            <a:solidFill>
              <a:schemeClr val="bg1">
                <a:lumMod val="85000"/>
              </a:schemeClr>
            </a:solidFill>
          </a:ln>
        </p:spPr>
        <p:txBody>
          <a:bodyPr wrap="square" lIns="180000" tIns="72000" rIns="180000" bIns="72000">
            <a:spAutoFit/>
            <a:scene3d>
              <a:camera prst="orthographicFront"/>
              <a:lightRig rig="threePt" dir="t"/>
            </a:scene3d>
            <a:sp3d>
              <a:bevelT w="0" h="6350"/>
            </a:sp3d>
          </a:bodyPr>
          <a:lstStyle/>
          <a:p>
            <a:pPr algn="just"/>
            <a:r>
              <a:rPr lang="en-US" altLang="ko-KR" sz="1300" dirty="0">
                <a:latin typeface="SamsungOne 400" panose="020B0503030303020204" pitchFamily="34" charset="0"/>
                <a:ea typeface="SamsungOne 400" panose="020B0503030303020204" pitchFamily="34" charset="0"/>
                <a:cs typeface="Tahoma" panose="020B0604030504040204" pitchFamily="34" charset="0"/>
              </a:rPr>
              <a:t>import re</a:t>
            </a:r>
          </a:p>
          <a:p>
            <a:pPr algn="just"/>
            <a:r>
              <a:rPr lang="en-US" altLang="ko-KR" sz="1300" dirty="0" err="1">
                <a:latin typeface="SamsungOne 400" panose="020B0503030303020204" pitchFamily="34" charset="0"/>
                <a:ea typeface="SamsungOne 400" panose="020B0503030303020204" pitchFamily="34" charset="0"/>
                <a:cs typeface="Tahoma" panose="020B0604030504040204" pitchFamily="34" charset="0"/>
              </a:rPr>
              <a:t>my_regex</a:t>
            </a:r>
            <a:r>
              <a:rPr lang="en-US" altLang="ko-KR" sz="1300" dirty="0">
                <a:latin typeface="SamsungOne 400" panose="020B0503030303020204" pitchFamily="34" charset="0"/>
                <a:ea typeface="SamsungOne 400" panose="020B0503030303020204" pitchFamily="34" charset="0"/>
                <a:cs typeface="Tahoma" panose="020B0604030504040204" pitchFamily="34" charset="0"/>
              </a:rPr>
              <a:t>  = </a:t>
            </a:r>
            <a:r>
              <a:rPr lang="en-US" altLang="ko-KR" sz="1300" dirty="0" err="1">
                <a:latin typeface="SamsungOne 400" panose="020B0503030303020204" pitchFamily="34" charset="0"/>
                <a:ea typeface="SamsungOne 400" panose="020B0503030303020204" pitchFamily="34" charset="0"/>
                <a:cs typeface="Tahoma" panose="020B0604030504040204" pitchFamily="34" charset="0"/>
              </a:rPr>
              <a:t>re.compile</a:t>
            </a:r>
            <a:r>
              <a:rPr lang="en-US" altLang="ko-KR" sz="1300" dirty="0">
                <a:latin typeface="SamsungOne 400" panose="020B0503030303020204" pitchFamily="34" charset="0"/>
                <a:ea typeface="SamsungOne 400" panose="020B0503030303020204" pitchFamily="34" charset="0"/>
                <a:cs typeface="Tahoma" panose="020B0604030504040204" pitchFamily="34" charset="0"/>
              </a:rPr>
              <a:t>( "</a:t>
            </a:r>
            <a:r>
              <a:rPr lang="en-US" altLang="ko-KR" sz="1300" dirty="0">
                <a:solidFill>
                  <a:srgbClr val="FF0000"/>
                </a:solidFill>
                <a:latin typeface="SamsungOne 400" panose="020B0503030303020204" pitchFamily="34" charset="0"/>
                <a:ea typeface="SamsungOne 400" panose="020B0503030303020204" pitchFamily="34" charset="0"/>
                <a:cs typeface="Tahoma" panose="020B0604030504040204" pitchFamily="34" charset="0"/>
              </a:rPr>
              <a:t>(</a:t>
            </a:r>
            <a:r>
              <a:rPr lang="en-US" altLang="ko-KR" sz="1300" dirty="0">
                <a:latin typeface="SamsungOne 400" panose="020B0503030303020204" pitchFamily="34" charset="0"/>
                <a:ea typeface="SamsungOne 400" panose="020B0503030303020204" pitchFamily="34" charset="0"/>
                <a:cs typeface="Tahoma" panose="020B0604030504040204" pitchFamily="34" charset="0"/>
              </a:rPr>
              <a:t>[0-9]+</a:t>
            </a:r>
            <a:r>
              <a:rPr lang="en-US" altLang="ko-KR" sz="1300" dirty="0">
                <a:solidFill>
                  <a:srgbClr val="FF0000"/>
                </a:solidFill>
                <a:latin typeface="SamsungOne 400" panose="020B0503030303020204" pitchFamily="34" charset="0"/>
                <a:ea typeface="SamsungOne 400" panose="020B0503030303020204" pitchFamily="34" charset="0"/>
                <a:cs typeface="Tahoma" panose="020B0604030504040204" pitchFamily="34" charset="0"/>
              </a:rPr>
              <a:t>)</a:t>
            </a:r>
            <a:r>
              <a:rPr lang="en-US" altLang="ko-KR" sz="1300" dirty="0">
                <a:latin typeface="SamsungOne 400" panose="020B0503030303020204" pitchFamily="34" charset="0"/>
                <a:ea typeface="SamsungOne 400" panose="020B0503030303020204" pitchFamily="34" charset="0"/>
                <a:cs typeface="Tahoma" panose="020B0604030504040204" pitchFamily="34" charset="0"/>
              </a:rPr>
              <a:t>[^0-9]+</a:t>
            </a:r>
            <a:r>
              <a:rPr lang="en-US" altLang="ko-KR" sz="1300" dirty="0">
                <a:solidFill>
                  <a:srgbClr val="FF0000"/>
                </a:solidFill>
                <a:latin typeface="SamsungOne 400" panose="020B0503030303020204" pitchFamily="34" charset="0"/>
                <a:ea typeface="SamsungOne 400" panose="020B0503030303020204" pitchFamily="34" charset="0"/>
                <a:cs typeface="Tahoma" panose="020B0604030504040204" pitchFamily="34" charset="0"/>
              </a:rPr>
              <a:t>(</a:t>
            </a:r>
            <a:r>
              <a:rPr lang="en-US" altLang="ko-KR" sz="1300" dirty="0">
                <a:latin typeface="SamsungOne 400" panose="020B0503030303020204" pitchFamily="34" charset="0"/>
                <a:ea typeface="SamsungOne 400" panose="020B0503030303020204" pitchFamily="34" charset="0"/>
                <a:cs typeface="Tahoma" panose="020B0604030504040204" pitchFamily="34" charset="0"/>
              </a:rPr>
              <a:t>[0-9]+</a:t>
            </a:r>
            <a:r>
              <a:rPr lang="en-US" altLang="ko-KR" sz="1300" dirty="0">
                <a:solidFill>
                  <a:srgbClr val="FF0000"/>
                </a:solidFill>
                <a:latin typeface="SamsungOne 400" panose="020B0503030303020204" pitchFamily="34" charset="0"/>
                <a:ea typeface="SamsungOne 400" panose="020B0503030303020204" pitchFamily="34" charset="0"/>
                <a:cs typeface="Tahoma" panose="020B0604030504040204" pitchFamily="34" charset="0"/>
              </a:rPr>
              <a:t>)</a:t>
            </a:r>
            <a:r>
              <a:rPr lang="en-US" altLang="ko-KR" sz="1300" dirty="0">
                <a:latin typeface="SamsungOne 400" panose="020B0503030303020204" pitchFamily="34" charset="0"/>
                <a:ea typeface="SamsungOne 400" panose="020B0503030303020204" pitchFamily="34" charset="0"/>
                <a:cs typeface="Tahoma" panose="020B0604030504040204" pitchFamily="34" charset="0"/>
              </a:rPr>
              <a:t>" )</a:t>
            </a:r>
          </a:p>
          <a:p>
            <a:pPr algn="just"/>
            <a:r>
              <a:rPr lang="en-US" altLang="ko-KR" sz="1300" dirty="0">
                <a:latin typeface="SamsungOne 400" panose="020B0503030303020204" pitchFamily="34" charset="0"/>
                <a:ea typeface="SamsungOne 400" panose="020B0503030303020204" pitchFamily="34" charset="0"/>
                <a:cs typeface="Tahoma" panose="020B0604030504040204" pitchFamily="34" charset="0"/>
              </a:rPr>
              <a:t>m = </a:t>
            </a:r>
            <a:r>
              <a:rPr lang="en-US" altLang="ko-KR" sz="1300" dirty="0" err="1">
                <a:latin typeface="SamsungOne 400" panose="020B0503030303020204" pitchFamily="34" charset="0"/>
                <a:ea typeface="SamsungOne 400" panose="020B0503030303020204" pitchFamily="34" charset="0"/>
                <a:cs typeface="Tahoma" panose="020B0604030504040204" pitchFamily="34" charset="0"/>
              </a:rPr>
              <a:t>my_regex.search</a:t>
            </a:r>
            <a:r>
              <a:rPr lang="en-US" altLang="ko-KR" sz="1300" dirty="0">
                <a:latin typeface="SamsungOne 400" panose="020B0503030303020204" pitchFamily="34" charset="0"/>
                <a:ea typeface="SamsungOne 400" panose="020B0503030303020204" pitchFamily="34" charset="0"/>
                <a:cs typeface="Tahoma" panose="020B0604030504040204" pitchFamily="34" charset="0"/>
              </a:rPr>
              <a:t>("Anna is 15 years old and John is 12 years old.")</a:t>
            </a:r>
          </a:p>
          <a:p>
            <a:pPr algn="just"/>
            <a:r>
              <a:rPr lang="en-US" altLang="ko-KR" sz="1300" dirty="0">
                <a:latin typeface="SamsungOne 400" panose="020B0503030303020204" pitchFamily="34" charset="0"/>
                <a:ea typeface="SamsungOne 400" panose="020B0503030303020204" pitchFamily="34" charset="0"/>
                <a:cs typeface="Tahoma" panose="020B0604030504040204" pitchFamily="34" charset="0"/>
              </a:rPr>
              <a:t>print(</a:t>
            </a:r>
            <a:r>
              <a:rPr lang="en-US" altLang="ko-KR" sz="1300" dirty="0" err="1">
                <a:latin typeface="SamsungOne 400" panose="020B0503030303020204" pitchFamily="34" charset="0"/>
                <a:ea typeface="SamsungOne 400" panose="020B0503030303020204" pitchFamily="34" charset="0"/>
                <a:cs typeface="Tahoma" panose="020B0604030504040204" pitchFamily="34" charset="0"/>
              </a:rPr>
              <a:t>m.group</a:t>
            </a:r>
            <a:r>
              <a:rPr lang="en-US" altLang="ko-KR" sz="1300" dirty="0">
                <a:latin typeface="SamsungOne 400" panose="020B0503030303020204" pitchFamily="34" charset="0"/>
                <a:ea typeface="SamsungOne 400" panose="020B0503030303020204" pitchFamily="34" charset="0"/>
                <a:cs typeface="Tahoma" panose="020B0604030504040204" pitchFamily="34" charset="0"/>
              </a:rPr>
              <a:t>(0))                               # The whole .                                 </a:t>
            </a:r>
          </a:p>
          <a:p>
            <a:pPr algn="just"/>
            <a:r>
              <a:rPr lang="en-US" altLang="ko-KR" sz="1300" dirty="0">
                <a:latin typeface="SamsungOne 400" panose="020B0503030303020204" pitchFamily="34" charset="0"/>
                <a:ea typeface="SamsungOne 400" panose="020B0503030303020204" pitchFamily="34" charset="0"/>
                <a:cs typeface="Tahoma" panose="020B0604030504040204" pitchFamily="34" charset="0"/>
              </a:rPr>
              <a:t>print(</a:t>
            </a:r>
            <a:r>
              <a:rPr lang="en-US" altLang="ko-KR" sz="1300" dirty="0" err="1">
                <a:latin typeface="SamsungOne 400" panose="020B0503030303020204" pitchFamily="34" charset="0"/>
                <a:ea typeface="SamsungOne 400" panose="020B0503030303020204" pitchFamily="34" charset="0"/>
                <a:cs typeface="Tahoma" panose="020B0604030504040204" pitchFamily="34" charset="0"/>
              </a:rPr>
              <a:t>m.group</a:t>
            </a:r>
            <a:r>
              <a:rPr lang="en-US" altLang="ko-KR" sz="1300" dirty="0">
                <a:latin typeface="SamsungOne 400" panose="020B0503030303020204" pitchFamily="34" charset="0"/>
                <a:ea typeface="SamsungOne 400" panose="020B0503030303020204" pitchFamily="34" charset="0"/>
                <a:cs typeface="Tahoma" panose="020B0604030504040204" pitchFamily="34" charset="0"/>
              </a:rPr>
              <a:t>(1))                               # First group.     </a:t>
            </a:r>
          </a:p>
          <a:p>
            <a:pPr algn="just"/>
            <a:r>
              <a:rPr lang="en-US" altLang="ko-KR" sz="1300" dirty="0">
                <a:latin typeface="SamsungOne 400" panose="020B0503030303020204" pitchFamily="34" charset="0"/>
                <a:ea typeface="SamsungOne 400" panose="020B0503030303020204" pitchFamily="34" charset="0"/>
                <a:cs typeface="Tahoma" panose="020B0604030504040204" pitchFamily="34" charset="0"/>
              </a:rPr>
              <a:t>print(</a:t>
            </a:r>
            <a:r>
              <a:rPr lang="en-US" altLang="ko-KR" sz="1300" dirty="0" err="1">
                <a:latin typeface="SamsungOne 400" panose="020B0503030303020204" pitchFamily="34" charset="0"/>
                <a:ea typeface="SamsungOne 400" panose="020B0503030303020204" pitchFamily="34" charset="0"/>
                <a:cs typeface="Tahoma" panose="020B0604030504040204" pitchFamily="34" charset="0"/>
              </a:rPr>
              <a:t>m.group</a:t>
            </a:r>
            <a:r>
              <a:rPr lang="en-US" altLang="ko-KR" sz="1300" dirty="0">
                <a:latin typeface="SamsungOne 400" panose="020B0503030303020204" pitchFamily="34" charset="0"/>
                <a:ea typeface="SamsungOne 400" panose="020B0503030303020204" pitchFamily="34" charset="0"/>
                <a:cs typeface="Tahoma" panose="020B0604030504040204" pitchFamily="34" charset="0"/>
              </a:rPr>
              <a:t>(2))                               # Second group.</a:t>
            </a:r>
          </a:p>
        </p:txBody>
      </p:sp>
    </p:spTree>
    <p:extLst>
      <p:ext uri="{BB962C8B-B14F-4D97-AF65-F5344CB8AC3E}">
        <p14:creationId xmlns:p14="http://schemas.microsoft.com/office/powerpoint/2010/main" val="32028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직사각형 10">
            <a:extLst>
              <a:ext uri="{FF2B5EF4-FFF2-40B4-BE49-F238E27FC236}">
                <a16:creationId xmlns:a16="http://schemas.microsoft.com/office/drawing/2014/main" id="{6D75F10A-1B1E-4F88-9D70-DCBF72B110C6}"/>
              </a:ext>
            </a:extLst>
          </p:cNvPr>
          <p:cNvSpPr/>
          <p:nvPr/>
        </p:nvSpPr>
        <p:spPr>
          <a:xfrm>
            <a:off x="558800" y="525055"/>
            <a:ext cx="5824317"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600" dirty="0">
                <a:solidFill>
                  <a:schemeClr val="bg1">
                    <a:lumMod val="95000"/>
                  </a:schemeClr>
                </a:solidFill>
                <a:latin typeface="SamsungOne 700" panose="020B0803030303020204" pitchFamily="34" charset="0"/>
                <a:ea typeface="SamsungOne 700" panose="020B0803030303020204" pitchFamily="34" charset="0"/>
              </a:rPr>
              <a:t>UNIT 6. </a:t>
            </a:r>
            <a:br>
              <a:rPr lang="en-US" altLang="ko-KR" dirty="0">
                <a:solidFill>
                  <a:schemeClr val="bg1">
                    <a:lumMod val="95000"/>
                  </a:schemeClr>
                </a:solidFill>
                <a:latin typeface="SamsungOne 700" panose="020B0803030303020204" pitchFamily="34" charset="0"/>
                <a:ea typeface="SamsungOne 700" panose="020B0803030303020204" pitchFamily="34" charset="0"/>
              </a:rPr>
            </a:br>
            <a:r>
              <a:rPr lang="en-US" altLang="ko-KR" sz="2000" dirty="0">
                <a:solidFill>
                  <a:schemeClr val="bg1">
                    <a:lumMod val="95000"/>
                  </a:schemeClr>
                </a:solidFill>
                <a:latin typeface="SamsungOne 700" panose="020B0803030303020204" pitchFamily="34" charset="0"/>
                <a:ea typeface="SamsungOne 700" panose="020B0803030303020204" pitchFamily="34" charset="0"/>
              </a:rPr>
              <a:t>6.1. </a:t>
            </a:r>
            <a:r>
              <a:rPr lang="en-US" altLang="ko-KR" sz="2000" dirty="0">
                <a:solidFill>
                  <a:schemeClr val="bg1">
                    <a:lumMod val="95000"/>
                  </a:schemeClr>
                </a:solidFill>
                <a:latin typeface="SamsungOne 400" panose="020B0503030303020204" pitchFamily="34" charset="0"/>
                <a:ea typeface="SamsungOne 400" panose="020B0503030303020204" pitchFamily="34" charset="0"/>
              </a:rPr>
              <a:t>String Manipulation</a:t>
            </a:r>
          </a:p>
        </p:txBody>
      </p:sp>
      <p:sp>
        <p:nvSpPr>
          <p:cNvPr id="12" name="직사각형 11">
            <a:extLst>
              <a:ext uri="{FF2B5EF4-FFF2-40B4-BE49-F238E27FC236}">
                <a16:creationId xmlns:a16="http://schemas.microsoft.com/office/drawing/2014/main" id="{E99135DA-C6A4-4F55-B6EC-747D5750A191}"/>
              </a:ext>
            </a:extLst>
          </p:cNvPr>
          <p:cNvSpPr/>
          <p:nvPr/>
        </p:nvSpPr>
        <p:spPr>
          <a:xfrm>
            <a:off x="546895" y="1528482"/>
            <a:ext cx="8797130"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3200" dirty="0">
                <a:solidFill>
                  <a:schemeClr val="tx1">
                    <a:lumMod val="95000"/>
                    <a:lumOff val="5000"/>
                  </a:schemeClr>
                </a:solidFill>
                <a:latin typeface="Samsung Sharp Sans" pitchFamily="2" charset="0"/>
                <a:ea typeface="Samsung Sharp Sans" pitchFamily="2" charset="0"/>
                <a:cs typeface="Samsung Sharp Sans" pitchFamily="2" charset="0"/>
              </a:rPr>
              <a:t>Regular Expression (16/16)</a:t>
            </a:r>
          </a:p>
        </p:txBody>
      </p:sp>
      <p:grpSp>
        <p:nvGrpSpPr>
          <p:cNvPr id="13" name="그룹 12">
            <a:extLst>
              <a:ext uri="{FF2B5EF4-FFF2-40B4-BE49-F238E27FC236}">
                <a16:creationId xmlns:a16="http://schemas.microsoft.com/office/drawing/2014/main" id="{291B4F7B-568D-477B-BC0A-ECC58D361EA8}"/>
              </a:ext>
            </a:extLst>
          </p:cNvPr>
          <p:cNvGrpSpPr/>
          <p:nvPr/>
        </p:nvGrpSpPr>
        <p:grpSpPr>
          <a:xfrm>
            <a:off x="558800" y="2232686"/>
            <a:ext cx="8785225" cy="215444"/>
            <a:chOff x="1027113" y="2045625"/>
            <a:chExt cx="8785225" cy="215444"/>
          </a:xfrm>
        </p:grpSpPr>
        <p:sp>
          <p:nvSpPr>
            <p:cNvPr id="14" name="직사각형 13">
              <a:extLst>
                <a:ext uri="{FF2B5EF4-FFF2-40B4-BE49-F238E27FC236}">
                  <a16:creationId xmlns:a16="http://schemas.microsoft.com/office/drawing/2014/main" id="{762462E2-EFB6-42A2-B3F9-D18B362DA8FE}"/>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p>
          </p:txBody>
        </p:sp>
        <p:sp>
          <p:nvSpPr>
            <p:cNvPr id="17" name="직사각형 16">
              <a:extLst>
                <a:ext uri="{FF2B5EF4-FFF2-40B4-BE49-F238E27FC236}">
                  <a16:creationId xmlns:a16="http://schemas.microsoft.com/office/drawing/2014/main" id="{5B380F1E-81D6-4C43-82B7-351853DE4E43}"/>
                </a:ext>
              </a:extLst>
            </p:cNvPr>
            <p:cNvSpPr/>
            <p:nvPr/>
          </p:nvSpPr>
          <p:spPr>
            <a:xfrm>
              <a:off x="1179513" y="204562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Matching group patterns:</a:t>
              </a:r>
            </a:p>
          </p:txBody>
        </p:sp>
      </p:grpSp>
      <p:sp>
        <p:nvSpPr>
          <p:cNvPr id="18" name="Rectangle 12">
            <a:extLst>
              <a:ext uri="{FF2B5EF4-FFF2-40B4-BE49-F238E27FC236}">
                <a16:creationId xmlns:a16="http://schemas.microsoft.com/office/drawing/2014/main" id="{A3086102-1A7A-40D7-B6C3-7D5210891516}"/>
              </a:ext>
            </a:extLst>
          </p:cNvPr>
          <p:cNvSpPr/>
          <p:nvPr/>
        </p:nvSpPr>
        <p:spPr>
          <a:xfrm>
            <a:off x="711201" y="2563519"/>
            <a:ext cx="8632824"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We can group patterns by enclosing with </a:t>
            </a:r>
            <a:r>
              <a:rPr lang="en-US" altLang="ko-KR" sz="1300" dirty="0">
                <a:solidFill>
                  <a:srgbClr val="FF0000"/>
                </a:solidFill>
                <a:latin typeface="SamsungOne 400" panose="020B0503030303020204" pitchFamily="34" charset="0"/>
                <a:ea typeface="SamsungOne 400" panose="020B0503030303020204" pitchFamily="34" charset="0"/>
              </a:rPr>
              <a:t>( )</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a:t>
            </a:r>
          </a:p>
        </p:txBody>
      </p:sp>
      <p:grpSp>
        <p:nvGrpSpPr>
          <p:cNvPr id="2" name="그룹 1">
            <a:extLst>
              <a:ext uri="{FF2B5EF4-FFF2-40B4-BE49-F238E27FC236}">
                <a16:creationId xmlns:a16="http://schemas.microsoft.com/office/drawing/2014/main" id="{C3882EE8-D141-47ED-8FD3-CDAF3FFF108D}"/>
              </a:ext>
            </a:extLst>
          </p:cNvPr>
          <p:cNvGrpSpPr/>
          <p:nvPr/>
        </p:nvGrpSpPr>
        <p:grpSpPr>
          <a:xfrm>
            <a:off x="909948" y="2954821"/>
            <a:ext cx="5706752" cy="1893711"/>
            <a:chOff x="1049648" y="2954821"/>
            <a:chExt cx="5706752" cy="1893711"/>
          </a:xfrm>
        </p:grpSpPr>
        <p:sp>
          <p:nvSpPr>
            <p:cNvPr id="19" name="직사각형 18">
              <a:extLst>
                <a:ext uri="{FF2B5EF4-FFF2-40B4-BE49-F238E27FC236}">
                  <a16:creationId xmlns:a16="http://schemas.microsoft.com/office/drawing/2014/main" id="{A9688491-D9F4-45CF-BEA5-79DA89498E9C}"/>
                </a:ext>
              </a:extLst>
            </p:cNvPr>
            <p:cNvSpPr/>
            <p:nvPr/>
          </p:nvSpPr>
          <p:spPr>
            <a:xfrm>
              <a:off x="1049648" y="2954821"/>
              <a:ext cx="5706752" cy="2462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600" dirty="0">
                  <a:solidFill>
                    <a:srgbClr val="FF0000"/>
                  </a:solidFill>
                  <a:latin typeface="SamsungOne 700" panose="020B0803030303020204" pitchFamily="34" charset="0"/>
                  <a:ea typeface="SamsungOne 700" panose="020B0803030303020204" pitchFamily="34" charset="0"/>
                </a:rPr>
                <a:t>Ex</a:t>
              </a:r>
              <a:r>
                <a:rPr lang="en-US" altLang="ko-KR" sz="1600" dirty="0">
                  <a:solidFill>
                    <a:schemeClr val="tx1">
                      <a:lumMod val="85000"/>
                      <a:lumOff val="15000"/>
                    </a:schemeClr>
                  </a:solidFill>
                  <a:latin typeface="SamsungOne 400" panose="020B0503030303020204" pitchFamily="34" charset="0"/>
                  <a:ea typeface="SamsungOne 400" panose="020B0503030303020204" pitchFamily="34" charset="0"/>
                </a:rPr>
                <a:t>) </a:t>
              </a: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“Hide the telephone number”</a:t>
              </a:r>
            </a:p>
          </p:txBody>
        </p:sp>
        <p:sp>
          <p:nvSpPr>
            <p:cNvPr id="21" name="직사각형 20">
              <a:extLst>
                <a:ext uri="{FF2B5EF4-FFF2-40B4-BE49-F238E27FC236}">
                  <a16:creationId xmlns:a16="http://schemas.microsoft.com/office/drawing/2014/main" id="{C4658463-FF89-4706-976C-EB0984C8979B}"/>
                </a:ext>
              </a:extLst>
            </p:cNvPr>
            <p:cNvSpPr/>
            <p:nvPr/>
          </p:nvSpPr>
          <p:spPr>
            <a:xfrm>
              <a:off x="1049648" y="4602311"/>
              <a:ext cx="5706752" cy="2462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600" dirty="0">
                  <a:solidFill>
                    <a:srgbClr val="FF0000"/>
                  </a:solidFill>
                  <a:latin typeface="SamsungOne 700" panose="020B0803030303020204" pitchFamily="34" charset="0"/>
                  <a:ea typeface="SamsungOne 700" panose="020B0803030303020204" pitchFamily="34" charset="0"/>
                </a:rPr>
                <a:t>Ex</a:t>
              </a:r>
              <a:r>
                <a:rPr lang="en-US" altLang="ko-KR" sz="1600" dirty="0">
                  <a:solidFill>
                    <a:schemeClr val="tx1">
                      <a:lumMod val="85000"/>
                      <a:lumOff val="15000"/>
                    </a:schemeClr>
                  </a:solidFill>
                  <a:latin typeface="SamsungOne 400" panose="020B0503030303020204" pitchFamily="34" charset="0"/>
                  <a:ea typeface="SamsungOne 400" panose="020B0503030303020204" pitchFamily="34" charset="0"/>
                </a:rPr>
                <a:t>) </a:t>
              </a: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“Extract only the phone number”</a:t>
              </a:r>
            </a:p>
          </p:txBody>
        </p:sp>
      </p:grpSp>
      <p:sp>
        <p:nvSpPr>
          <p:cNvPr id="16" name="Rectangle 18">
            <a:extLst>
              <a:ext uri="{FF2B5EF4-FFF2-40B4-BE49-F238E27FC236}">
                <a16:creationId xmlns:a16="http://schemas.microsoft.com/office/drawing/2014/main" id="{29593EAB-6A37-4EB6-843A-A408D1E2B1B7}"/>
              </a:ext>
            </a:extLst>
          </p:cNvPr>
          <p:cNvSpPr/>
          <p:nvPr/>
        </p:nvSpPr>
        <p:spPr>
          <a:xfrm>
            <a:off x="711200" y="3303802"/>
            <a:ext cx="8632825" cy="945625"/>
          </a:xfrm>
          <a:prstGeom prst="rect">
            <a:avLst/>
          </a:prstGeom>
          <a:solidFill>
            <a:srgbClr val="ECEFF6"/>
          </a:solidFill>
          <a:ln>
            <a:solidFill>
              <a:schemeClr val="bg1">
                <a:lumMod val="85000"/>
              </a:schemeClr>
            </a:solidFill>
          </a:ln>
        </p:spPr>
        <p:txBody>
          <a:bodyPr wrap="square" lIns="180000" tIns="72000" rIns="180000" bIns="72000">
            <a:spAutoFit/>
            <a:scene3d>
              <a:camera prst="orthographicFront"/>
              <a:lightRig rig="threePt" dir="t"/>
            </a:scene3d>
            <a:sp3d>
              <a:bevelT w="0" h="6350"/>
            </a:sp3d>
          </a:bodyPr>
          <a:lstStyle/>
          <a:p>
            <a:pPr algn="just"/>
            <a:r>
              <a:rPr lang="en-US" altLang="ko-KR" sz="1300" dirty="0">
                <a:latin typeface="SamsungOne 400" panose="020B0503030303020204" pitchFamily="34" charset="0"/>
                <a:ea typeface="SamsungOne 400" panose="020B0503030303020204" pitchFamily="34" charset="0"/>
                <a:cs typeface="Tahoma" panose="020B0604030504040204" pitchFamily="34" charset="0"/>
              </a:rPr>
              <a:t>import requests as </a:t>
            </a:r>
            <a:r>
              <a:rPr lang="en-US" altLang="ko-KR" sz="1300" dirty="0" err="1">
                <a:latin typeface="SamsungOne 400" panose="020B0503030303020204" pitchFamily="34" charset="0"/>
                <a:ea typeface="SamsungOne 400" panose="020B0503030303020204" pitchFamily="34" charset="0"/>
                <a:cs typeface="Tahoma" panose="020B0604030504040204" pitchFamily="34" charset="0"/>
              </a:rPr>
              <a:t>rq</a:t>
            </a:r>
            <a:endParaRPr lang="en-US" altLang="ko-KR" sz="1300" dirty="0">
              <a:latin typeface="SamsungOne 400" panose="020B0503030303020204" pitchFamily="34" charset="0"/>
              <a:ea typeface="SamsungOne 400" panose="020B0503030303020204" pitchFamily="34" charset="0"/>
              <a:cs typeface="Tahoma" panose="020B0604030504040204" pitchFamily="34" charset="0"/>
            </a:endParaRPr>
          </a:p>
          <a:p>
            <a:pPr algn="just"/>
            <a:r>
              <a:rPr lang="en-US" altLang="ko-KR" sz="1300" dirty="0">
                <a:latin typeface="SamsungOne 400" panose="020B0503030303020204" pitchFamily="34" charset="0"/>
                <a:ea typeface="SamsungOne 400" panose="020B0503030303020204" pitchFamily="34" charset="0"/>
                <a:cs typeface="Tahoma" panose="020B0604030504040204" pitchFamily="34" charset="0"/>
              </a:rPr>
              <a:t>res = </a:t>
            </a:r>
            <a:r>
              <a:rPr lang="en-US" altLang="ko-KR" sz="1300" dirty="0" err="1">
                <a:latin typeface="SamsungOne 400" panose="020B0503030303020204" pitchFamily="34" charset="0"/>
                <a:ea typeface="SamsungOne 400" panose="020B0503030303020204" pitchFamily="34" charset="0"/>
                <a:cs typeface="Tahoma" panose="020B0604030504040204" pitchFamily="34" charset="0"/>
              </a:rPr>
              <a:t>rq.get</a:t>
            </a:r>
            <a:r>
              <a:rPr lang="en-US" altLang="ko-KR" sz="1300" dirty="0">
                <a:latin typeface="SamsungOne 400" panose="020B0503030303020204" pitchFamily="34" charset="0"/>
                <a:ea typeface="SamsungOne 400" panose="020B0503030303020204" pitchFamily="34" charset="0"/>
                <a:cs typeface="Tahoma" panose="020B0604030504040204" pitchFamily="34" charset="0"/>
              </a:rPr>
              <a:t>("https://en.wikipedia.org/wiki/</a:t>
            </a:r>
            <a:r>
              <a:rPr lang="en-US" altLang="ko-KR" sz="1300" dirty="0" err="1">
                <a:latin typeface="SamsungOne 400" panose="020B0503030303020204" pitchFamily="34" charset="0"/>
                <a:ea typeface="SamsungOne 400" panose="020B0503030303020204" pitchFamily="34" charset="0"/>
                <a:cs typeface="Tahoma" panose="020B0604030504040204" pitchFamily="34" charset="0"/>
              </a:rPr>
              <a:t>Machine_learning</a:t>
            </a:r>
            <a:r>
              <a:rPr lang="en-US" altLang="ko-KR" sz="1300" dirty="0">
                <a:latin typeface="SamsungOne 400" panose="020B0503030303020204" pitchFamily="34" charset="0"/>
                <a:ea typeface="SamsungOne 400" panose="020B0503030303020204" pitchFamily="34" charset="0"/>
                <a:cs typeface="Tahoma" panose="020B0604030504040204" pitchFamily="34" charset="0"/>
              </a:rPr>
              <a:t>")    </a:t>
            </a:r>
          </a:p>
          <a:p>
            <a:pPr algn="just"/>
            <a:r>
              <a:rPr lang="en-US" altLang="ko-KR" sz="1300" dirty="0" err="1">
                <a:latin typeface="SamsungOne 400" panose="020B0503030303020204" pitchFamily="34" charset="0"/>
                <a:ea typeface="SamsungOne 400" panose="020B0503030303020204" pitchFamily="34" charset="0"/>
                <a:cs typeface="Tahoma" panose="020B0604030504040204" pitchFamily="34" charset="0"/>
              </a:rPr>
              <a:t>res.status_code</a:t>
            </a:r>
            <a:r>
              <a:rPr lang="en-US" altLang="ko-KR" sz="1300" dirty="0">
                <a:latin typeface="SamsungOne 400" panose="020B0503030303020204" pitchFamily="34" charset="0"/>
                <a:ea typeface="SamsungOne 400" panose="020B0503030303020204" pitchFamily="34" charset="0"/>
                <a:cs typeface="Tahoma" panose="020B0604030504040204" pitchFamily="34" charset="0"/>
              </a:rPr>
              <a:t>        # If the status code is 200, then OK.</a:t>
            </a:r>
          </a:p>
          <a:p>
            <a:pPr algn="just"/>
            <a:r>
              <a:rPr lang="en-US" altLang="ko-KR" sz="1300" dirty="0">
                <a:latin typeface="SamsungOne 400" panose="020B0503030303020204" pitchFamily="34" charset="0"/>
                <a:ea typeface="SamsungOne 400" panose="020B0503030303020204" pitchFamily="34" charset="0"/>
                <a:cs typeface="Tahoma" panose="020B0604030504040204" pitchFamily="34" charset="0"/>
              </a:rPr>
              <a:t>print(</a:t>
            </a:r>
            <a:r>
              <a:rPr lang="en-US" altLang="ko-KR" sz="1300" dirty="0" err="1">
                <a:latin typeface="SamsungOne 400" panose="020B0503030303020204" pitchFamily="34" charset="0"/>
                <a:ea typeface="SamsungOne 400" panose="020B0503030303020204" pitchFamily="34" charset="0"/>
                <a:cs typeface="Tahoma" panose="020B0604030504040204" pitchFamily="34" charset="0"/>
              </a:rPr>
              <a:t>res.text</a:t>
            </a:r>
            <a:r>
              <a:rPr lang="en-US" altLang="ko-KR" sz="1300" dirty="0">
                <a:latin typeface="SamsungOne 400" panose="020B0503030303020204" pitchFamily="34" charset="0"/>
                <a:ea typeface="SamsungOne 400" panose="020B0503030303020204" pitchFamily="34" charset="0"/>
                <a:cs typeface="Tahoma" panose="020B0604030504040204" pitchFamily="34" charset="0"/>
              </a:rPr>
              <a:t>)            # Not easily intelligible yet.</a:t>
            </a:r>
          </a:p>
        </p:txBody>
      </p:sp>
      <p:sp>
        <p:nvSpPr>
          <p:cNvPr id="24" name="Rectangle 18">
            <a:extLst>
              <a:ext uri="{FF2B5EF4-FFF2-40B4-BE49-F238E27FC236}">
                <a16:creationId xmlns:a16="http://schemas.microsoft.com/office/drawing/2014/main" id="{5A9C8F9D-8CB2-4C9F-B500-345BA71B3C92}"/>
              </a:ext>
            </a:extLst>
          </p:cNvPr>
          <p:cNvSpPr/>
          <p:nvPr/>
        </p:nvSpPr>
        <p:spPr>
          <a:xfrm>
            <a:off x="711200" y="4956732"/>
            <a:ext cx="8632825" cy="745571"/>
          </a:xfrm>
          <a:prstGeom prst="rect">
            <a:avLst/>
          </a:prstGeom>
          <a:solidFill>
            <a:srgbClr val="ECEFF6"/>
          </a:solidFill>
          <a:ln>
            <a:solidFill>
              <a:schemeClr val="bg1">
                <a:lumMod val="85000"/>
              </a:schemeClr>
            </a:solidFill>
          </a:ln>
        </p:spPr>
        <p:txBody>
          <a:bodyPr wrap="square" lIns="180000" tIns="72000" rIns="180000" bIns="72000">
            <a:spAutoFit/>
            <a:scene3d>
              <a:camera prst="orthographicFront"/>
              <a:lightRig rig="threePt" dir="t"/>
            </a:scene3d>
            <a:sp3d>
              <a:bevelT w="0" h="6350"/>
            </a:sp3d>
          </a:bodyPr>
          <a:lstStyle/>
          <a:p>
            <a:pPr algn="just"/>
            <a:r>
              <a:rPr lang="en-US" altLang="ko-KR" sz="1300" dirty="0" err="1">
                <a:latin typeface="SamsungOne 400" panose="020B0503030303020204" pitchFamily="34" charset="0"/>
                <a:ea typeface="SamsungOne 400" panose="020B0503030303020204" pitchFamily="34" charset="0"/>
                <a:cs typeface="Tahoma" panose="020B0604030504040204" pitchFamily="34" charset="0"/>
              </a:rPr>
              <a:t>my_regex</a:t>
            </a:r>
            <a:r>
              <a:rPr lang="en-US" altLang="ko-KR" sz="1300" dirty="0">
                <a:latin typeface="SamsungOne 400" panose="020B0503030303020204" pitchFamily="34" charset="0"/>
                <a:ea typeface="SamsungOne 400" panose="020B0503030303020204" pitchFamily="34" charset="0"/>
                <a:cs typeface="Tahoma" panose="020B0604030504040204" pitchFamily="34" charset="0"/>
              </a:rPr>
              <a:t> = </a:t>
            </a:r>
            <a:r>
              <a:rPr lang="en-US" altLang="ko-KR" sz="1300" dirty="0" err="1">
                <a:latin typeface="SamsungOne 400" panose="020B0503030303020204" pitchFamily="34" charset="0"/>
                <a:ea typeface="SamsungOne 400" panose="020B0503030303020204" pitchFamily="34" charset="0"/>
                <a:cs typeface="Tahoma" panose="020B0604030504040204" pitchFamily="34" charset="0"/>
              </a:rPr>
              <a:t>re.compile</a:t>
            </a:r>
            <a:r>
              <a:rPr lang="en-US" altLang="ko-KR" sz="1300" dirty="0">
                <a:latin typeface="SamsungOne 400" panose="020B0503030303020204" pitchFamily="34" charset="0"/>
                <a:ea typeface="SamsungOne 400" panose="020B0503030303020204" pitchFamily="34" charset="0"/>
                <a:cs typeface="Tahoma" panose="020B0604030504040204" pitchFamily="34" charset="0"/>
              </a:rPr>
              <a:t>("</a:t>
            </a:r>
            <a:r>
              <a:rPr lang="en-US" altLang="ko-KR" sz="1300" dirty="0">
                <a:solidFill>
                  <a:srgbClr val="FF0000"/>
                </a:solidFill>
                <a:latin typeface="SamsungOne 400" panose="020B0503030303020204" pitchFamily="34" charset="0"/>
                <a:ea typeface="SamsungOne 400" panose="020B0503030303020204" pitchFamily="34" charset="0"/>
                <a:cs typeface="Tahoma" panose="020B0604030504040204" pitchFamily="34" charset="0"/>
              </a:rPr>
              <a:t>(</a:t>
            </a:r>
            <a:r>
              <a:rPr lang="en-US" altLang="ko-KR" sz="1300" dirty="0">
                <a:latin typeface="SamsungOne 400" panose="020B0503030303020204" pitchFamily="34" charset="0"/>
                <a:ea typeface="SamsungOne 400" panose="020B0503030303020204" pitchFamily="34" charset="0"/>
                <a:cs typeface="Tahoma" panose="020B0604030504040204" pitchFamily="34" charset="0"/>
              </a:rPr>
              <a:t>\D+)((\d+)\D+(\d+)\D+(\d+)</a:t>
            </a:r>
            <a:r>
              <a:rPr lang="en-US" altLang="ko-KR" sz="1300" dirty="0">
                <a:solidFill>
                  <a:srgbClr val="FF0000"/>
                </a:solidFill>
                <a:latin typeface="SamsungOne 400" panose="020B0503030303020204" pitchFamily="34" charset="0"/>
                <a:ea typeface="SamsungOne 400" panose="020B0503030303020204" pitchFamily="34" charset="0"/>
                <a:cs typeface="Tahoma" panose="020B0604030504040204" pitchFamily="34" charset="0"/>
              </a:rPr>
              <a:t>)</a:t>
            </a:r>
            <a:r>
              <a:rPr lang="en-US" altLang="ko-KR" sz="1300" dirty="0">
                <a:latin typeface="SamsungOne 400" panose="020B0503030303020204" pitchFamily="34" charset="0"/>
                <a:ea typeface="SamsungOne 400" panose="020B0503030303020204" pitchFamily="34" charset="0"/>
                <a:cs typeface="Tahoma" panose="020B0604030504040204" pitchFamily="34" charset="0"/>
              </a:rPr>
              <a:t>")</a:t>
            </a:r>
          </a:p>
          <a:p>
            <a:pPr algn="just"/>
            <a:r>
              <a:rPr lang="en-US" altLang="ko-KR" sz="1300" dirty="0">
                <a:latin typeface="SamsungOne 400" panose="020B0503030303020204" pitchFamily="34" charset="0"/>
                <a:ea typeface="SamsungOne 400" panose="020B0503030303020204" pitchFamily="34" charset="0"/>
                <a:cs typeface="Tahoma" panose="020B0604030504040204" pitchFamily="34" charset="0"/>
              </a:rPr>
              <a:t>m = </a:t>
            </a:r>
            <a:r>
              <a:rPr lang="en-US" altLang="ko-KR" sz="1300" dirty="0" err="1">
                <a:latin typeface="SamsungOne 400" panose="020B0503030303020204" pitchFamily="34" charset="0"/>
                <a:ea typeface="SamsungOne 400" panose="020B0503030303020204" pitchFamily="34" charset="0"/>
                <a:cs typeface="Tahoma" panose="020B0604030504040204" pitchFamily="34" charset="0"/>
              </a:rPr>
              <a:t>my_regex.search</a:t>
            </a:r>
            <a:r>
              <a:rPr lang="en-US" altLang="ko-KR" sz="1300" dirty="0">
                <a:latin typeface="SamsungOne 400" panose="020B0503030303020204" pitchFamily="34" charset="0"/>
                <a:ea typeface="SamsungOne 400" panose="020B0503030303020204" pitchFamily="34" charset="0"/>
                <a:cs typeface="Tahoma" panose="020B0604030504040204" pitchFamily="34" charset="0"/>
              </a:rPr>
              <a:t>("John 010-1234-5678")</a:t>
            </a:r>
          </a:p>
          <a:p>
            <a:pPr algn="just"/>
            <a:r>
              <a:rPr lang="en-US" altLang="ko-KR" sz="1300" dirty="0">
                <a:latin typeface="SamsungOne 400" panose="020B0503030303020204" pitchFamily="34" charset="0"/>
                <a:ea typeface="SamsungOne 400" panose="020B0503030303020204" pitchFamily="34" charset="0"/>
                <a:cs typeface="Tahoma" panose="020B0604030504040204" pitchFamily="34" charset="0"/>
              </a:rPr>
              <a:t>print("Phone number : " + </a:t>
            </a:r>
            <a:r>
              <a:rPr lang="en-US" altLang="ko-KR" sz="1300" dirty="0" err="1">
                <a:latin typeface="SamsungOne 400" panose="020B0503030303020204" pitchFamily="34" charset="0"/>
                <a:ea typeface="SamsungOne 400" panose="020B0503030303020204" pitchFamily="34" charset="0"/>
                <a:cs typeface="Tahoma" panose="020B0604030504040204" pitchFamily="34" charset="0"/>
              </a:rPr>
              <a:t>m.group</a:t>
            </a:r>
            <a:r>
              <a:rPr lang="en-US" altLang="ko-KR" sz="1300" dirty="0">
                <a:latin typeface="SamsungOne 400" panose="020B0503030303020204" pitchFamily="34" charset="0"/>
                <a:ea typeface="SamsungOne 400" panose="020B0503030303020204" pitchFamily="34" charset="0"/>
                <a:cs typeface="Tahoma" panose="020B0604030504040204" pitchFamily="34" charset="0"/>
              </a:rPr>
              <a:t>(2))            	      # </a:t>
            </a:r>
            <a:r>
              <a:rPr lang="en-US" altLang="ko-KR" sz="1300" dirty="0">
                <a:solidFill>
                  <a:srgbClr val="FF0000"/>
                </a:solidFill>
                <a:latin typeface="SamsungOne 400" panose="020B0503030303020204" pitchFamily="34" charset="0"/>
                <a:ea typeface="SamsungOne 400" panose="020B0503030303020204" pitchFamily="34" charset="0"/>
                <a:cs typeface="Tahoma" panose="020B0604030504040204" pitchFamily="34" charset="0"/>
              </a:rPr>
              <a:t>( ) </a:t>
            </a:r>
            <a:r>
              <a:rPr lang="en-US" altLang="ko-KR" sz="1300" dirty="0">
                <a:latin typeface="SamsungOne 400" panose="020B0503030303020204" pitchFamily="34" charset="0"/>
                <a:ea typeface="SamsungOne 400" panose="020B0503030303020204" pitchFamily="34" charset="0"/>
                <a:cs typeface="Tahoma" panose="020B0604030504040204" pitchFamily="34" charset="0"/>
              </a:rPr>
              <a:t>= Group #2.</a:t>
            </a:r>
          </a:p>
        </p:txBody>
      </p:sp>
    </p:spTree>
    <p:extLst>
      <p:ext uri="{BB962C8B-B14F-4D97-AF65-F5344CB8AC3E}">
        <p14:creationId xmlns:p14="http://schemas.microsoft.com/office/powerpoint/2010/main" val="2489599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4"/>
                                        </p:tgtEl>
                                        <p:attrNameLst>
                                          <p:attrName>style.visibility</p:attrName>
                                        </p:attrNameLst>
                                      </p:cBhvr>
                                      <p:to>
                                        <p:strVal val="visible"/>
                                      </p:to>
                                    </p:set>
                                    <p:anim calcmode="lin" valueType="num">
                                      <p:cBhvr additive="base">
                                        <p:cTn id="13" dur="500" fill="hold"/>
                                        <p:tgtEl>
                                          <p:spTgt spid="24"/>
                                        </p:tgtEl>
                                        <p:attrNameLst>
                                          <p:attrName>ppt_x</p:attrName>
                                        </p:attrNameLst>
                                      </p:cBhvr>
                                      <p:tavLst>
                                        <p:tav tm="0">
                                          <p:val>
                                            <p:strVal val="#ppt_x"/>
                                          </p:val>
                                        </p:tav>
                                        <p:tav tm="100000">
                                          <p:val>
                                            <p:strVal val="#ppt_x"/>
                                          </p:val>
                                        </p:tav>
                                      </p:tavLst>
                                    </p:anim>
                                    <p:anim calcmode="lin" valueType="num">
                                      <p:cBhvr additive="base">
                                        <p:cTn id="14"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4"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그룹 16">
            <a:extLst>
              <a:ext uri="{FF2B5EF4-FFF2-40B4-BE49-F238E27FC236}">
                <a16:creationId xmlns:a16="http://schemas.microsoft.com/office/drawing/2014/main" id="{7A915C46-F803-4FF2-B57D-CC16F436171C}"/>
              </a:ext>
            </a:extLst>
          </p:cNvPr>
          <p:cNvGrpSpPr/>
          <p:nvPr/>
        </p:nvGrpSpPr>
        <p:grpSpPr>
          <a:xfrm>
            <a:off x="349102" y="1528482"/>
            <a:ext cx="9259718" cy="4680231"/>
            <a:chOff x="349102" y="1523719"/>
            <a:chExt cx="9259718" cy="4680231"/>
          </a:xfrm>
        </p:grpSpPr>
        <p:pic>
          <p:nvPicPr>
            <p:cNvPr id="18" name="그림 17">
              <a:extLst>
                <a:ext uri="{FF2B5EF4-FFF2-40B4-BE49-F238E27FC236}">
                  <a16:creationId xmlns:a16="http://schemas.microsoft.com/office/drawing/2014/main" id="{90C1DB73-6B10-4D7C-8510-C9730199D92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5537" t="17743" r="5537" b="41581"/>
            <a:stretch/>
          </p:blipFill>
          <p:spPr>
            <a:xfrm>
              <a:off x="349102" y="1968501"/>
              <a:ext cx="9259718" cy="4235449"/>
            </a:xfrm>
            <a:prstGeom prst="rect">
              <a:avLst/>
            </a:prstGeom>
            <a:noFill/>
            <a:ln>
              <a:noFill/>
            </a:ln>
          </p:spPr>
        </p:pic>
        <p:grpSp>
          <p:nvGrpSpPr>
            <p:cNvPr id="19" name="그룹 18">
              <a:extLst>
                <a:ext uri="{FF2B5EF4-FFF2-40B4-BE49-F238E27FC236}">
                  <a16:creationId xmlns:a16="http://schemas.microsoft.com/office/drawing/2014/main" id="{010FFCA6-57A1-49F5-849E-B165FCE08920}"/>
                </a:ext>
              </a:extLst>
            </p:cNvPr>
            <p:cNvGrpSpPr/>
            <p:nvPr/>
          </p:nvGrpSpPr>
          <p:grpSpPr>
            <a:xfrm>
              <a:off x="1749423" y="3934249"/>
              <a:ext cx="6403977" cy="584200"/>
              <a:chOff x="4778069" y="4391025"/>
              <a:chExt cx="2349160" cy="431802"/>
            </a:xfrm>
          </p:grpSpPr>
          <p:sp>
            <p:nvSpPr>
              <p:cNvPr id="21" name="직사각형 20">
                <a:extLst>
                  <a:ext uri="{FF2B5EF4-FFF2-40B4-BE49-F238E27FC236}">
                    <a16:creationId xmlns:a16="http://schemas.microsoft.com/office/drawing/2014/main" id="{CA3A5F65-1433-40CA-BC23-9D4E0B109CBF}"/>
                  </a:ext>
                </a:extLst>
              </p:cNvPr>
              <p:cNvSpPr/>
              <p:nvPr/>
            </p:nvSpPr>
            <p:spPr>
              <a:xfrm>
                <a:off x="4778069" y="4391025"/>
                <a:ext cx="2349160" cy="431802"/>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scene3d>
                  <a:camera prst="orthographicFront"/>
                  <a:lightRig rig="threePt" dir="t"/>
                </a:scene3d>
                <a:sp3d>
                  <a:bevelT w="0" h="6350"/>
                </a:sp3d>
              </a:bodyPr>
              <a:lstStyle/>
              <a:p>
                <a:pPr algn="ctr"/>
                <a:endParaRPr lang="ko-KR" altLang="en-US" sz="2000"/>
              </a:p>
            </p:txBody>
          </p:sp>
          <p:sp>
            <p:nvSpPr>
              <p:cNvPr id="22" name="직사각형 133">
                <a:extLst>
                  <a:ext uri="{FF2B5EF4-FFF2-40B4-BE49-F238E27FC236}">
                    <a16:creationId xmlns:a16="http://schemas.microsoft.com/office/drawing/2014/main" id="{1F5522A6-6B7F-4A66-91FF-75A9B6F9B722}"/>
                  </a:ext>
                </a:extLst>
              </p:cNvPr>
              <p:cNvSpPr/>
              <p:nvPr/>
            </p:nvSpPr>
            <p:spPr>
              <a:xfrm>
                <a:off x="4852511" y="4493182"/>
                <a:ext cx="2200275" cy="2274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lgn="ctr"/>
                <a:r>
                  <a:rPr lang="en-US" altLang="ko-KR" sz="2000" dirty="0">
                    <a:solidFill>
                      <a:schemeClr val="bg1"/>
                    </a:solidFill>
                    <a:latin typeface="SamsungOne 700" panose="020B0803030303020204" pitchFamily="34" charset="0"/>
                    <a:ea typeface="SamsungOne 700" panose="020B0803030303020204" pitchFamily="34" charset="0"/>
                    <a:cs typeface="Samsung Sharp Sans" pitchFamily="2" charset="0"/>
                  </a:rPr>
                  <a:t>Follow practice steps on ‘ex_0601.ipynb’ file.</a:t>
                </a:r>
                <a:endParaRPr lang="ko-KR" altLang="en-US" sz="2000" dirty="0">
                  <a:solidFill>
                    <a:schemeClr val="bg1"/>
                  </a:solidFill>
                  <a:latin typeface="SamsungOne 700" panose="020B0803030303020204" pitchFamily="34" charset="0"/>
                  <a:ea typeface="Samsung Sharp Sans" pitchFamily="2" charset="0"/>
                  <a:cs typeface="Samsung Sharp Sans" pitchFamily="2" charset="0"/>
                </a:endParaRPr>
              </a:p>
            </p:txBody>
          </p:sp>
        </p:grpSp>
        <p:sp>
          <p:nvSpPr>
            <p:cNvPr id="20" name="직사각형 19">
              <a:extLst>
                <a:ext uri="{FF2B5EF4-FFF2-40B4-BE49-F238E27FC236}">
                  <a16:creationId xmlns:a16="http://schemas.microsoft.com/office/drawing/2014/main" id="{59A7510E-24F1-4324-9B01-4A53AD7822D7}"/>
                </a:ext>
              </a:extLst>
            </p:cNvPr>
            <p:cNvSpPr/>
            <p:nvPr/>
          </p:nvSpPr>
          <p:spPr>
            <a:xfrm>
              <a:off x="546895" y="1523719"/>
              <a:ext cx="8797130"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3200" dirty="0">
                  <a:solidFill>
                    <a:schemeClr val="tx1">
                      <a:lumMod val="95000"/>
                      <a:lumOff val="5000"/>
                    </a:schemeClr>
                  </a:solidFill>
                  <a:latin typeface="Samsung Sharp Sans" pitchFamily="2" charset="0"/>
                  <a:ea typeface="Samsung Sharp Sans" pitchFamily="2" charset="0"/>
                  <a:cs typeface="Samsung Sharp Sans" pitchFamily="2" charset="0"/>
                </a:rPr>
                <a:t>Coding Exercise #0601</a:t>
              </a:r>
            </a:p>
          </p:txBody>
        </p:sp>
      </p:grpSp>
      <p:sp>
        <p:nvSpPr>
          <p:cNvPr id="10" name="직사각형 9">
            <a:extLst>
              <a:ext uri="{FF2B5EF4-FFF2-40B4-BE49-F238E27FC236}">
                <a16:creationId xmlns:a16="http://schemas.microsoft.com/office/drawing/2014/main" id="{F03A9EBC-3384-43A6-BCC7-387829A92B29}"/>
              </a:ext>
            </a:extLst>
          </p:cNvPr>
          <p:cNvSpPr/>
          <p:nvPr/>
        </p:nvSpPr>
        <p:spPr>
          <a:xfrm>
            <a:off x="558800" y="525055"/>
            <a:ext cx="5824317"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600" dirty="0">
                <a:solidFill>
                  <a:schemeClr val="bg1">
                    <a:lumMod val="95000"/>
                  </a:schemeClr>
                </a:solidFill>
                <a:latin typeface="SamsungOne 700" panose="020B0803030303020204" pitchFamily="34" charset="0"/>
                <a:ea typeface="SamsungOne 700" panose="020B0803030303020204" pitchFamily="34" charset="0"/>
              </a:rPr>
              <a:t>UNIT 6. </a:t>
            </a:r>
            <a:br>
              <a:rPr lang="en-US" altLang="ko-KR" dirty="0">
                <a:solidFill>
                  <a:schemeClr val="bg1">
                    <a:lumMod val="95000"/>
                  </a:schemeClr>
                </a:solidFill>
                <a:latin typeface="SamsungOne 700" panose="020B0803030303020204" pitchFamily="34" charset="0"/>
                <a:ea typeface="SamsungOne 700" panose="020B0803030303020204" pitchFamily="34" charset="0"/>
              </a:rPr>
            </a:br>
            <a:r>
              <a:rPr lang="en-US" altLang="ko-KR" sz="2000" dirty="0">
                <a:solidFill>
                  <a:schemeClr val="bg1">
                    <a:lumMod val="95000"/>
                  </a:schemeClr>
                </a:solidFill>
                <a:latin typeface="SamsungOne 700" panose="020B0803030303020204" pitchFamily="34" charset="0"/>
                <a:ea typeface="SamsungOne 700" panose="020B0803030303020204" pitchFamily="34" charset="0"/>
              </a:rPr>
              <a:t>6.1. </a:t>
            </a:r>
            <a:r>
              <a:rPr lang="en-US" altLang="ko-KR" sz="2000" dirty="0">
                <a:solidFill>
                  <a:schemeClr val="bg1">
                    <a:lumMod val="95000"/>
                  </a:schemeClr>
                </a:solidFill>
                <a:latin typeface="SamsungOne 400" panose="020B0503030303020204" pitchFamily="34" charset="0"/>
                <a:ea typeface="SamsungOne 400" panose="020B0503030303020204" pitchFamily="34" charset="0"/>
              </a:rPr>
              <a:t>String Manipulation</a:t>
            </a:r>
          </a:p>
        </p:txBody>
      </p:sp>
    </p:spTree>
    <p:extLst>
      <p:ext uri="{BB962C8B-B14F-4D97-AF65-F5344CB8AC3E}">
        <p14:creationId xmlns:p14="http://schemas.microsoft.com/office/powerpoint/2010/main" val="21007747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그룹 9">
            <a:extLst>
              <a:ext uri="{FF2B5EF4-FFF2-40B4-BE49-F238E27FC236}">
                <a16:creationId xmlns:a16="http://schemas.microsoft.com/office/drawing/2014/main" id="{97EC4D4D-7DE2-4357-9301-A3A2229526B3}"/>
              </a:ext>
            </a:extLst>
          </p:cNvPr>
          <p:cNvGrpSpPr/>
          <p:nvPr/>
        </p:nvGrpSpPr>
        <p:grpSpPr>
          <a:xfrm>
            <a:off x="349102" y="525055"/>
            <a:ext cx="9259718" cy="5683658"/>
            <a:chOff x="349102" y="525055"/>
            <a:chExt cx="9259718" cy="5683658"/>
          </a:xfrm>
        </p:grpSpPr>
        <p:sp>
          <p:nvSpPr>
            <p:cNvPr id="12" name="직사각형 11">
              <a:extLst>
                <a:ext uri="{FF2B5EF4-FFF2-40B4-BE49-F238E27FC236}">
                  <a16:creationId xmlns:a16="http://schemas.microsoft.com/office/drawing/2014/main" id="{E688ED37-A7DD-48F2-A9EB-FDBF77C2CDA6}"/>
                </a:ext>
              </a:extLst>
            </p:cNvPr>
            <p:cNvSpPr/>
            <p:nvPr/>
          </p:nvSpPr>
          <p:spPr>
            <a:xfrm>
              <a:off x="558800" y="525055"/>
              <a:ext cx="5824317"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600" dirty="0">
                  <a:solidFill>
                    <a:schemeClr val="bg1">
                      <a:lumMod val="95000"/>
                    </a:schemeClr>
                  </a:solidFill>
                  <a:latin typeface="SamsungOne 700" panose="020B0803030303020204" pitchFamily="34" charset="0"/>
                  <a:ea typeface="SamsungOne 700" panose="020B0803030303020204" pitchFamily="34" charset="0"/>
                </a:rPr>
                <a:t>UNIT 6. </a:t>
              </a:r>
              <a:br>
                <a:rPr lang="en-US" altLang="ko-KR" dirty="0">
                  <a:solidFill>
                    <a:schemeClr val="bg1">
                      <a:lumMod val="95000"/>
                    </a:schemeClr>
                  </a:solidFill>
                  <a:latin typeface="SamsungOne 700" panose="020B0803030303020204" pitchFamily="34" charset="0"/>
                  <a:ea typeface="SamsungOne 700" panose="020B0803030303020204" pitchFamily="34" charset="0"/>
                </a:rPr>
              </a:br>
              <a:r>
                <a:rPr lang="en-US" altLang="ko-KR" sz="2000" dirty="0">
                  <a:solidFill>
                    <a:schemeClr val="bg1">
                      <a:lumMod val="95000"/>
                    </a:schemeClr>
                  </a:solidFill>
                  <a:latin typeface="SamsungOne 700" panose="020B0803030303020204" pitchFamily="34" charset="0"/>
                  <a:ea typeface="SamsungOne 700" panose="020B0803030303020204" pitchFamily="34" charset="0"/>
                </a:rPr>
                <a:t>6.1. </a:t>
              </a:r>
              <a:r>
                <a:rPr lang="en-US" altLang="ko-KR" sz="2000" dirty="0">
                  <a:solidFill>
                    <a:schemeClr val="bg1">
                      <a:lumMod val="95000"/>
                    </a:schemeClr>
                  </a:solidFill>
                  <a:latin typeface="SamsungOne 400" panose="020B0503030303020204" pitchFamily="34" charset="0"/>
                  <a:ea typeface="SamsungOne 400" panose="020B0503030303020204" pitchFamily="34" charset="0"/>
                </a:rPr>
                <a:t>String Manipulation</a:t>
              </a:r>
            </a:p>
          </p:txBody>
        </p:sp>
        <p:grpSp>
          <p:nvGrpSpPr>
            <p:cNvPr id="13" name="그룹 12">
              <a:extLst>
                <a:ext uri="{FF2B5EF4-FFF2-40B4-BE49-F238E27FC236}">
                  <a16:creationId xmlns:a16="http://schemas.microsoft.com/office/drawing/2014/main" id="{9D5EA68D-2682-42AF-A978-882370DCBE44}"/>
                </a:ext>
              </a:extLst>
            </p:cNvPr>
            <p:cNvGrpSpPr/>
            <p:nvPr/>
          </p:nvGrpSpPr>
          <p:grpSpPr>
            <a:xfrm>
              <a:off x="349102" y="1528482"/>
              <a:ext cx="9259718" cy="4680231"/>
              <a:chOff x="349102" y="1523719"/>
              <a:chExt cx="9259718" cy="4680231"/>
            </a:xfrm>
          </p:grpSpPr>
          <p:pic>
            <p:nvPicPr>
              <p:cNvPr id="14" name="그림 13">
                <a:extLst>
                  <a:ext uri="{FF2B5EF4-FFF2-40B4-BE49-F238E27FC236}">
                    <a16:creationId xmlns:a16="http://schemas.microsoft.com/office/drawing/2014/main" id="{EAC4C741-70F7-47FD-B683-8E5E6D513FB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5537" t="17743" r="5537" b="41581"/>
              <a:stretch/>
            </p:blipFill>
            <p:spPr>
              <a:xfrm>
                <a:off x="349102" y="1968501"/>
                <a:ext cx="9259718" cy="4235449"/>
              </a:xfrm>
              <a:prstGeom prst="rect">
                <a:avLst/>
              </a:prstGeom>
              <a:noFill/>
              <a:ln>
                <a:noFill/>
              </a:ln>
            </p:spPr>
          </p:pic>
          <p:grpSp>
            <p:nvGrpSpPr>
              <p:cNvPr id="17" name="그룹 16">
                <a:extLst>
                  <a:ext uri="{FF2B5EF4-FFF2-40B4-BE49-F238E27FC236}">
                    <a16:creationId xmlns:a16="http://schemas.microsoft.com/office/drawing/2014/main" id="{8A04927E-7152-47A6-BF7D-7CAE9A0CA7DF}"/>
                  </a:ext>
                </a:extLst>
              </p:cNvPr>
              <p:cNvGrpSpPr/>
              <p:nvPr/>
            </p:nvGrpSpPr>
            <p:grpSpPr>
              <a:xfrm>
                <a:off x="1749423" y="3934249"/>
                <a:ext cx="6403977" cy="584200"/>
                <a:chOff x="4778069" y="4391025"/>
                <a:chExt cx="2349160" cy="431802"/>
              </a:xfrm>
            </p:grpSpPr>
            <p:sp>
              <p:nvSpPr>
                <p:cNvPr id="19" name="직사각형 18">
                  <a:extLst>
                    <a:ext uri="{FF2B5EF4-FFF2-40B4-BE49-F238E27FC236}">
                      <a16:creationId xmlns:a16="http://schemas.microsoft.com/office/drawing/2014/main" id="{EA3B18BF-4B15-44E0-A252-E73B6D57B8FA}"/>
                    </a:ext>
                  </a:extLst>
                </p:cNvPr>
                <p:cNvSpPr/>
                <p:nvPr/>
              </p:nvSpPr>
              <p:spPr>
                <a:xfrm>
                  <a:off x="4778069" y="4391025"/>
                  <a:ext cx="2349160" cy="431802"/>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scene3d>
                    <a:camera prst="orthographicFront"/>
                    <a:lightRig rig="threePt" dir="t"/>
                  </a:scene3d>
                  <a:sp3d>
                    <a:bevelT w="0" h="6350"/>
                  </a:sp3d>
                </a:bodyPr>
                <a:lstStyle/>
                <a:p>
                  <a:pPr algn="ctr"/>
                  <a:endParaRPr lang="ko-KR" altLang="en-US" sz="2000"/>
                </a:p>
              </p:txBody>
            </p:sp>
            <p:sp>
              <p:nvSpPr>
                <p:cNvPr id="20" name="직사각형 133">
                  <a:extLst>
                    <a:ext uri="{FF2B5EF4-FFF2-40B4-BE49-F238E27FC236}">
                      <a16:creationId xmlns:a16="http://schemas.microsoft.com/office/drawing/2014/main" id="{AB688CE1-D59A-410B-AB77-B948261C318C}"/>
                    </a:ext>
                  </a:extLst>
                </p:cNvPr>
                <p:cNvSpPr/>
                <p:nvPr/>
              </p:nvSpPr>
              <p:spPr>
                <a:xfrm>
                  <a:off x="4852511" y="4493182"/>
                  <a:ext cx="2200275" cy="2274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lgn="ctr"/>
                  <a:r>
                    <a:rPr lang="en-US" altLang="ko-KR" sz="2000" dirty="0">
                      <a:solidFill>
                        <a:schemeClr val="bg1"/>
                      </a:solidFill>
                      <a:latin typeface="SamsungOne 700" panose="020B0803030303020204" pitchFamily="34" charset="0"/>
                      <a:ea typeface="SamsungOne 700" panose="020B0803030303020204" pitchFamily="34" charset="0"/>
                      <a:cs typeface="Samsung Sharp Sans" pitchFamily="2" charset="0"/>
                    </a:rPr>
                    <a:t>Follow practice steps on ‘ex_0602.ipynb’ file.</a:t>
                  </a:r>
                  <a:endParaRPr lang="ko-KR" altLang="en-US" sz="2000" dirty="0">
                    <a:solidFill>
                      <a:schemeClr val="bg1"/>
                    </a:solidFill>
                    <a:latin typeface="SamsungOne 700" panose="020B0803030303020204" pitchFamily="34" charset="0"/>
                    <a:ea typeface="Samsung Sharp Sans" pitchFamily="2" charset="0"/>
                    <a:cs typeface="Samsung Sharp Sans" pitchFamily="2" charset="0"/>
                  </a:endParaRPr>
                </a:p>
              </p:txBody>
            </p:sp>
          </p:grpSp>
          <p:sp>
            <p:nvSpPr>
              <p:cNvPr id="18" name="직사각형 17">
                <a:extLst>
                  <a:ext uri="{FF2B5EF4-FFF2-40B4-BE49-F238E27FC236}">
                    <a16:creationId xmlns:a16="http://schemas.microsoft.com/office/drawing/2014/main" id="{386EBDE1-A93A-4FAF-9DD2-E99CD717E719}"/>
                  </a:ext>
                </a:extLst>
              </p:cNvPr>
              <p:cNvSpPr/>
              <p:nvPr/>
            </p:nvSpPr>
            <p:spPr>
              <a:xfrm>
                <a:off x="546895" y="1523719"/>
                <a:ext cx="8797130"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3200" dirty="0">
                    <a:solidFill>
                      <a:schemeClr val="tx1">
                        <a:lumMod val="95000"/>
                        <a:lumOff val="5000"/>
                      </a:schemeClr>
                    </a:solidFill>
                    <a:latin typeface="Samsung Sharp Sans" pitchFamily="2" charset="0"/>
                    <a:ea typeface="Samsung Sharp Sans" pitchFamily="2" charset="0"/>
                    <a:cs typeface="Samsung Sharp Sans" pitchFamily="2" charset="0"/>
                  </a:rPr>
                  <a:t>Coding Exercise #0602</a:t>
                </a:r>
              </a:p>
            </p:txBody>
          </p:sp>
        </p:grpSp>
      </p:grpSp>
    </p:spTree>
    <p:extLst>
      <p:ext uri="{BB962C8B-B14F-4D97-AF65-F5344CB8AC3E}">
        <p14:creationId xmlns:p14="http://schemas.microsoft.com/office/powerpoint/2010/main" val="22900400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그룹 9">
            <a:extLst>
              <a:ext uri="{FF2B5EF4-FFF2-40B4-BE49-F238E27FC236}">
                <a16:creationId xmlns:a16="http://schemas.microsoft.com/office/drawing/2014/main" id="{913C38A0-F53E-4CE5-9371-E122CDC4BBB6}"/>
              </a:ext>
            </a:extLst>
          </p:cNvPr>
          <p:cNvGrpSpPr/>
          <p:nvPr/>
        </p:nvGrpSpPr>
        <p:grpSpPr>
          <a:xfrm>
            <a:off x="349102" y="525055"/>
            <a:ext cx="9259718" cy="5683658"/>
            <a:chOff x="349102" y="525055"/>
            <a:chExt cx="9259718" cy="5683658"/>
          </a:xfrm>
        </p:grpSpPr>
        <p:sp>
          <p:nvSpPr>
            <p:cNvPr id="12" name="직사각형 11">
              <a:extLst>
                <a:ext uri="{FF2B5EF4-FFF2-40B4-BE49-F238E27FC236}">
                  <a16:creationId xmlns:a16="http://schemas.microsoft.com/office/drawing/2014/main" id="{1352D5A1-C3E2-43A1-988B-14BE312D4933}"/>
                </a:ext>
              </a:extLst>
            </p:cNvPr>
            <p:cNvSpPr/>
            <p:nvPr/>
          </p:nvSpPr>
          <p:spPr>
            <a:xfrm>
              <a:off x="558800" y="525055"/>
              <a:ext cx="5824317"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600" dirty="0">
                  <a:solidFill>
                    <a:schemeClr val="bg1">
                      <a:lumMod val="95000"/>
                    </a:schemeClr>
                  </a:solidFill>
                  <a:latin typeface="SamsungOne 700" panose="020B0803030303020204" pitchFamily="34" charset="0"/>
                  <a:ea typeface="SamsungOne 700" panose="020B0803030303020204" pitchFamily="34" charset="0"/>
                </a:rPr>
                <a:t>UNIT 6. </a:t>
              </a:r>
              <a:br>
                <a:rPr lang="en-US" altLang="ko-KR" dirty="0">
                  <a:solidFill>
                    <a:schemeClr val="bg1">
                      <a:lumMod val="95000"/>
                    </a:schemeClr>
                  </a:solidFill>
                  <a:latin typeface="SamsungOne 700" panose="020B0803030303020204" pitchFamily="34" charset="0"/>
                  <a:ea typeface="SamsungOne 700" panose="020B0803030303020204" pitchFamily="34" charset="0"/>
                </a:rPr>
              </a:br>
              <a:r>
                <a:rPr lang="en-US" altLang="ko-KR" sz="2000" dirty="0">
                  <a:solidFill>
                    <a:schemeClr val="bg1">
                      <a:lumMod val="95000"/>
                    </a:schemeClr>
                  </a:solidFill>
                  <a:latin typeface="SamsungOne 700" panose="020B0803030303020204" pitchFamily="34" charset="0"/>
                  <a:ea typeface="SamsungOne 700" panose="020B0803030303020204" pitchFamily="34" charset="0"/>
                </a:rPr>
                <a:t>6.1. </a:t>
              </a:r>
              <a:r>
                <a:rPr lang="en-US" altLang="ko-KR" sz="2000" dirty="0">
                  <a:solidFill>
                    <a:schemeClr val="bg1">
                      <a:lumMod val="95000"/>
                    </a:schemeClr>
                  </a:solidFill>
                  <a:latin typeface="SamsungOne 400" panose="020B0503030303020204" pitchFamily="34" charset="0"/>
                  <a:ea typeface="SamsungOne 400" panose="020B0503030303020204" pitchFamily="34" charset="0"/>
                </a:rPr>
                <a:t>String Manipulation</a:t>
              </a:r>
            </a:p>
          </p:txBody>
        </p:sp>
        <p:grpSp>
          <p:nvGrpSpPr>
            <p:cNvPr id="13" name="그룹 12">
              <a:extLst>
                <a:ext uri="{FF2B5EF4-FFF2-40B4-BE49-F238E27FC236}">
                  <a16:creationId xmlns:a16="http://schemas.microsoft.com/office/drawing/2014/main" id="{A44314BE-84CE-425D-A4F3-0B9E717031B3}"/>
                </a:ext>
              </a:extLst>
            </p:cNvPr>
            <p:cNvGrpSpPr/>
            <p:nvPr/>
          </p:nvGrpSpPr>
          <p:grpSpPr>
            <a:xfrm>
              <a:off x="349102" y="1528482"/>
              <a:ext cx="9259718" cy="4680231"/>
              <a:chOff x="349102" y="1523719"/>
              <a:chExt cx="9259718" cy="4680231"/>
            </a:xfrm>
          </p:grpSpPr>
          <p:pic>
            <p:nvPicPr>
              <p:cNvPr id="14" name="그림 13">
                <a:extLst>
                  <a:ext uri="{FF2B5EF4-FFF2-40B4-BE49-F238E27FC236}">
                    <a16:creationId xmlns:a16="http://schemas.microsoft.com/office/drawing/2014/main" id="{46F11D02-25DF-489D-95E0-7884D27FA5C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5537" t="17743" r="5537" b="41581"/>
              <a:stretch/>
            </p:blipFill>
            <p:spPr>
              <a:xfrm>
                <a:off x="349102" y="1968501"/>
                <a:ext cx="9259718" cy="4235449"/>
              </a:xfrm>
              <a:prstGeom prst="rect">
                <a:avLst/>
              </a:prstGeom>
              <a:noFill/>
              <a:ln>
                <a:noFill/>
              </a:ln>
            </p:spPr>
          </p:pic>
          <p:grpSp>
            <p:nvGrpSpPr>
              <p:cNvPr id="17" name="그룹 16">
                <a:extLst>
                  <a:ext uri="{FF2B5EF4-FFF2-40B4-BE49-F238E27FC236}">
                    <a16:creationId xmlns:a16="http://schemas.microsoft.com/office/drawing/2014/main" id="{67100B16-3203-4D58-B4BE-71C91CDDD830}"/>
                  </a:ext>
                </a:extLst>
              </p:cNvPr>
              <p:cNvGrpSpPr/>
              <p:nvPr/>
            </p:nvGrpSpPr>
            <p:grpSpPr>
              <a:xfrm>
                <a:off x="1749423" y="3934249"/>
                <a:ext cx="6403977" cy="584200"/>
                <a:chOff x="4778069" y="4391025"/>
                <a:chExt cx="2349160" cy="431802"/>
              </a:xfrm>
            </p:grpSpPr>
            <p:sp>
              <p:nvSpPr>
                <p:cNvPr id="19" name="직사각형 18">
                  <a:extLst>
                    <a:ext uri="{FF2B5EF4-FFF2-40B4-BE49-F238E27FC236}">
                      <a16:creationId xmlns:a16="http://schemas.microsoft.com/office/drawing/2014/main" id="{35783097-67F2-46C5-AFB8-BB8FDBF1CA02}"/>
                    </a:ext>
                  </a:extLst>
                </p:cNvPr>
                <p:cNvSpPr/>
                <p:nvPr/>
              </p:nvSpPr>
              <p:spPr>
                <a:xfrm>
                  <a:off x="4778069" y="4391025"/>
                  <a:ext cx="2349160" cy="431802"/>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scene3d>
                    <a:camera prst="orthographicFront"/>
                    <a:lightRig rig="threePt" dir="t"/>
                  </a:scene3d>
                  <a:sp3d>
                    <a:bevelT w="0" h="6350"/>
                  </a:sp3d>
                </a:bodyPr>
                <a:lstStyle/>
                <a:p>
                  <a:pPr algn="ctr"/>
                  <a:endParaRPr lang="ko-KR" altLang="en-US" sz="2000"/>
                </a:p>
              </p:txBody>
            </p:sp>
            <p:sp>
              <p:nvSpPr>
                <p:cNvPr id="20" name="직사각형 133">
                  <a:extLst>
                    <a:ext uri="{FF2B5EF4-FFF2-40B4-BE49-F238E27FC236}">
                      <a16:creationId xmlns:a16="http://schemas.microsoft.com/office/drawing/2014/main" id="{0B71294E-196B-41EA-9731-8547C798B272}"/>
                    </a:ext>
                  </a:extLst>
                </p:cNvPr>
                <p:cNvSpPr/>
                <p:nvPr/>
              </p:nvSpPr>
              <p:spPr>
                <a:xfrm>
                  <a:off x="4852511" y="4493182"/>
                  <a:ext cx="2200275" cy="2274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lgn="ctr"/>
                  <a:r>
                    <a:rPr lang="en-US" altLang="ko-KR" sz="2000" dirty="0">
                      <a:solidFill>
                        <a:schemeClr val="bg1"/>
                      </a:solidFill>
                      <a:latin typeface="SamsungOne 700" panose="020B0803030303020204" pitchFamily="34" charset="0"/>
                      <a:ea typeface="SamsungOne 700" panose="020B0803030303020204" pitchFamily="34" charset="0"/>
                      <a:cs typeface="Samsung Sharp Sans" pitchFamily="2" charset="0"/>
                    </a:rPr>
                    <a:t>Follow practice steps on ‘ex_0603.ipynb’ file.</a:t>
                  </a:r>
                  <a:endParaRPr lang="ko-KR" altLang="en-US" sz="2000" dirty="0">
                    <a:solidFill>
                      <a:schemeClr val="bg1"/>
                    </a:solidFill>
                    <a:latin typeface="SamsungOne 700" panose="020B0803030303020204" pitchFamily="34" charset="0"/>
                    <a:ea typeface="Samsung Sharp Sans" pitchFamily="2" charset="0"/>
                    <a:cs typeface="Samsung Sharp Sans" pitchFamily="2" charset="0"/>
                  </a:endParaRPr>
                </a:p>
              </p:txBody>
            </p:sp>
          </p:grpSp>
          <p:sp>
            <p:nvSpPr>
              <p:cNvPr id="18" name="직사각형 17">
                <a:extLst>
                  <a:ext uri="{FF2B5EF4-FFF2-40B4-BE49-F238E27FC236}">
                    <a16:creationId xmlns:a16="http://schemas.microsoft.com/office/drawing/2014/main" id="{39520B96-B06D-4266-9ED3-A85FF3044DD8}"/>
                  </a:ext>
                </a:extLst>
              </p:cNvPr>
              <p:cNvSpPr/>
              <p:nvPr/>
            </p:nvSpPr>
            <p:spPr>
              <a:xfrm>
                <a:off x="546895" y="1523719"/>
                <a:ext cx="8797130"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3200" dirty="0">
                    <a:solidFill>
                      <a:schemeClr val="tx1">
                        <a:lumMod val="95000"/>
                        <a:lumOff val="5000"/>
                      </a:schemeClr>
                    </a:solidFill>
                    <a:latin typeface="Samsung Sharp Sans" pitchFamily="2" charset="0"/>
                    <a:ea typeface="Samsung Sharp Sans" pitchFamily="2" charset="0"/>
                    <a:cs typeface="Samsung Sharp Sans" pitchFamily="2" charset="0"/>
                  </a:rPr>
                  <a:t>Coding Exercise #0603</a:t>
                </a:r>
              </a:p>
            </p:txBody>
          </p:sp>
        </p:grpSp>
      </p:grpSp>
    </p:spTree>
    <p:extLst>
      <p:ext uri="{BB962C8B-B14F-4D97-AF65-F5344CB8AC3E}">
        <p14:creationId xmlns:p14="http://schemas.microsoft.com/office/powerpoint/2010/main" val="24293869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8">
            <a:extLst>
              <a:ext uri="{FF2B5EF4-FFF2-40B4-BE49-F238E27FC236}">
                <a16:creationId xmlns:a16="http://schemas.microsoft.com/office/drawing/2014/main" id="{C28ED3EF-6A4B-4140-875F-6A436FD3463D}"/>
              </a:ext>
            </a:extLst>
          </p:cNvPr>
          <p:cNvGrpSpPr/>
          <p:nvPr/>
        </p:nvGrpSpPr>
        <p:grpSpPr>
          <a:xfrm>
            <a:off x="558799" y="525055"/>
            <a:ext cx="5016501" cy="834793"/>
            <a:chOff x="558799" y="525055"/>
            <a:chExt cx="5016501" cy="834793"/>
          </a:xfrm>
        </p:grpSpPr>
        <p:sp>
          <p:nvSpPr>
            <p:cNvPr id="13" name="직사각형 133">
              <a:extLst>
                <a:ext uri="{FF2B5EF4-FFF2-40B4-BE49-F238E27FC236}">
                  <a16:creationId xmlns:a16="http://schemas.microsoft.com/office/drawing/2014/main" id="{B4CCC751-E401-45D1-9790-0ED9B68DC5BE}"/>
                </a:ext>
              </a:extLst>
            </p:cNvPr>
            <p:cNvSpPr/>
            <p:nvPr/>
          </p:nvSpPr>
          <p:spPr>
            <a:xfrm>
              <a:off x="558799" y="928961"/>
              <a:ext cx="5016501" cy="4308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800" dirty="0">
                  <a:solidFill>
                    <a:schemeClr val="bg1"/>
                  </a:solidFill>
                  <a:latin typeface="Samsung Sharp Sans" pitchFamily="2" charset="0"/>
                  <a:ea typeface="Samsung Sharp Sans" pitchFamily="2" charset="0"/>
                  <a:cs typeface="Samsung Sharp Sans" pitchFamily="2" charset="0"/>
                </a:rPr>
                <a:t>Machine Learning - Part </a:t>
              </a:r>
              <a:r>
                <a:rPr lang="en-US" altLang="ko-KR" sz="2800" dirty="0" err="1">
                  <a:solidFill>
                    <a:schemeClr val="bg1"/>
                  </a:solidFill>
                  <a:latin typeface="Samsung Sharp Sans" pitchFamily="2" charset="0"/>
                  <a:ea typeface="Samsung Sharp Sans" pitchFamily="2" charset="0"/>
                  <a:cs typeface="Samsung Sharp Sans" pitchFamily="2" charset="0"/>
                </a:rPr>
                <a:t>IIl</a:t>
              </a:r>
              <a:r>
                <a:rPr lang="en-US" altLang="ko-KR" sz="2800" dirty="0">
                  <a:solidFill>
                    <a:schemeClr val="bg1"/>
                  </a:solidFill>
                  <a:latin typeface="Samsung Sharp Sans" pitchFamily="2" charset="0"/>
                  <a:ea typeface="Samsung Sharp Sans" pitchFamily="2" charset="0"/>
                  <a:cs typeface="Samsung Sharp Sans" pitchFamily="2" charset="0"/>
                </a:rPr>
                <a:t>  </a:t>
              </a:r>
            </a:p>
          </p:txBody>
        </p:sp>
        <p:sp>
          <p:nvSpPr>
            <p:cNvPr id="14" name="Rectangle 4">
              <a:extLst>
                <a:ext uri="{FF2B5EF4-FFF2-40B4-BE49-F238E27FC236}">
                  <a16:creationId xmlns:a16="http://schemas.microsoft.com/office/drawing/2014/main" id="{0FE23D60-5861-4FD7-85F1-FA6CCA56154A}"/>
                </a:ext>
              </a:extLst>
            </p:cNvPr>
            <p:cNvSpPr/>
            <p:nvPr/>
          </p:nvSpPr>
          <p:spPr>
            <a:xfrm>
              <a:off x="558800" y="525055"/>
              <a:ext cx="1075615" cy="246221"/>
            </a:xfrm>
            <a:prstGeom prst="rect">
              <a:avLst/>
            </a:prstGeom>
          </p:spPr>
          <p:txBody>
            <a:bodyPr wrap="none" lIns="0" tIns="0" rIns="0" bIns="0">
              <a:spAutoFit/>
              <a:scene3d>
                <a:camera prst="orthographicFront"/>
                <a:lightRig rig="threePt" dir="t"/>
              </a:scene3d>
              <a:sp3d>
                <a:bevelT w="0" h="6350"/>
              </a:sp3d>
            </a:bodyPr>
            <a:lstStyle/>
            <a:p>
              <a:r>
                <a:rPr lang="en-US" altLang="ko-KR" sz="1600" dirty="0">
                  <a:solidFill>
                    <a:schemeClr val="bg1"/>
                  </a:solidFill>
                  <a:latin typeface="Samsung Sharp Sans" pitchFamily="2" charset="0"/>
                  <a:ea typeface="Samsung Sharp Sans" pitchFamily="2" charset="0"/>
                  <a:cs typeface="Samsung Sharp Sans" pitchFamily="2" charset="0"/>
                </a:rPr>
                <a:t>Chapter 7.</a:t>
              </a:r>
              <a:endParaRPr lang="ko-KR" altLang="en-US" sz="1600" dirty="0"/>
            </a:p>
          </p:txBody>
        </p:sp>
      </p:grpSp>
      <p:grpSp>
        <p:nvGrpSpPr>
          <p:cNvPr id="15" name="Group 1">
            <a:extLst>
              <a:ext uri="{FF2B5EF4-FFF2-40B4-BE49-F238E27FC236}">
                <a16:creationId xmlns:a16="http://schemas.microsoft.com/office/drawing/2014/main" id="{DC4040F4-6138-4227-9043-B29B7E13E98C}"/>
              </a:ext>
            </a:extLst>
          </p:cNvPr>
          <p:cNvGrpSpPr/>
          <p:nvPr/>
        </p:nvGrpSpPr>
        <p:grpSpPr>
          <a:xfrm>
            <a:off x="571500" y="2460000"/>
            <a:ext cx="5702300" cy="2386533"/>
            <a:chOff x="4181256" y="3224809"/>
            <a:chExt cx="5702300" cy="2386533"/>
          </a:xfrm>
        </p:grpSpPr>
        <p:sp>
          <p:nvSpPr>
            <p:cNvPr id="16" name="직사각형 15">
              <a:extLst>
                <a:ext uri="{FF2B5EF4-FFF2-40B4-BE49-F238E27FC236}">
                  <a16:creationId xmlns:a16="http://schemas.microsoft.com/office/drawing/2014/main" id="{526A706A-13FC-4402-811D-D0F339296A25}"/>
                </a:ext>
              </a:extLst>
            </p:cNvPr>
            <p:cNvSpPr/>
            <p:nvPr/>
          </p:nvSpPr>
          <p:spPr>
            <a:xfrm>
              <a:off x="4364136" y="3225982"/>
              <a:ext cx="551942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spcAft>
                  <a:spcPts val="600"/>
                </a:spcAft>
              </a:pPr>
              <a:r>
                <a:rPr lang="en-US" altLang="ko-KR" dirty="0">
                  <a:solidFill>
                    <a:schemeClr val="tx1">
                      <a:lumMod val="75000"/>
                      <a:lumOff val="25000"/>
                    </a:schemeClr>
                  </a:solidFill>
                  <a:latin typeface="SamsungOne 700" panose="020B0803030303020204" pitchFamily="34" charset="0"/>
                  <a:ea typeface="SamsungOne 700" panose="020B0803030303020204" pitchFamily="34" charset="0"/>
                </a:rPr>
                <a:t>UNIT 6. Natural Language Processing</a:t>
              </a:r>
            </a:p>
          </p:txBody>
        </p:sp>
        <p:sp>
          <p:nvSpPr>
            <p:cNvPr id="17" name="직사각형 16">
              <a:extLst>
                <a:ext uri="{FF2B5EF4-FFF2-40B4-BE49-F238E27FC236}">
                  <a16:creationId xmlns:a16="http://schemas.microsoft.com/office/drawing/2014/main" id="{4CFC1E76-A29C-4D1A-AFC7-6AB9A434AA19}"/>
                </a:ext>
              </a:extLst>
            </p:cNvPr>
            <p:cNvSpPr/>
            <p:nvPr/>
          </p:nvSpPr>
          <p:spPr>
            <a:xfrm>
              <a:off x="4181256" y="3224809"/>
              <a:ext cx="36000" cy="252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sz="2800"/>
            </a:p>
          </p:txBody>
        </p:sp>
        <p:sp>
          <p:nvSpPr>
            <p:cNvPr id="18" name="직사각형 17">
              <a:extLst>
                <a:ext uri="{FF2B5EF4-FFF2-40B4-BE49-F238E27FC236}">
                  <a16:creationId xmlns:a16="http://schemas.microsoft.com/office/drawing/2014/main" id="{EE82388A-8FB3-4AFA-A389-4D699ED4242E}"/>
                </a:ext>
              </a:extLst>
            </p:cNvPr>
            <p:cNvSpPr/>
            <p:nvPr/>
          </p:nvSpPr>
          <p:spPr>
            <a:xfrm>
              <a:off x="5160752" y="3641572"/>
              <a:ext cx="4456104" cy="19697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schemeClr val="bg1">
                      <a:lumMod val="65000"/>
                    </a:schemeClr>
                  </a:solidFill>
                  <a:latin typeface="SamsungOne 400" panose="020B0503030303020204" pitchFamily="34" charset="0"/>
                  <a:ea typeface="SamsungOne 400" panose="020B0503030303020204" pitchFamily="34" charset="0"/>
                </a:rPr>
                <a:t>6.1. String Manipulation</a:t>
              </a:r>
            </a:p>
            <a:p>
              <a:pPr>
                <a:spcAft>
                  <a:spcPts val="600"/>
                </a:spcAft>
              </a:pPr>
              <a:r>
                <a:rPr lang="en-US" altLang="ko-KR" sz="1400" dirty="0">
                  <a:solidFill>
                    <a:srgbClr val="193EB0"/>
                  </a:solidFill>
                  <a:latin typeface="SamsungOne 700" panose="020B0803030303020204" pitchFamily="34" charset="0"/>
                  <a:ea typeface="SamsungOne 700" panose="020B0803030303020204" pitchFamily="34" charset="0"/>
                </a:rPr>
                <a:t>6.2. Data Acquisition</a:t>
              </a:r>
            </a:p>
            <a:p>
              <a:pPr>
                <a:spcAft>
                  <a:spcPts val="600"/>
                </a:spcAft>
              </a:pPr>
              <a:r>
                <a:rPr lang="en-US" altLang="ko-KR" sz="1400" dirty="0">
                  <a:solidFill>
                    <a:schemeClr val="bg1">
                      <a:lumMod val="65000"/>
                    </a:schemeClr>
                  </a:solidFill>
                  <a:latin typeface="SamsungOne 400" panose="020B0503030303020204" pitchFamily="34" charset="0"/>
                  <a:ea typeface="SamsungOne 400" panose="020B0503030303020204" pitchFamily="34" charset="0"/>
                </a:rPr>
                <a:t>6.3. Introduction to the Natural Language Processing</a:t>
              </a:r>
            </a:p>
            <a:p>
              <a:pPr>
                <a:spcAft>
                  <a:spcPts val="600"/>
                </a:spcAft>
              </a:pPr>
              <a:r>
                <a:rPr lang="en-US" altLang="ko-KR" sz="1400" dirty="0">
                  <a:solidFill>
                    <a:schemeClr val="bg1">
                      <a:lumMod val="65000"/>
                    </a:schemeClr>
                  </a:solidFill>
                  <a:latin typeface="SamsungOne 400" panose="020B0503030303020204" pitchFamily="34" charset="0"/>
                  <a:ea typeface="SamsungOne 400" panose="020B0503030303020204" pitchFamily="34" charset="0"/>
                </a:rPr>
                <a:t>6.4. Language Model</a:t>
              </a:r>
            </a:p>
            <a:p>
              <a:pPr>
                <a:spcAft>
                  <a:spcPts val="600"/>
                </a:spcAft>
              </a:pPr>
              <a:r>
                <a:rPr lang="en-US" altLang="ko-KR" sz="1400" dirty="0">
                  <a:solidFill>
                    <a:schemeClr val="bg1">
                      <a:lumMod val="65000"/>
                    </a:schemeClr>
                  </a:solidFill>
                  <a:latin typeface="SamsungOne 400" panose="020B0503030303020204" pitchFamily="34" charset="0"/>
                  <a:ea typeface="SamsungOne 400" panose="020B0503030303020204" pitchFamily="34" charset="0"/>
                </a:rPr>
                <a:t>6.5. Representation Model</a:t>
              </a:r>
            </a:p>
            <a:p>
              <a:pPr>
                <a:spcAft>
                  <a:spcPts val="600"/>
                </a:spcAft>
              </a:pPr>
              <a:r>
                <a:rPr lang="en-US" altLang="ko-KR" sz="1400" dirty="0">
                  <a:solidFill>
                    <a:schemeClr val="bg1">
                      <a:lumMod val="65000"/>
                    </a:schemeClr>
                  </a:solidFill>
                  <a:latin typeface="SamsungOne 400" panose="020B0503030303020204" pitchFamily="34" charset="0"/>
                  <a:ea typeface="SamsungOne 400" panose="020B0503030303020204" pitchFamily="34" charset="0"/>
                </a:rPr>
                <a:t>6.6. Classification Analysis</a:t>
              </a:r>
            </a:p>
            <a:p>
              <a:pPr>
                <a:spcAft>
                  <a:spcPts val="600"/>
                </a:spcAft>
              </a:pPr>
              <a:r>
                <a:rPr lang="en-US" altLang="ko-KR" sz="1400" dirty="0">
                  <a:solidFill>
                    <a:schemeClr val="bg1">
                      <a:lumMod val="65000"/>
                    </a:schemeClr>
                  </a:solidFill>
                  <a:latin typeface="SamsungOne 400" panose="020B0503030303020204" pitchFamily="34" charset="0"/>
                  <a:ea typeface="SamsungOne 400" panose="020B0503030303020204" pitchFamily="34" charset="0"/>
                </a:rPr>
                <a:t>6.7. Topic Modeling</a:t>
              </a:r>
            </a:p>
          </p:txBody>
        </p:sp>
      </p:grpSp>
      <p:grpSp>
        <p:nvGrpSpPr>
          <p:cNvPr id="23" name="Group 1">
            <a:extLst>
              <a:ext uri="{FF2B5EF4-FFF2-40B4-BE49-F238E27FC236}">
                <a16:creationId xmlns:a16="http://schemas.microsoft.com/office/drawing/2014/main" id="{3797B519-654E-447F-AE87-E2916FCCB358}"/>
              </a:ext>
            </a:extLst>
          </p:cNvPr>
          <p:cNvGrpSpPr/>
          <p:nvPr/>
        </p:nvGrpSpPr>
        <p:grpSpPr>
          <a:xfrm>
            <a:off x="5791200" y="2460000"/>
            <a:ext cx="5702300" cy="1216982"/>
            <a:chOff x="4181256" y="3224809"/>
            <a:chExt cx="5702300" cy="1216982"/>
          </a:xfrm>
        </p:grpSpPr>
        <p:sp>
          <p:nvSpPr>
            <p:cNvPr id="24" name="직사각형 11">
              <a:extLst>
                <a:ext uri="{FF2B5EF4-FFF2-40B4-BE49-F238E27FC236}">
                  <a16:creationId xmlns:a16="http://schemas.microsoft.com/office/drawing/2014/main" id="{C51B5C7C-F000-4515-B51D-82F57607B35D}"/>
                </a:ext>
              </a:extLst>
            </p:cNvPr>
            <p:cNvSpPr/>
            <p:nvPr/>
          </p:nvSpPr>
          <p:spPr>
            <a:xfrm>
              <a:off x="4364136" y="3225982"/>
              <a:ext cx="551942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spcAft>
                  <a:spcPts val="600"/>
                </a:spcAft>
              </a:pPr>
              <a:r>
                <a:rPr lang="en-US" altLang="ko-KR" dirty="0">
                  <a:solidFill>
                    <a:schemeClr val="tx1">
                      <a:lumMod val="75000"/>
                      <a:lumOff val="25000"/>
                    </a:schemeClr>
                  </a:solidFill>
                  <a:latin typeface="SamsungOne 700" panose="020B0803030303020204" pitchFamily="34" charset="0"/>
                  <a:ea typeface="SamsungOne 700" panose="020B0803030303020204" pitchFamily="34" charset="0"/>
                </a:rPr>
                <a:t>UNIT 7. Image Processing</a:t>
              </a:r>
            </a:p>
          </p:txBody>
        </p:sp>
        <p:sp>
          <p:nvSpPr>
            <p:cNvPr id="25" name="직사각형 12">
              <a:extLst>
                <a:ext uri="{FF2B5EF4-FFF2-40B4-BE49-F238E27FC236}">
                  <a16:creationId xmlns:a16="http://schemas.microsoft.com/office/drawing/2014/main" id="{8A0C6FCB-7FAE-435E-9B45-F73E2F638760}"/>
                </a:ext>
              </a:extLst>
            </p:cNvPr>
            <p:cNvSpPr/>
            <p:nvPr/>
          </p:nvSpPr>
          <p:spPr>
            <a:xfrm>
              <a:off x="4181256" y="3224809"/>
              <a:ext cx="36000" cy="252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p>
          </p:txBody>
        </p:sp>
        <p:sp>
          <p:nvSpPr>
            <p:cNvPr id="26" name="직사각형 13">
              <a:extLst>
                <a:ext uri="{FF2B5EF4-FFF2-40B4-BE49-F238E27FC236}">
                  <a16:creationId xmlns:a16="http://schemas.microsoft.com/office/drawing/2014/main" id="{87BD453C-E00E-4334-B8AC-9CF1851A312A}"/>
                </a:ext>
              </a:extLst>
            </p:cNvPr>
            <p:cNvSpPr/>
            <p:nvPr/>
          </p:nvSpPr>
          <p:spPr>
            <a:xfrm>
              <a:off x="5160752" y="3641572"/>
              <a:ext cx="4456104" cy="8002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schemeClr val="bg1">
                      <a:lumMod val="65000"/>
                    </a:schemeClr>
                  </a:solidFill>
                  <a:latin typeface="SamsungOne 400" panose="020B0503030303020204" pitchFamily="34" charset="0"/>
                  <a:ea typeface="SamsungOne 400" panose="020B0503030303020204" pitchFamily="34" charset="0"/>
                </a:rPr>
                <a:t>7.1. Image Data.</a:t>
              </a:r>
            </a:p>
            <a:p>
              <a:pPr>
                <a:spcAft>
                  <a:spcPts val="600"/>
                </a:spcAft>
              </a:pPr>
              <a:r>
                <a:rPr lang="en-US" altLang="ko-KR" sz="1400" dirty="0">
                  <a:solidFill>
                    <a:schemeClr val="bg1">
                      <a:lumMod val="65000"/>
                    </a:schemeClr>
                  </a:solidFill>
                  <a:latin typeface="SamsungOne 400" panose="020B0503030303020204" pitchFamily="34" charset="0"/>
                  <a:ea typeface="SamsungOne 400" panose="020B0503030303020204" pitchFamily="34" charset="0"/>
                </a:rPr>
                <a:t>7.2. Filtering Image Data.</a:t>
              </a:r>
            </a:p>
            <a:p>
              <a:pPr>
                <a:spcAft>
                  <a:spcPts val="600"/>
                </a:spcAft>
              </a:pPr>
              <a:r>
                <a:rPr lang="en-US" altLang="ko-KR" sz="1400" dirty="0">
                  <a:solidFill>
                    <a:schemeClr val="bg1">
                      <a:lumMod val="65000"/>
                    </a:schemeClr>
                  </a:solidFill>
                  <a:latin typeface="SamsungOne 400" panose="020B0503030303020204" pitchFamily="34" charset="0"/>
                  <a:ea typeface="SamsungOne 400" panose="020B0503030303020204" pitchFamily="34" charset="0"/>
                </a:rPr>
                <a:t>7.3. Transforming Image Data.</a:t>
              </a:r>
            </a:p>
          </p:txBody>
        </p:sp>
      </p:grpSp>
    </p:spTree>
    <p:extLst>
      <p:ext uri="{BB962C8B-B14F-4D97-AF65-F5344CB8AC3E}">
        <p14:creationId xmlns:p14="http://schemas.microsoft.com/office/powerpoint/2010/main" val="4992754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직사각형 11">
            <a:extLst>
              <a:ext uri="{FF2B5EF4-FFF2-40B4-BE49-F238E27FC236}">
                <a16:creationId xmlns:a16="http://schemas.microsoft.com/office/drawing/2014/main" id="{FAA47922-0436-4574-B0E2-23ED72963CD7}"/>
              </a:ext>
            </a:extLst>
          </p:cNvPr>
          <p:cNvSpPr/>
          <p:nvPr/>
        </p:nvSpPr>
        <p:spPr>
          <a:xfrm>
            <a:off x="558800" y="525055"/>
            <a:ext cx="5824317"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600" dirty="0">
                <a:solidFill>
                  <a:schemeClr val="bg1">
                    <a:lumMod val="95000"/>
                  </a:schemeClr>
                </a:solidFill>
                <a:latin typeface="SamsungOne 700" panose="020B0803030303020204" pitchFamily="34" charset="0"/>
                <a:ea typeface="SamsungOne 700" panose="020B0803030303020204" pitchFamily="34" charset="0"/>
              </a:rPr>
              <a:t>UNIT 6. </a:t>
            </a:r>
            <a:br>
              <a:rPr lang="en-US" altLang="ko-KR" dirty="0">
                <a:solidFill>
                  <a:schemeClr val="bg1">
                    <a:lumMod val="95000"/>
                  </a:schemeClr>
                </a:solidFill>
                <a:latin typeface="SamsungOne 700" panose="020B0803030303020204" pitchFamily="34" charset="0"/>
                <a:ea typeface="SamsungOne 700" panose="020B0803030303020204" pitchFamily="34" charset="0"/>
              </a:rPr>
            </a:br>
            <a:r>
              <a:rPr lang="en-US" altLang="ko-KR" sz="2000" dirty="0">
                <a:solidFill>
                  <a:schemeClr val="bg1">
                    <a:lumMod val="95000"/>
                  </a:schemeClr>
                </a:solidFill>
                <a:latin typeface="SamsungOne 700" panose="020B0803030303020204" pitchFamily="34" charset="0"/>
                <a:ea typeface="SamsungOne 700" panose="020B0803030303020204" pitchFamily="34" charset="0"/>
              </a:rPr>
              <a:t>6.2. </a:t>
            </a:r>
            <a:r>
              <a:rPr lang="en-US" altLang="ko-KR" sz="2000" dirty="0">
                <a:solidFill>
                  <a:schemeClr val="bg1">
                    <a:lumMod val="95000"/>
                  </a:schemeClr>
                </a:solidFill>
                <a:latin typeface="SamsungOne 400" panose="020B0503030303020204" pitchFamily="34" charset="0"/>
                <a:ea typeface="SamsungOne 400" panose="020B0503030303020204" pitchFamily="34" charset="0"/>
              </a:rPr>
              <a:t>Data Acquisition</a:t>
            </a:r>
          </a:p>
        </p:txBody>
      </p:sp>
      <p:sp>
        <p:nvSpPr>
          <p:cNvPr id="13" name="직사각형 12">
            <a:extLst>
              <a:ext uri="{FF2B5EF4-FFF2-40B4-BE49-F238E27FC236}">
                <a16:creationId xmlns:a16="http://schemas.microsoft.com/office/drawing/2014/main" id="{7532ECC1-0A38-478F-94E4-BF333CCAE93F}"/>
              </a:ext>
            </a:extLst>
          </p:cNvPr>
          <p:cNvSpPr/>
          <p:nvPr/>
        </p:nvSpPr>
        <p:spPr>
          <a:xfrm>
            <a:off x="546895" y="1528482"/>
            <a:ext cx="8797130"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3200" dirty="0">
                <a:solidFill>
                  <a:schemeClr val="tx1">
                    <a:lumMod val="95000"/>
                    <a:lumOff val="5000"/>
                  </a:schemeClr>
                </a:solidFill>
                <a:latin typeface="Samsung Sharp Sans" pitchFamily="2" charset="0"/>
                <a:ea typeface="Samsung Sharp Sans" pitchFamily="2" charset="0"/>
                <a:cs typeface="Samsung Sharp Sans" pitchFamily="2" charset="0"/>
              </a:rPr>
              <a:t>Text Data from Websites (1/3)</a:t>
            </a:r>
          </a:p>
        </p:txBody>
      </p:sp>
      <p:grpSp>
        <p:nvGrpSpPr>
          <p:cNvPr id="14" name="그룹 13">
            <a:extLst>
              <a:ext uri="{FF2B5EF4-FFF2-40B4-BE49-F238E27FC236}">
                <a16:creationId xmlns:a16="http://schemas.microsoft.com/office/drawing/2014/main" id="{0B668DAB-7287-4DA2-A230-165249DFEFEA}"/>
              </a:ext>
            </a:extLst>
          </p:cNvPr>
          <p:cNvGrpSpPr/>
          <p:nvPr/>
        </p:nvGrpSpPr>
        <p:grpSpPr>
          <a:xfrm>
            <a:off x="558800" y="2232686"/>
            <a:ext cx="8785225" cy="215444"/>
            <a:chOff x="1027113" y="2045625"/>
            <a:chExt cx="8785225" cy="215444"/>
          </a:xfrm>
        </p:grpSpPr>
        <p:sp>
          <p:nvSpPr>
            <p:cNvPr id="17" name="직사각형 16">
              <a:extLst>
                <a:ext uri="{FF2B5EF4-FFF2-40B4-BE49-F238E27FC236}">
                  <a16:creationId xmlns:a16="http://schemas.microsoft.com/office/drawing/2014/main" id="{81732F43-1780-4740-B8FB-B6C4FA251ECD}"/>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p>
          </p:txBody>
        </p:sp>
        <p:sp>
          <p:nvSpPr>
            <p:cNvPr id="18" name="직사각형 17">
              <a:extLst>
                <a:ext uri="{FF2B5EF4-FFF2-40B4-BE49-F238E27FC236}">
                  <a16:creationId xmlns:a16="http://schemas.microsoft.com/office/drawing/2014/main" id="{C63EB7A6-79E8-460F-BB11-0142C8FFEAF7}"/>
                </a:ext>
              </a:extLst>
            </p:cNvPr>
            <p:cNvSpPr/>
            <p:nvPr/>
          </p:nvSpPr>
          <p:spPr>
            <a:xfrm>
              <a:off x="1179513" y="204562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Download a webpage with the Requests library:</a:t>
              </a:r>
            </a:p>
          </p:txBody>
        </p:sp>
      </p:grpSp>
      <p:sp>
        <p:nvSpPr>
          <p:cNvPr id="19" name="직사각형 18">
            <a:extLst>
              <a:ext uri="{FF2B5EF4-FFF2-40B4-BE49-F238E27FC236}">
                <a16:creationId xmlns:a16="http://schemas.microsoft.com/office/drawing/2014/main" id="{81DBBD0C-2F33-4AEC-BB4B-5A7EE4FA4023}"/>
              </a:ext>
            </a:extLst>
          </p:cNvPr>
          <p:cNvSpPr/>
          <p:nvPr/>
        </p:nvSpPr>
        <p:spPr>
          <a:xfrm>
            <a:off x="712182" y="2557363"/>
            <a:ext cx="8630827" cy="9507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26" lvl="0" indent="-182526">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This is OK when the exact URL is known.</a:t>
            </a:r>
          </a:p>
          <a:p>
            <a:pPr marL="182526" lvl="0" indent="-182526">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If log in is required, use the Selenium library instead.</a:t>
            </a:r>
          </a:p>
          <a:p>
            <a:pPr marL="182526" lvl="0" indent="-182526">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HTML content without parsing. </a:t>
            </a:r>
          </a:p>
        </p:txBody>
      </p:sp>
      <p:sp>
        <p:nvSpPr>
          <p:cNvPr id="20" name="직사각형 19">
            <a:extLst>
              <a:ext uri="{FF2B5EF4-FFF2-40B4-BE49-F238E27FC236}">
                <a16:creationId xmlns:a16="http://schemas.microsoft.com/office/drawing/2014/main" id="{2E261E93-FDB3-457F-B3CC-0761B66C4521}"/>
              </a:ext>
            </a:extLst>
          </p:cNvPr>
          <p:cNvSpPr/>
          <p:nvPr/>
        </p:nvSpPr>
        <p:spPr>
          <a:xfrm>
            <a:off x="909948" y="3617317"/>
            <a:ext cx="5706752" cy="2462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600" dirty="0">
                <a:solidFill>
                  <a:srgbClr val="FF0000"/>
                </a:solidFill>
                <a:latin typeface="SamsungOne 700" panose="020B0803030303020204" pitchFamily="34" charset="0"/>
                <a:ea typeface="SamsungOne 700" panose="020B0803030303020204" pitchFamily="34" charset="0"/>
              </a:rPr>
              <a:t>Ex</a:t>
            </a:r>
            <a:r>
              <a:rPr lang="en-US" altLang="ko-KR" sz="1600" dirty="0">
                <a:solidFill>
                  <a:schemeClr val="tx1">
                    <a:lumMod val="85000"/>
                    <a:lumOff val="15000"/>
                  </a:schemeClr>
                </a:solidFill>
                <a:latin typeface="SamsungOne 400" panose="020B0503030303020204" pitchFamily="34" charset="0"/>
                <a:ea typeface="SamsungOne 400" panose="020B0503030303020204" pitchFamily="34" charset="0"/>
              </a:rPr>
              <a:t>)</a:t>
            </a:r>
            <a:endPar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22" name="Rectangle 18">
            <a:extLst>
              <a:ext uri="{FF2B5EF4-FFF2-40B4-BE49-F238E27FC236}">
                <a16:creationId xmlns:a16="http://schemas.microsoft.com/office/drawing/2014/main" id="{158E74A9-BBB7-49FA-B8E5-7434CDE87813}"/>
              </a:ext>
            </a:extLst>
          </p:cNvPr>
          <p:cNvSpPr/>
          <p:nvPr/>
        </p:nvSpPr>
        <p:spPr>
          <a:xfrm>
            <a:off x="711200" y="3934671"/>
            <a:ext cx="8632825" cy="945625"/>
          </a:xfrm>
          <a:prstGeom prst="rect">
            <a:avLst/>
          </a:prstGeom>
          <a:solidFill>
            <a:srgbClr val="ECEFF6"/>
          </a:solidFill>
          <a:ln>
            <a:solidFill>
              <a:schemeClr val="bg1">
                <a:lumMod val="85000"/>
              </a:schemeClr>
            </a:solidFill>
          </a:ln>
        </p:spPr>
        <p:txBody>
          <a:bodyPr wrap="square" lIns="180000" tIns="72000" rIns="180000" bIns="72000">
            <a:spAutoFit/>
            <a:scene3d>
              <a:camera prst="orthographicFront"/>
              <a:lightRig rig="threePt" dir="t"/>
            </a:scene3d>
            <a:sp3d>
              <a:bevelT w="0" h="6350"/>
            </a:sp3d>
          </a:bodyPr>
          <a:lstStyle/>
          <a:p>
            <a:pPr algn="just"/>
            <a:r>
              <a:rPr lang="en-US" altLang="ko-KR" sz="1300" dirty="0">
                <a:latin typeface="SamsungOne 400" panose="020B0503030303020204" pitchFamily="34" charset="0"/>
                <a:ea typeface="SamsungOne 400" panose="020B0503030303020204" pitchFamily="34" charset="0"/>
                <a:cs typeface="Tahoma" panose="020B0604030504040204" pitchFamily="34" charset="0"/>
              </a:rPr>
              <a:t>import requests as </a:t>
            </a:r>
            <a:r>
              <a:rPr lang="en-US" altLang="ko-KR" sz="1300" dirty="0" err="1">
                <a:latin typeface="SamsungOne 400" panose="020B0503030303020204" pitchFamily="34" charset="0"/>
                <a:ea typeface="SamsungOne 400" panose="020B0503030303020204" pitchFamily="34" charset="0"/>
                <a:cs typeface="Tahoma" panose="020B0604030504040204" pitchFamily="34" charset="0"/>
              </a:rPr>
              <a:t>rq</a:t>
            </a:r>
            <a:endParaRPr lang="en-US" altLang="ko-KR" sz="1300" dirty="0">
              <a:latin typeface="SamsungOne 400" panose="020B0503030303020204" pitchFamily="34" charset="0"/>
              <a:ea typeface="SamsungOne 400" panose="020B0503030303020204" pitchFamily="34" charset="0"/>
              <a:cs typeface="Tahoma" panose="020B0604030504040204" pitchFamily="34" charset="0"/>
            </a:endParaRPr>
          </a:p>
          <a:p>
            <a:pPr algn="just"/>
            <a:r>
              <a:rPr lang="en-US" altLang="ko-KR" sz="1300" dirty="0">
                <a:latin typeface="SamsungOne 400" panose="020B0503030303020204" pitchFamily="34" charset="0"/>
                <a:ea typeface="SamsungOne 400" panose="020B0503030303020204" pitchFamily="34" charset="0"/>
                <a:cs typeface="Tahoma" panose="020B0604030504040204" pitchFamily="34" charset="0"/>
              </a:rPr>
              <a:t>res = </a:t>
            </a:r>
            <a:r>
              <a:rPr lang="en-US" altLang="ko-KR" sz="1300" dirty="0" err="1">
                <a:latin typeface="SamsungOne 400" panose="020B0503030303020204" pitchFamily="34" charset="0"/>
                <a:ea typeface="SamsungOne 400" panose="020B0503030303020204" pitchFamily="34" charset="0"/>
                <a:cs typeface="Tahoma" panose="020B0604030504040204" pitchFamily="34" charset="0"/>
              </a:rPr>
              <a:t>rq.get</a:t>
            </a:r>
            <a:r>
              <a:rPr lang="en-US" altLang="ko-KR" sz="1300" dirty="0">
                <a:latin typeface="SamsungOne 400" panose="020B0503030303020204" pitchFamily="34" charset="0"/>
                <a:ea typeface="SamsungOne 400" panose="020B0503030303020204" pitchFamily="34" charset="0"/>
                <a:cs typeface="Tahoma" panose="020B0604030504040204" pitchFamily="34" charset="0"/>
              </a:rPr>
              <a:t>("https://en.wikipedia.org/wiki/</a:t>
            </a:r>
            <a:r>
              <a:rPr lang="en-US" altLang="ko-KR" sz="1300" dirty="0" err="1">
                <a:latin typeface="SamsungOne 400" panose="020B0503030303020204" pitchFamily="34" charset="0"/>
                <a:ea typeface="SamsungOne 400" panose="020B0503030303020204" pitchFamily="34" charset="0"/>
                <a:cs typeface="Tahoma" panose="020B0604030504040204" pitchFamily="34" charset="0"/>
              </a:rPr>
              <a:t>Machine_learning</a:t>
            </a:r>
            <a:r>
              <a:rPr lang="en-US" altLang="ko-KR" sz="1300" dirty="0">
                <a:latin typeface="SamsungOne 400" panose="020B0503030303020204" pitchFamily="34" charset="0"/>
                <a:ea typeface="SamsungOne 400" panose="020B0503030303020204" pitchFamily="34" charset="0"/>
                <a:cs typeface="Tahoma" panose="020B0604030504040204" pitchFamily="34" charset="0"/>
              </a:rPr>
              <a:t>")    </a:t>
            </a:r>
          </a:p>
          <a:p>
            <a:pPr algn="just"/>
            <a:r>
              <a:rPr lang="en-US" altLang="ko-KR" sz="1300" dirty="0" err="1">
                <a:latin typeface="SamsungOne 400" panose="020B0503030303020204" pitchFamily="34" charset="0"/>
                <a:ea typeface="SamsungOne 400" panose="020B0503030303020204" pitchFamily="34" charset="0"/>
                <a:cs typeface="Tahoma" panose="020B0604030504040204" pitchFamily="34" charset="0"/>
              </a:rPr>
              <a:t>res.status_code</a:t>
            </a:r>
            <a:r>
              <a:rPr lang="en-US" altLang="ko-KR" sz="1300" dirty="0">
                <a:latin typeface="SamsungOne 400" panose="020B0503030303020204" pitchFamily="34" charset="0"/>
                <a:ea typeface="SamsungOne 400" panose="020B0503030303020204" pitchFamily="34" charset="0"/>
                <a:cs typeface="Tahoma" panose="020B0604030504040204" pitchFamily="34" charset="0"/>
              </a:rPr>
              <a:t>        # If the status code is 200, then OK.</a:t>
            </a:r>
          </a:p>
          <a:p>
            <a:pPr algn="just"/>
            <a:r>
              <a:rPr lang="en-US" altLang="ko-KR" sz="1300" dirty="0">
                <a:latin typeface="SamsungOne 400" panose="020B0503030303020204" pitchFamily="34" charset="0"/>
                <a:ea typeface="SamsungOne 400" panose="020B0503030303020204" pitchFamily="34" charset="0"/>
                <a:cs typeface="Tahoma" panose="020B0604030504040204" pitchFamily="34" charset="0"/>
              </a:rPr>
              <a:t>print(</a:t>
            </a:r>
            <a:r>
              <a:rPr lang="en-US" altLang="ko-KR" sz="1300" dirty="0" err="1">
                <a:latin typeface="SamsungOne 400" panose="020B0503030303020204" pitchFamily="34" charset="0"/>
                <a:ea typeface="SamsungOne 400" panose="020B0503030303020204" pitchFamily="34" charset="0"/>
                <a:cs typeface="Tahoma" panose="020B0604030504040204" pitchFamily="34" charset="0"/>
              </a:rPr>
              <a:t>res.text</a:t>
            </a:r>
            <a:r>
              <a:rPr lang="en-US" altLang="ko-KR" sz="1300" dirty="0">
                <a:latin typeface="SamsungOne 400" panose="020B0503030303020204" pitchFamily="34" charset="0"/>
                <a:ea typeface="SamsungOne 400" panose="020B0503030303020204" pitchFamily="34" charset="0"/>
                <a:cs typeface="Tahoma" panose="020B0604030504040204" pitchFamily="34" charset="0"/>
              </a:rPr>
              <a:t>)            # Not easily intelligible yet.</a:t>
            </a:r>
          </a:p>
        </p:txBody>
      </p:sp>
    </p:spTree>
    <p:extLst>
      <p:ext uri="{BB962C8B-B14F-4D97-AF65-F5344CB8AC3E}">
        <p14:creationId xmlns:p14="http://schemas.microsoft.com/office/powerpoint/2010/main" val="1604837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ppt_x"/>
                                          </p:val>
                                        </p:tav>
                                        <p:tav tm="100000">
                                          <p:val>
                                            <p:strVal val="#ppt_x"/>
                                          </p:val>
                                        </p:tav>
                                      </p:tavLst>
                                    </p:anim>
                                    <p:anim calcmode="lin" valueType="num">
                                      <p:cBhvr additive="base">
                                        <p:cTn id="8"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그룹 5">
            <a:extLst>
              <a:ext uri="{FF2B5EF4-FFF2-40B4-BE49-F238E27FC236}">
                <a16:creationId xmlns:a16="http://schemas.microsoft.com/office/drawing/2014/main" id="{583FBE6B-9789-447E-B803-6CD890C27E53}"/>
              </a:ext>
            </a:extLst>
          </p:cNvPr>
          <p:cNvGrpSpPr/>
          <p:nvPr/>
        </p:nvGrpSpPr>
        <p:grpSpPr>
          <a:xfrm>
            <a:off x="558799" y="525055"/>
            <a:ext cx="8785226" cy="3931799"/>
            <a:chOff x="558799" y="525055"/>
            <a:chExt cx="8785226" cy="3931799"/>
          </a:xfrm>
        </p:grpSpPr>
        <p:sp>
          <p:nvSpPr>
            <p:cNvPr id="7" name="직사각형 133">
              <a:extLst>
                <a:ext uri="{FF2B5EF4-FFF2-40B4-BE49-F238E27FC236}">
                  <a16:creationId xmlns:a16="http://schemas.microsoft.com/office/drawing/2014/main" id="{E2827064-312C-4923-880D-335E39F735EA}"/>
                </a:ext>
              </a:extLst>
            </p:cNvPr>
            <p:cNvSpPr/>
            <p:nvPr/>
          </p:nvSpPr>
          <p:spPr>
            <a:xfrm>
              <a:off x="558800" y="2363973"/>
              <a:ext cx="7558583" cy="209288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400" dirty="0">
                  <a:solidFill>
                    <a:schemeClr val="bg1"/>
                  </a:solidFill>
                  <a:latin typeface="Samsung Sharp Sans" pitchFamily="2" charset="0"/>
                  <a:ea typeface="Samsung Sharp Sans" pitchFamily="2" charset="0"/>
                  <a:cs typeface="Samsung Sharp Sans" pitchFamily="2" charset="0"/>
                </a:rPr>
                <a:t>UNIT 6.</a:t>
              </a:r>
            </a:p>
            <a:p>
              <a:endParaRPr lang="en-US" altLang="ko-KR" sz="2400" dirty="0">
                <a:solidFill>
                  <a:schemeClr val="bg1"/>
                </a:solidFill>
                <a:latin typeface="Samsung Sharp Sans" pitchFamily="2" charset="0"/>
                <a:ea typeface="Samsung Sharp Sans" pitchFamily="2" charset="0"/>
                <a:cs typeface="Samsung Sharp Sans" pitchFamily="2" charset="0"/>
              </a:endParaRPr>
            </a:p>
            <a:p>
              <a:r>
                <a:rPr lang="en-US" altLang="ko-KR" sz="4400" dirty="0">
                  <a:solidFill>
                    <a:schemeClr val="bg1"/>
                  </a:solidFill>
                  <a:latin typeface="Samsung Sharp Sans" pitchFamily="2" charset="0"/>
                  <a:ea typeface="Samsung Sharp Sans" pitchFamily="2" charset="0"/>
                  <a:cs typeface="Samsung Sharp Sans" pitchFamily="2" charset="0"/>
                </a:rPr>
                <a:t>Natural Language Processing</a:t>
              </a:r>
            </a:p>
          </p:txBody>
        </p:sp>
        <p:cxnSp>
          <p:nvCxnSpPr>
            <p:cNvPr id="8" name="직선 연결선 7">
              <a:extLst>
                <a:ext uri="{FF2B5EF4-FFF2-40B4-BE49-F238E27FC236}">
                  <a16:creationId xmlns:a16="http://schemas.microsoft.com/office/drawing/2014/main" id="{F7E4D729-8D4E-4BCD-9583-AE7B2677C232}"/>
                </a:ext>
              </a:extLst>
            </p:cNvPr>
            <p:cNvCxnSpPr>
              <a:cxnSpLocks/>
            </p:cNvCxnSpPr>
            <p:nvPr/>
          </p:nvCxnSpPr>
          <p:spPr>
            <a:xfrm>
              <a:off x="1573501" y="2540000"/>
              <a:ext cx="777052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10" name="Group 8">
              <a:extLst>
                <a:ext uri="{FF2B5EF4-FFF2-40B4-BE49-F238E27FC236}">
                  <a16:creationId xmlns:a16="http://schemas.microsoft.com/office/drawing/2014/main" id="{A98477A4-1F7B-4920-8B25-3DFC25362374}"/>
                </a:ext>
              </a:extLst>
            </p:cNvPr>
            <p:cNvGrpSpPr/>
            <p:nvPr/>
          </p:nvGrpSpPr>
          <p:grpSpPr>
            <a:xfrm>
              <a:off x="558799" y="525055"/>
              <a:ext cx="4666343" cy="834793"/>
              <a:chOff x="558799" y="525055"/>
              <a:chExt cx="4666343" cy="834793"/>
            </a:xfrm>
          </p:grpSpPr>
          <p:sp>
            <p:nvSpPr>
              <p:cNvPr id="11" name="직사각형 133">
                <a:extLst>
                  <a:ext uri="{FF2B5EF4-FFF2-40B4-BE49-F238E27FC236}">
                    <a16:creationId xmlns:a16="http://schemas.microsoft.com/office/drawing/2014/main" id="{B512FD0F-0114-4143-A435-728055A2D0CC}"/>
                  </a:ext>
                </a:extLst>
              </p:cNvPr>
              <p:cNvSpPr/>
              <p:nvPr/>
            </p:nvSpPr>
            <p:spPr>
              <a:xfrm>
                <a:off x="558799" y="928961"/>
                <a:ext cx="4666343" cy="4308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800" dirty="0">
                    <a:solidFill>
                      <a:schemeClr val="bg1"/>
                    </a:solidFill>
                    <a:latin typeface="Samsung Sharp Sans" pitchFamily="2" charset="0"/>
                    <a:ea typeface="Samsung Sharp Sans" pitchFamily="2" charset="0"/>
                    <a:cs typeface="Samsung Sharp Sans" pitchFamily="2" charset="0"/>
                  </a:rPr>
                  <a:t>Machine Learning - Part III</a:t>
                </a:r>
              </a:p>
            </p:txBody>
          </p:sp>
          <p:sp>
            <p:nvSpPr>
              <p:cNvPr id="12" name="Rectangle 4">
                <a:extLst>
                  <a:ext uri="{FF2B5EF4-FFF2-40B4-BE49-F238E27FC236}">
                    <a16:creationId xmlns:a16="http://schemas.microsoft.com/office/drawing/2014/main" id="{DEC1DCF5-F8A2-4A94-B5A3-56EEF9C05827}"/>
                  </a:ext>
                </a:extLst>
              </p:cNvPr>
              <p:cNvSpPr/>
              <p:nvPr/>
            </p:nvSpPr>
            <p:spPr>
              <a:xfrm>
                <a:off x="558800" y="525055"/>
                <a:ext cx="1075615" cy="246221"/>
              </a:xfrm>
              <a:prstGeom prst="rect">
                <a:avLst/>
              </a:prstGeom>
            </p:spPr>
            <p:txBody>
              <a:bodyPr wrap="none" lIns="0" tIns="0" rIns="0" bIns="0">
                <a:spAutoFit/>
                <a:scene3d>
                  <a:camera prst="orthographicFront"/>
                  <a:lightRig rig="threePt" dir="t"/>
                </a:scene3d>
                <a:sp3d>
                  <a:bevelT w="0" h="6350"/>
                </a:sp3d>
              </a:bodyPr>
              <a:lstStyle/>
              <a:p>
                <a:r>
                  <a:rPr lang="en-US" altLang="ko-KR" sz="1600" dirty="0">
                    <a:solidFill>
                      <a:schemeClr val="bg1"/>
                    </a:solidFill>
                    <a:latin typeface="Samsung Sharp Sans" pitchFamily="2" charset="0"/>
                    <a:ea typeface="Samsung Sharp Sans" pitchFamily="2" charset="0"/>
                    <a:cs typeface="Samsung Sharp Sans" pitchFamily="2" charset="0"/>
                  </a:rPr>
                  <a:t>Chapter 7.</a:t>
                </a:r>
                <a:endParaRPr lang="ko-KR" altLang="en-US" sz="1600" dirty="0"/>
              </a:p>
            </p:txBody>
          </p:sp>
        </p:grpSp>
      </p:grpSp>
    </p:spTree>
    <p:extLst>
      <p:ext uri="{BB962C8B-B14F-4D97-AF65-F5344CB8AC3E}">
        <p14:creationId xmlns:p14="http://schemas.microsoft.com/office/powerpoint/2010/main" val="37672571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직사각형 11">
            <a:extLst>
              <a:ext uri="{FF2B5EF4-FFF2-40B4-BE49-F238E27FC236}">
                <a16:creationId xmlns:a16="http://schemas.microsoft.com/office/drawing/2014/main" id="{03F5E4AC-3348-4B03-AD24-CCD139E6B212}"/>
              </a:ext>
            </a:extLst>
          </p:cNvPr>
          <p:cNvSpPr/>
          <p:nvPr/>
        </p:nvSpPr>
        <p:spPr>
          <a:xfrm>
            <a:off x="558800" y="525055"/>
            <a:ext cx="5824317"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600" dirty="0">
                <a:solidFill>
                  <a:schemeClr val="bg1">
                    <a:lumMod val="95000"/>
                  </a:schemeClr>
                </a:solidFill>
                <a:latin typeface="SamsungOne 700" panose="020B0803030303020204" pitchFamily="34" charset="0"/>
                <a:ea typeface="SamsungOne 700" panose="020B0803030303020204" pitchFamily="34" charset="0"/>
              </a:rPr>
              <a:t>UNIT 6. </a:t>
            </a:r>
            <a:br>
              <a:rPr lang="en-US" altLang="ko-KR" dirty="0">
                <a:solidFill>
                  <a:schemeClr val="bg1">
                    <a:lumMod val="95000"/>
                  </a:schemeClr>
                </a:solidFill>
                <a:latin typeface="SamsungOne 700" panose="020B0803030303020204" pitchFamily="34" charset="0"/>
                <a:ea typeface="SamsungOne 700" panose="020B0803030303020204" pitchFamily="34" charset="0"/>
              </a:rPr>
            </a:br>
            <a:r>
              <a:rPr lang="en-US" altLang="ko-KR" sz="2000" dirty="0">
                <a:solidFill>
                  <a:schemeClr val="bg1">
                    <a:lumMod val="95000"/>
                  </a:schemeClr>
                </a:solidFill>
                <a:latin typeface="SamsungOne 700" panose="020B0803030303020204" pitchFamily="34" charset="0"/>
                <a:ea typeface="SamsungOne 700" panose="020B0803030303020204" pitchFamily="34" charset="0"/>
              </a:rPr>
              <a:t>6.2. </a:t>
            </a:r>
            <a:r>
              <a:rPr lang="en-US" altLang="ko-KR" sz="2000" dirty="0">
                <a:solidFill>
                  <a:schemeClr val="bg1">
                    <a:lumMod val="95000"/>
                  </a:schemeClr>
                </a:solidFill>
                <a:latin typeface="SamsungOne 400" panose="020B0503030303020204" pitchFamily="34" charset="0"/>
                <a:ea typeface="SamsungOne 400" panose="020B0503030303020204" pitchFamily="34" charset="0"/>
              </a:rPr>
              <a:t>Data Acquisition</a:t>
            </a:r>
          </a:p>
        </p:txBody>
      </p:sp>
      <p:sp>
        <p:nvSpPr>
          <p:cNvPr id="13" name="직사각형 12">
            <a:extLst>
              <a:ext uri="{FF2B5EF4-FFF2-40B4-BE49-F238E27FC236}">
                <a16:creationId xmlns:a16="http://schemas.microsoft.com/office/drawing/2014/main" id="{1C7A1A4C-C347-4C33-8525-CD3CB42FFC7D}"/>
              </a:ext>
            </a:extLst>
          </p:cNvPr>
          <p:cNvSpPr/>
          <p:nvPr/>
        </p:nvSpPr>
        <p:spPr>
          <a:xfrm>
            <a:off x="546895" y="1528482"/>
            <a:ext cx="8797130"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3200" dirty="0">
                <a:solidFill>
                  <a:schemeClr val="tx1">
                    <a:lumMod val="95000"/>
                    <a:lumOff val="5000"/>
                  </a:schemeClr>
                </a:solidFill>
                <a:latin typeface="Samsung Sharp Sans" pitchFamily="2" charset="0"/>
                <a:ea typeface="Samsung Sharp Sans" pitchFamily="2" charset="0"/>
                <a:cs typeface="Samsung Sharp Sans" pitchFamily="2" charset="0"/>
              </a:rPr>
              <a:t>Text Data from Websites (2/3)</a:t>
            </a:r>
          </a:p>
        </p:txBody>
      </p:sp>
      <p:grpSp>
        <p:nvGrpSpPr>
          <p:cNvPr id="14" name="그룹 13">
            <a:extLst>
              <a:ext uri="{FF2B5EF4-FFF2-40B4-BE49-F238E27FC236}">
                <a16:creationId xmlns:a16="http://schemas.microsoft.com/office/drawing/2014/main" id="{D5E09112-BEA8-46C4-8A29-8EC20D9D2F03}"/>
              </a:ext>
            </a:extLst>
          </p:cNvPr>
          <p:cNvGrpSpPr/>
          <p:nvPr/>
        </p:nvGrpSpPr>
        <p:grpSpPr>
          <a:xfrm>
            <a:off x="558800" y="2232686"/>
            <a:ext cx="8785225" cy="215444"/>
            <a:chOff x="1027113" y="2045625"/>
            <a:chExt cx="8785225" cy="215444"/>
          </a:xfrm>
        </p:grpSpPr>
        <p:sp>
          <p:nvSpPr>
            <p:cNvPr id="17" name="직사각형 16">
              <a:extLst>
                <a:ext uri="{FF2B5EF4-FFF2-40B4-BE49-F238E27FC236}">
                  <a16:creationId xmlns:a16="http://schemas.microsoft.com/office/drawing/2014/main" id="{1AECD3A8-9983-44CB-B0A6-B6A839221DC4}"/>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p>
          </p:txBody>
        </p:sp>
        <p:sp>
          <p:nvSpPr>
            <p:cNvPr id="18" name="직사각형 17">
              <a:extLst>
                <a:ext uri="{FF2B5EF4-FFF2-40B4-BE49-F238E27FC236}">
                  <a16:creationId xmlns:a16="http://schemas.microsoft.com/office/drawing/2014/main" id="{9BE33373-1F85-4475-B7E5-83CCCDD3FFCA}"/>
                </a:ext>
              </a:extLst>
            </p:cNvPr>
            <p:cNvSpPr/>
            <p:nvPr/>
          </p:nvSpPr>
          <p:spPr>
            <a:xfrm>
              <a:off x="1179513" y="204562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Parsing HTML with the BeautifulSoup4 library:</a:t>
              </a:r>
            </a:p>
          </p:txBody>
        </p:sp>
      </p:grpSp>
      <p:sp>
        <p:nvSpPr>
          <p:cNvPr id="19" name="직사각형 18">
            <a:extLst>
              <a:ext uri="{FF2B5EF4-FFF2-40B4-BE49-F238E27FC236}">
                <a16:creationId xmlns:a16="http://schemas.microsoft.com/office/drawing/2014/main" id="{C09F537F-C161-4757-8DDE-CBC7FEA8B7CF}"/>
              </a:ext>
            </a:extLst>
          </p:cNvPr>
          <p:cNvSpPr/>
          <p:nvPr/>
        </p:nvSpPr>
        <p:spPr>
          <a:xfrm>
            <a:off x="712182" y="2557363"/>
            <a:ext cx="8630827" cy="3454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26" lvl="0" indent="-182526">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 downloaded HTML should be parsed in order to access the desired content.</a:t>
            </a:r>
          </a:p>
        </p:txBody>
      </p:sp>
      <p:sp>
        <p:nvSpPr>
          <p:cNvPr id="20" name="직사각형 19">
            <a:extLst>
              <a:ext uri="{FF2B5EF4-FFF2-40B4-BE49-F238E27FC236}">
                <a16:creationId xmlns:a16="http://schemas.microsoft.com/office/drawing/2014/main" id="{2F4F6C4B-B5A1-4F9B-ACA7-935A2301B829}"/>
              </a:ext>
            </a:extLst>
          </p:cNvPr>
          <p:cNvSpPr/>
          <p:nvPr/>
        </p:nvSpPr>
        <p:spPr>
          <a:xfrm>
            <a:off x="909948" y="3048146"/>
            <a:ext cx="5706752" cy="2462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600" dirty="0">
                <a:solidFill>
                  <a:srgbClr val="FF0000"/>
                </a:solidFill>
                <a:latin typeface="SamsungOne 700" panose="020B0803030303020204" pitchFamily="34" charset="0"/>
                <a:ea typeface="SamsungOne 700" panose="020B0803030303020204" pitchFamily="34" charset="0"/>
              </a:rPr>
              <a:t>Ex</a:t>
            </a:r>
            <a:r>
              <a:rPr lang="en-US" altLang="ko-KR" sz="1600" dirty="0">
                <a:solidFill>
                  <a:schemeClr val="tx1">
                    <a:lumMod val="85000"/>
                    <a:lumOff val="15000"/>
                  </a:schemeClr>
                </a:solidFill>
                <a:latin typeface="SamsungOne 400" panose="020B0503030303020204" pitchFamily="34" charset="0"/>
                <a:ea typeface="SamsungOne 400" panose="020B0503030303020204" pitchFamily="34" charset="0"/>
              </a:rPr>
              <a:t>)</a:t>
            </a:r>
            <a:endPar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21" name="Rectangle 18">
            <a:extLst>
              <a:ext uri="{FF2B5EF4-FFF2-40B4-BE49-F238E27FC236}">
                <a16:creationId xmlns:a16="http://schemas.microsoft.com/office/drawing/2014/main" id="{3FD70CEC-53E8-49BB-9AC4-C224395F0721}"/>
              </a:ext>
            </a:extLst>
          </p:cNvPr>
          <p:cNvSpPr/>
          <p:nvPr/>
        </p:nvSpPr>
        <p:spPr>
          <a:xfrm>
            <a:off x="711200" y="3365500"/>
            <a:ext cx="8632825" cy="1745844"/>
          </a:xfrm>
          <a:prstGeom prst="rect">
            <a:avLst/>
          </a:prstGeom>
          <a:solidFill>
            <a:srgbClr val="ECEFF6"/>
          </a:solidFill>
          <a:ln>
            <a:solidFill>
              <a:schemeClr val="bg1">
                <a:lumMod val="85000"/>
              </a:schemeClr>
            </a:solidFill>
          </a:ln>
        </p:spPr>
        <p:txBody>
          <a:bodyPr wrap="square" lIns="180000" tIns="72000" rIns="180000" bIns="72000">
            <a:spAutoFit/>
            <a:scene3d>
              <a:camera prst="orthographicFront"/>
              <a:lightRig rig="threePt" dir="t"/>
            </a:scene3d>
            <a:sp3d>
              <a:bevelT w="0" h="6350"/>
            </a:sp3d>
          </a:bodyPr>
          <a:lstStyle/>
          <a:p>
            <a:pPr algn="just"/>
            <a:r>
              <a:rPr lang="en-US" altLang="ko-KR" sz="1300" dirty="0">
                <a:latin typeface="SamsungOne 400" panose="020B0503030303020204" pitchFamily="34" charset="0"/>
                <a:ea typeface="SamsungOne 400" panose="020B0503030303020204" pitchFamily="34" charset="0"/>
                <a:cs typeface="Tahoma" panose="020B0604030504040204" pitchFamily="34" charset="0"/>
              </a:rPr>
              <a:t>import requests, bs4</a:t>
            </a:r>
          </a:p>
          <a:p>
            <a:pPr algn="just"/>
            <a:r>
              <a:rPr lang="en-US" altLang="ko-KR" sz="1300" dirty="0">
                <a:latin typeface="SamsungOne 400" panose="020B0503030303020204" pitchFamily="34" charset="0"/>
                <a:ea typeface="SamsungOne 400" panose="020B0503030303020204" pitchFamily="34" charset="0"/>
                <a:cs typeface="Tahoma" panose="020B0604030504040204" pitchFamily="34" charset="0"/>
              </a:rPr>
              <a:t>res = </a:t>
            </a:r>
            <a:r>
              <a:rPr lang="en-US" altLang="ko-KR" sz="1300" dirty="0" err="1">
                <a:latin typeface="SamsungOne 400" panose="020B0503030303020204" pitchFamily="34" charset="0"/>
                <a:ea typeface="SamsungOne 400" panose="020B0503030303020204" pitchFamily="34" charset="0"/>
                <a:cs typeface="Tahoma" panose="020B0604030504040204" pitchFamily="34" charset="0"/>
              </a:rPr>
              <a:t>reqquests.get</a:t>
            </a:r>
            <a:r>
              <a:rPr lang="en-US" altLang="ko-KR" sz="1300" dirty="0">
                <a:latin typeface="SamsungOne 400" panose="020B0503030303020204" pitchFamily="34" charset="0"/>
                <a:ea typeface="SamsungOne 400" panose="020B0503030303020204" pitchFamily="34" charset="0"/>
                <a:cs typeface="Tahoma" panose="020B0604030504040204" pitchFamily="34" charset="0"/>
              </a:rPr>
              <a:t>("https://en.wikipedia.org/wiki/</a:t>
            </a:r>
            <a:r>
              <a:rPr lang="en-US" altLang="ko-KR" sz="1300" dirty="0" err="1">
                <a:latin typeface="SamsungOne 400" panose="020B0503030303020204" pitchFamily="34" charset="0"/>
                <a:ea typeface="SamsungOne 400" panose="020B0503030303020204" pitchFamily="34" charset="0"/>
                <a:cs typeface="Tahoma" panose="020B0604030504040204" pitchFamily="34" charset="0"/>
              </a:rPr>
              <a:t>Machine_learning</a:t>
            </a:r>
            <a:r>
              <a:rPr lang="en-US" altLang="ko-KR" sz="1300" dirty="0">
                <a:latin typeface="SamsungOne 400" panose="020B0503030303020204" pitchFamily="34" charset="0"/>
                <a:ea typeface="SamsungOne 400" panose="020B0503030303020204" pitchFamily="34" charset="0"/>
                <a:cs typeface="Tahoma" panose="020B0604030504040204" pitchFamily="34" charset="0"/>
              </a:rPr>
              <a:t>")</a:t>
            </a:r>
          </a:p>
          <a:p>
            <a:pPr algn="just"/>
            <a:r>
              <a:rPr lang="en-US" altLang="ko-KR" sz="1300" dirty="0">
                <a:latin typeface="SamsungOne 400" panose="020B0503030303020204" pitchFamily="34" charset="0"/>
                <a:ea typeface="SamsungOne 400" panose="020B0503030303020204" pitchFamily="34" charset="0"/>
                <a:cs typeface="Tahoma" panose="020B0604030504040204" pitchFamily="34" charset="0"/>
              </a:rPr>
              <a:t>soup = bs4.BeautifulSoup(</a:t>
            </a:r>
            <a:r>
              <a:rPr lang="en-US" altLang="ko-KR" sz="1300" dirty="0" err="1">
                <a:latin typeface="SamsungOne 400" panose="020B0503030303020204" pitchFamily="34" charset="0"/>
                <a:ea typeface="SamsungOne 400" panose="020B0503030303020204" pitchFamily="34" charset="0"/>
                <a:cs typeface="Tahoma" panose="020B0604030504040204" pitchFamily="34" charset="0"/>
              </a:rPr>
              <a:t>res.text</a:t>
            </a:r>
            <a:r>
              <a:rPr lang="en-US" altLang="ko-KR" sz="1300" dirty="0">
                <a:latin typeface="SamsungOne 400" panose="020B0503030303020204" pitchFamily="34" charset="0"/>
                <a:ea typeface="SamsungOne 400" panose="020B0503030303020204" pitchFamily="34" charset="0"/>
                <a:cs typeface="Tahoma" panose="020B0604030504040204" pitchFamily="34" charset="0"/>
              </a:rPr>
              <a:t>, '</a:t>
            </a:r>
            <a:r>
              <a:rPr lang="en-US" altLang="ko-KR" sz="1300" dirty="0" err="1">
                <a:latin typeface="SamsungOne 400" panose="020B0503030303020204" pitchFamily="34" charset="0"/>
                <a:ea typeface="SamsungOne 400" panose="020B0503030303020204" pitchFamily="34" charset="0"/>
                <a:cs typeface="Tahoma" panose="020B0604030504040204" pitchFamily="34" charset="0"/>
              </a:rPr>
              <a:t>html.parser</a:t>
            </a:r>
            <a:r>
              <a:rPr lang="en-US" altLang="ko-KR" sz="1300" dirty="0">
                <a:latin typeface="SamsungOne 400" panose="020B0503030303020204" pitchFamily="34" charset="0"/>
                <a:ea typeface="SamsungOne 400" panose="020B0503030303020204" pitchFamily="34" charset="0"/>
                <a:cs typeface="Tahoma" panose="020B0604030504040204" pitchFamily="34" charset="0"/>
              </a:rPr>
              <a:t>')     # Returns a </a:t>
            </a:r>
            <a:r>
              <a:rPr lang="en-US" altLang="ko-KR" sz="1300" dirty="0" err="1">
                <a:latin typeface="SamsungOne 400" panose="020B0503030303020204" pitchFamily="34" charset="0"/>
                <a:ea typeface="SamsungOne 400" panose="020B0503030303020204" pitchFamily="34" charset="0"/>
                <a:cs typeface="Tahoma" panose="020B0604030504040204" pitchFamily="34" charset="0"/>
              </a:rPr>
              <a:t>BeautifulSoup</a:t>
            </a:r>
            <a:r>
              <a:rPr lang="en-US" altLang="ko-KR" sz="1300" dirty="0">
                <a:latin typeface="SamsungOne 400" panose="020B0503030303020204" pitchFamily="34" charset="0"/>
                <a:ea typeface="SamsungOne 400" panose="020B0503030303020204" pitchFamily="34" charset="0"/>
                <a:cs typeface="Tahoma" panose="020B0604030504040204" pitchFamily="34" charset="0"/>
              </a:rPr>
              <a:t> object. </a:t>
            </a:r>
          </a:p>
          <a:p>
            <a:pPr algn="just"/>
            <a:r>
              <a:rPr lang="en-US" altLang="ko-KR" sz="1300" dirty="0">
                <a:latin typeface="SamsungOne 400" panose="020B0503030303020204" pitchFamily="34" charset="0"/>
                <a:ea typeface="SamsungOne 400" panose="020B0503030303020204" pitchFamily="34" charset="0"/>
                <a:cs typeface="Tahoma" panose="020B0604030504040204" pitchFamily="34" charset="0"/>
              </a:rPr>
              <a:t>x=</a:t>
            </a:r>
            <a:r>
              <a:rPr lang="en-US" altLang="ko-KR" sz="1300" dirty="0" err="1">
                <a:latin typeface="SamsungOne 400" panose="020B0503030303020204" pitchFamily="34" charset="0"/>
                <a:ea typeface="SamsungOne 400" panose="020B0503030303020204" pitchFamily="34" charset="0"/>
                <a:cs typeface="Tahoma" panose="020B0604030504040204" pitchFamily="34" charset="0"/>
              </a:rPr>
              <a:t>soup.find_all</a:t>
            </a:r>
            <a:r>
              <a:rPr lang="en-US" altLang="ko-KR" sz="1300" dirty="0">
                <a:latin typeface="SamsungOne 400" panose="020B0503030303020204" pitchFamily="34" charset="0"/>
                <a:ea typeface="SamsungOne 400" panose="020B0503030303020204" pitchFamily="34" charset="0"/>
                <a:cs typeface="Tahoma" panose="020B0604030504040204" pitchFamily="34" charset="0"/>
              </a:rPr>
              <a:t>('p')				    # Get all the paragraphs.</a:t>
            </a:r>
          </a:p>
          <a:p>
            <a:pPr algn="just"/>
            <a:r>
              <a:rPr lang="en-US" altLang="ko-KR" sz="1300" dirty="0">
                <a:latin typeface="SamsungOne 400" panose="020B0503030303020204" pitchFamily="34" charset="0"/>
                <a:ea typeface="SamsungOne 400" panose="020B0503030303020204" pitchFamily="34" charset="0"/>
                <a:cs typeface="Tahoma" panose="020B0604030504040204" pitchFamily="34" charset="0"/>
              </a:rPr>
              <a:t>text =' '</a:t>
            </a:r>
          </a:p>
          <a:p>
            <a:pPr algn="just"/>
            <a:r>
              <a:rPr lang="en-US" altLang="ko-KR" sz="1300" dirty="0">
                <a:latin typeface="SamsungOne 400" panose="020B0503030303020204" pitchFamily="34" charset="0"/>
                <a:ea typeface="SamsungOne 400" panose="020B0503030303020204" pitchFamily="34" charset="0"/>
                <a:cs typeface="Tahoma" panose="020B0604030504040204" pitchFamily="34" charset="0"/>
              </a:rPr>
              <a:t>for </a:t>
            </a:r>
            <a:r>
              <a:rPr lang="en-US" altLang="ko-KR" sz="1300" dirty="0" err="1">
                <a:latin typeface="SamsungOne 400" panose="020B0503030303020204" pitchFamily="34" charset="0"/>
                <a:ea typeface="SamsungOne 400" panose="020B0503030303020204" pitchFamily="34" charset="0"/>
                <a:cs typeface="Tahoma" panose="020B0604030504040204" pitchFamily="34" charset="0"/>
              </a:rPr>
              <a:t>i</a:t>
            </a:r>
            <a:r>
              <a:rPr lang="en-US" altLang="ko-KR" sz="1300" dirty="0">
                <a:latin typeface="SamsungOne 400" panose="020B0503030303020204" pitchFamily="34" charset="0"/>
                <a:ea typeface="SamsungOne 400" panose="020B0503030303020204" pitchFamily="34" charset="0"/>
                <a:cs typeface="Tahoma" panose="020B0604030504040204" pitchFamily="34" charset="0"/>
              </a:rPr>
              <a:t> in range(</a:t>
            </a:r>
            <a:r>
              <a:rPr lang="en-US" altLang="ko-KR" sz="1300" dirty="0" err="1">
                <a:latin typeface="SamsungOne 400" panose="020B0503030303020204" pitchFamily="34" charset="0"/>
                <a:ea typeface="SamsungOne 400" panose="020B0503030303020204" pitchFamily="34" charset="0"/>
                <a:cs typeface="Tahoma" panose="020B0604030504040204" pitchFamily="34" charset="0"/>
              </a:rPr>
              <a:t>len</a:t>
            </a:r>
            <a:r>
              <a:rPr lang="en-US" altLang="ko-KR" sz="1300" dirty="0">
                <a:latin typeface="SamsungOne 400" panose="020B0503030303020204" pitchFamily="34" charset="0"/>
                <a:ea typeface="SamsungOne 400" panose="020B0503030303020204" pitchFamily="34" charset="0"/>
                <a:cs typeface="Tahoma" panose="020B0604030504040204" pitchFamily="34" charset="0"/>
              </a:rPr>
              <a:t>(x)):</a:t>
            </a:r>
          </a:p>
          <a:p>
            <a:pPr algn="just"/>
            <a:r>
              <a:rPr lang="en-US" altLang="ko-KR" sz="1300" dirty="0">
                <a:latin typeface="SamsungOne 400" panose="020B0503030303020204" pitchFamily="34" charset="0"/>
                <a:ea typeface="SamsungOne 400" panose="020B0503030303020204" pitchFamily="34" charset="0"/>
                <a:cs typeface="Tahoma" panose="020B0604030504040204" pitchFamily="34" charset="0"/>
              </a:rPr>
              <a:t>text += x[</a:t>
            </a:r>
            <a:r>
              <a:rPr lang="en-US" altLang="ko-KR" sz="1300" dirty="0" err="1">
                <a:latin typeface="SamsungOne 400" panose="020B0503030303020204" pitchFamily="34" charset="0"/>
                <a:ea typeface="SamsungOne 400" panose="020B0503030303020204" pitchFamily="34" charset="0"/>
                <a:cs typeface="Tahoma" panose="020B0604030504040204" pitchFamily="34" charset="0"/>
              </a:rPr>
              <a:t>i</a:t>
            </a:r>
            <a:r>
              <a:rPr lang="en-US" altLang="ko-KR" sz="1300" dirty="0">
                <a:latin typeface="SamsungOne 400" panose="020B0503030303020204" pitchFamily="34" charset="0"/>
                <a:ea typeface="SamsungOne 400" panose="020B0503030303020204" pitchFamily="34" charset="0"/>
                <a:cs typeface="Tahoma" panose="020B0604030504040204" pitchFamily="34" charset="0"/>
              </a:rPr>
              <a:t>].</a:t>
            </a:r>
            <a:r>
              <a:rPr lang="en-US" altLang="ko-KR" sz="1300" dirty="0" err="1">
                <a:latin typeface="SamsungOne 400" panose="020B0503030303020204" pitchFamily="34" charset="0"/>
                <a:ea typeface="SamsungOne 400" panose="020B0503030303020204" pitchFamily="34" charset="0"/>
                <a:cs typeface="Tahoma" panose="020B0604030504040204" pitchFamily="34" charset="0"/>
              </a:rPr>
              <a:t>text.strip</a:t>
            </a:r>
            <a:r>
              <a:rPr lang="en-US" altLang="ko-KR" sz="1300" dirty="0">
                <a:latin typeface="SamsungOne 400" panose="020B0503030303020204" pitchFamily="34" charset="0"/>
                <a:ea typeface="SamsungOne 400" panose="020B0503030303020204" pitchFamily="34" charset="0"/>
                <a:cs typeface="Tahoma" panose="020B0604030504040204" pitchFamily="34" charset="0"/>
              </a:rPr>
              <a:t>() +'\n'                           # Join all the text contents.</a:t>
            </a:r>
          </a:p>
          <a:p>
            <a:pPr algn="just"/>
            <a:r>
              <a:rPr lang="en-US" altLang="ko-KR" sz="1300" dirty="0">
                <a:latin typeface="SamsungOne 400" panose="020B0503030303020204" pitchFamily="34" charset="0"/>
                <a:ea typeface="SamsungOne 400" panose="020B0503030303020204" pitchFamily="34" charset="0"/>
                <a:cs typeface="Tahoma" panose="020B0604030504040204" pitchFamily="34" charset="0"/>
              </a:rPr>
              <a:t>print(text)</a:t>
            </a:r>
          </a:p>
        </p:txBody>
      </p:sp>
    </p:spTree>
    <p:extLst>
      <p:ext uri="{BB962C8B-B14F-4D97-AF65-F5344CB8AC3E}">
        <p14:creationId xmlns:p14="http://schemas.microsoft.com/office/powerpoint/2010/main" val="27425380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ppt_x"/>
                                          </p:val>
                                        </p:tav>
                                        <p:tav tm="100000">
                                          <p:val>
                                            <p:strVal val="#ppt_x"/>
                                          </p:val>
                                        </p:tav>
                                      </p:tavLst>
                                    </p:anim>
                                    <p:anim calcmode="lin" valueType="num">
                                      <p:cBhvr additive="base">
                                        <p:cTn id="8"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직사각형 11">
            <a:extLst>
              <a:ext uri="{FF2B5EF4-FFF2-40B4-BE49-F238E27FC236}">
                <a16:creationId xmlns:a16="http://schemas.microsoft.com/office/drawing/2014/main" id="{8865DE54-D445-41DA-9C67-D7FD57C0A5F2}"/>
              </a:ext>
            </a:extLst>
          </p:cNvPr>
          <p:cNvSpPr/>
          <p:nvPr/>
        </p:nvSpPr>
        <p:spPr>
          <a:xfrm>
            <a:off x="558800" y="525055"/>
            <a:ext cx="5824317"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atinLnBrk="0"/>
            <a:r>
              <a:rPr lang="en-US" altLang="ko-KR" sz="1600" dirty="0">
                <a:solidFill>
                  <a:schemeClr val="bg1">
                    <a:lumMod val="95000"/>
                  </a:schemeClr>
                </a:solidFill>
                <a:latin typeface="SamsungOne 700" panose="020B0803030303020204" pitchFamily="34" charset="0"/>
                <a:ea typeface="SamsungOne 700" panose="020B0803030303020204" pitchFamily="34" charset="0"/>
              </a:rPr>
              <a:t>UNIT 6. </a:t>
            </a:r>
            <a:br>
              <a:rPr lang="en-US" altLang="ko-KR" dirty="0">
                <a:solidFill>
                  <a:schemeClr val="bg1">
                    <a:lumMod val="95000"/>
                  </a:schemeClr>
                </a:solidFill>
                <a:latin typeface="SamsungOne 700" panose="020B0803030303020204" pitchFamily="34" charset="0"/>
                <a:ea typeface="SamsungOne 700" panose="020B0803030303020204" pitchFamily="34" charset="0"/>
              </a:rPr>
            </a:br>
            <a:r>
              <a:rPr lang="en-US" altLang="ko-KR" sz="2000" dirty="0">
                <a:solidFill>
                  <a:schemeClr val="bg1">
                    <a:lumMod val="95000"/>
                  </a:schemeClr>
                </a:solidFill>
                <a:latin typeface="SamsungOne 700" panose="020B0803030303020204" pitchFamily="34" charset="0"/>
                <a:ea typeface="SamsungOne 700" panose="020B0803030303020204" pitchFamily="34" charset="0"/>
              </a:rPr>
              <a:t>6.2. </a:t>
            </a:r>
            <a:r>
              <a:rPr lang="en-US" altLang="ko-KR" sz="2000" dirty="0">
                <a:solidFill>
                  <a:schemeClr val="bg1">
                    <a:lumMod val="95000"/>
                  </a:schemeClr>
                </a:solidFill>
                <a:latin typeface="SamsungOne 400" panose="020B0503030303020204" pitchFamily="34" charset="0"/>
                <a:ea typeface="SamsungOne 400" panose="020B0503030303020204" pitchFamily="34" charset="0"/>
              </a:rPr>
              <a:t>Data Acquisition</a:t>
            </a:r>
          </a:p>
        </p:txBody>
      </p:sp>
      <p:sp>
        <p:nvSpPr>
          <p:cNvPr id="13" name="직사각형 12">
            <a:extLst>
              <a:ext uri="{FF2B5EF4-FFF2-40B4-BE49-F238E27FC236}">
                <a16:creationId xmlns:a16="http://schemas.microsoft.com/office/drawing/2014/main" id="{BC495F00-B556-465F-9DDE-0DA5FEF99202}"/>
              </a:ext>
            </a:extLst>
          </p:cNvPr>
          <p:cNvSpPr/>
          <p:nvPr/>
        </p:nvSpPr>
        <p:spPr>
          <a:xfrm>
            <a:off x="546895" y="1528482"/>
            <a:ext cx="8797130"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atinLnBrk="0"/>
            <a:r>
              <a:rPr lang="en-US" altLang="ko-KR" sz="3200" dirty="0">
                <a:solidFill>
                  <a:schemeClr val="tx1">
                    <a:lumMod val="95000"/>
                    <a:lumOff val="5000"/>
                  </a:schemeClr>
                </a:solidFill>
                <a:latin typeface="Samsung Sharp Sans" pitchFamily="2" charset="0"/>
                <a:ea typeface="Samsung Sharp Sans" pitchFamily="2" charset="0"/>
                <a:cs typeface="Samsung Sharp Sans" pitchFamily="2" charset="0"/>
              </a:rPr>
              <a:t>Text Data from Websites (3/3)</a:t>
            </a:r>
          </a:p>
        </p:txBody>
      </p:sp>
      <p:grpSp>
        <p:nvGrpSpPr>
          <p:cNvPr id="14" name="그룹 13">
            <a:extLst>
              <a:ext uri="{FF2B5EF4-FFF2-40B4-BE49-F238E27FC236}">
                <a16:creationId xmlns:a16="http://schemas.microsoft.com/office/drawing/2014/main" id="{5ED7B15F-29FB-4A8C-94B5-E11803A07258}"/>
              </a:ext>
            </a:extLst>
          </p:cNvPr>
          <p:cNvGrpSpPr/>
          <p:nvPr/>
        </p:nvGrpSpPr>
        <p:grpSpPr>
          <a:xfrm>
            <a:off x="558800" y="2232686"/>
            <a:ext cx="8785225" cy="215444"/>
            <a:chOff x="1027113" y="2045625"/>
            <a:chExt cx="8785225" cy="215444"/>
          </a:xfrm>
        </p:grpSpPr>
        <p:sp>
          <p:nvSpPr>
            <p:cNvPr id="17" name="직사각형 16">
              <a:extLst>
                <a:ext uri="{FF2B5EF4-FFF2-40B4-BE49-F238E27FC236}">
                  <a16:creationId xmlns:a16="http://schemas.microsoft.com/office/drawing/2014/main" id="{591B44EB-1470-4280-8916-359781B62060}"/>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latinLnBrk="0"/>
              <a:endParaRPr lang="ko-KR" altLang="en-US"/>
            </a:p>
          </p:txBody>
        </p:sp>
        <p:sp>
          <p:nvSpPr>
            <p:cNvPr id="18" name="직사각형 17">
              <a:extLst>
                <a:ext uri="{FF2B5EF4-FFF2-40B4-BE49-F238E27FC236}">
                  <a16:creationId xmlns:a16="http://schemas.microsoft.com/office/drawing/2014/main" id="{5B9558EA-B58E-49FA-A7BA-A5BC261BB0B6}"/>
                </a:ext>
              </a:extLst>
            </p:cNvPr>
            <p:cNvSpPr/>
            <p:nvPr/>
          </p:nvSpPr>
          <p:spPr>
            <a:xfrm>
              <a:off x="1179513" y="204562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atinLnBrk="0">
                <a:spcAft>
                  <a:spcPts val="600"/>
                </a:spcAft>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Parsing HTML with the BeautifulSoup4 library:</a:t>
              </a:r>
            </a:p>
          </p:txBody>
        </p:sp>
      </p:grpSp>
      <p:sp>
        <p:nvSpPr>
          <p:cNvPr id="19" name="직사각형 18">
            <a:extLst>
              <a:ext uri="{FF2B5EF4-FFF2-40B4-BE49-F238E27FC236}">
                <a16:creationId xmlns:a16="http://schemas.microsoft.com/office/drawing/2014/main" id="{CDD8C5B1-C20A-4C8A-9AC5-64500C79EFB8}"/>
              </a:ext>
            </a:extLst>
          </p:cNvPr>
          <p:cNvSpPr/>
          <p:nvPr/>
        </p:nvSpPr>
        <p:spPr>
          <a:xfrm>
            <a:off x="712182" y="2557363"/>
            <a:ext cx="8630827" cy="3454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1983" rIns="143967" bIns="71983" rtlCol="0" anchor="t">
            <a:spAutoFit/>
            <a:scene3d>
              <a:camera prst="orthographicFront"/>
              <a:lightRig rig="threePt" dir="t"/>
            </a:scene3d>
            <a:sp3d>
              <a:bevelT w="0" h="6350"/>
            </a:sp3d>
          </a:bodyPr>
          <a:lstStyle/>
          <a:p>
            <a:pPr marL="182526" lvl="0" indent="-182526" latinLnBrk="0">
              <a:spcAft>
                <a:spcPts val="800"/>
              </a:spcAft>
              <a:buClr>
                <a:srgbClr val="193EB0"/>
              </a:buClr>
              <a:buFont typeface="SamsungOne 400" panose="020B0503030303020204" pitchFamily="34" charset="0"/>
              <a:buChar char="‣"/>
            </a:pP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The downloaded HTML should be parsed in order to access the desired content.</a:t>
            </a:r>
          </a:p>
        </p:txBody>
      </p:sp>
      <p:sp>
        <p:nvSpPr>
          <p:cNvPr id="20" name="직사각형 19">
            <a:extLst>
              <a:ext uri="{FF2B5EF4-FFF2-40B4-BE49-F238E27FC236}">
                <a16:creationId xmlns:a16="http://schemas.microsoft.com/office/drawing/2014/main" id="{2CF2A402-3113-484E-A459-76A83E29D949}"/>
              </a:ext>
            </a:extLst>
          </p:cNvPr>
          <p:cNvSpPr/>
          <p:nvPr/>
        </p:nvSpPr>
        <p:spPr>
          <a:xfrm>
            <a:off x="909948" y="3048146"/>
            <a:ext cx="5706752" cy="2462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atinLnBrk="0">
              <a:spcAft>
                <a:spcPts val="600"/>
              </a:spcAft>
            </a:pPr>
            <a:r>
              <a:rPr lang="en-US" altLang="ko-KR" sz="1600" dirty="0">
                <a:solidFill>
                  <a:srgbClr val="FF0000"/>
                </a:solidFill>
                <a:latin typeface="SamsungOne 700" panose="020B0803030303020204" pitchFamily="34" charset="0"/>
                <a:ea typeface="SamsungOne 700" panose="020B0803030303020204" pitchFamily="34" charset="0"/>
              </a:rPr>
              <a:t>Ex</a:t>
            </a:r>
            <a:r>
              <a:rPr lang="en-US" altLang="ko-KR" sz="1600" dirty="0">
                <a:solidFill>
                  <a:schemeClr val="tx1">
                    <a:lumMod val="85000"/>
                    <a:lumOff val="15000"/>
                  </a:schemeClr>
                </a:solidFill>
                <a:latin typeface="SamsungOne 400" panose="020B0503030303020204" pitchFamily="34" charset="0"/>
                <a:ea typeface="SamsungOne 400" panose="020B0503030303020204" pitchFamily="34" charset="0"/>
              </a:rPr>
              <a:t>) </a:t>
            </a: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A sample output.</a:t>
            </a:r>
          </a:p>
        </p:txBody>
      </p:sp>
      <p:sp>
        <p:nvSpPr>
          <p:cNvPr id="21" name="직사각형 20">
            <a:extLst>
              <a:ext uri="{FF2B5EF4-FFF2-40B4-BE49-F238E27FC236}">
                <a16:creationId xmlns:a16="http://schemas.microsoft.com/office/drawing/2014/main" id="{0C88F68A-1B0B-4E6C-9D37-E39DB39EA447}"/>
              </a:ext>
            </a:extLst>
          </p:cNvPr>
          <p:cNvSpPr/>
          <p:nvPr/>
        </p:nvSpPr>
        <p:spPr>
          <a:xfrm>
            <a:off x="909947" y="3502759"/>
            <a:ext cx="8434077" cy="24776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atinLnBrk="0">
              <a:spcAft>
                <a:spcPts val="600"/>
              </a:spcAft>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Machine learning (ML) is the scientific study of algorithms and statistical models that computer systems use to perform a specific task without using explicit instructions, relying on patterns and inference instead. It is seen as a subset of artificial intelligence. Machine learning algorithms build a mathematical model based on sample data, known as "training data", in order to make predictions or decisions without being explicitly programmed to perform the task.[1][2]:2 Machine learning algorithms are used in a wide variety of applications, such as email filtering and computer vision, where it is difficult or infeasible to develop a conventional algorithm for effectively performing the task.</a:t>
            </a:r>
          </a:p>
          <a:p>
            <a:pPr latinLnBrk="0">
              <a:spcAft>
                <a:spcPts val="600"/>
              </a:spcAft>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Machine learning is closely related to computational statistics, which focuses on making predictions using computers. The study of mathematical optimization delivers methods, theory and application domains to the field of machine learning. Data mining is a field of study within machine learning, and focuses on exploratory data analysis through unsupervised learning.[3][4] In its application across business problems, machine learning is also referred to as predictive analytics.</a:t>
            </a:r>
          </a:p>
        </p:txBody>
      </p:sp>
    </p:spTree>
    <p:extLst>
      <p:ext uri="{BB962C8B-B14F-4D97-AF65-F5344CB8AC3E}">
        <p14:creationId xmlns:p14="http://schemas.microsoft.com/office/powerpoint/2010/main" val="33818573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그룹 9">
            <a:extLst>
              <a:ext uri="{FF2B5EF4-FFF2-40B4-BE49-F238E27FC236}">
                <a16:creationId xmlns:a16="http://schemas.microsoft.com/office/drawing/2014/main" id="{19F23A4B-1E0C-41EE-B82E-67DFDDDAC8F5}"/>
              </a:ext>
            </a:extLst>
          </p:cNvPr>
          <p:cNvGrpSpPr/>
          <p:nvPr/>
        </p:nvGrpSpPr>
        <p:grpSpPr>
          <a:xfrm>
            <a:off x="349102" y="525055"/>
            <a:ext cx="9259718" cy="5683658"/>
            <a:chOff x="349102" y="525055"/>
            <a:chExt cx="9259718" cy="5683658"/>
          </a:xfrm>
        </p:grpSpPr>
        <p:sp>
          <p:nvSpPr>
            <p:cNvPr id="12" name="직사각형 11">
              <a:extLst>
                <a:ext uri="{FF2B5EF4-FFF2-40B4-BE49-F238E27FC236}">
                  <a16:creationId xmlns:a16="http://schemas.microsoft.com/office/drawing/2014/main" id="{EF401713-49F2-4552-8B7E-690A1456A9C8}"/>
                </a:ext>
              </a:extLst>
            </p:cNvPr>
            <p:cNvSpPr/>
            <p:nvPr/>
          </p:nvSpPr>
          <p:spPr>
            <a:xfrm>
              <a:off x="558800" y="525055"/>
              <a:ext cx="5824317"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600" dirty="0">
                  <a:solidFill>
                    <a:schemeClr val="bg1">
                      <a:lumMod val="95000"/>
                    </a:schemeClr>
                  </a:solidFill>
                  <a:latin typeface="SamsungOne 700" panose="020B0803030303020204" pitchFamily="34" charset="0"/>
                  <a:ea typeface="SamsungOne 700" panose="020B0803030303020204" pitchFamily="34" charset="0"/>
                </a:rPr>
                <a:t>UNIT 6. </a:t>
              </a:r>
              <a:br>
                <a:rPr lang="en-US" altLang="ko-KR" dirty="0">
                  <a:solidFill>
                    <a:schemeClr val="bg1">
                      <a:lumMod val="95000"/>
                    </a:schemeClr>
                  </a:solidFill>
                  <a:latin typeface="SamsungOne 700" panose="020B0803030303020204" pitchFamily="34" charset="0"/>
                  <a:ea typeface="SamsungOne 700" panose="020B0803030303020204" pitchFamily="34" charset="0"/>
                </a:rPr>
              </a:br>
              <a:r>
                <a:rPr lang="en-US" altLang="ko-KR" sz="2000" dirty="0">
                  <a:solidFill>
                    <a:schemeClr val="bg1">
                      <a:lumMod val="95000"/>
                    </a:schemeClr>
                  </a:solidFill>
                  <a:latin typeface="SamsungOne 700" panose="020B0803030303020204" pitchFamily="34" charset="0"/>
                  <a:ea typeface="SamsungOne 700" panose="020B0803030303020204" pitchFamily="34" charset="0"/>
                </a:rPr>
                <a:t>6.2. </a:t>
              </a:r>
              <a:r>
                <a:rPr lang="en-US" altLang="ko-KR" sz="2000" dirty="0">
                  <a:solidFill>
                    <a:schemeClr val="bg1">
                      <a:lumMod val="95000"/>
                    </a:schemeClr>
                  </a:solidFill>
                  <a:latin typeface="SamsungOne 400" panose="020B0503030303020204" pitchFamily="34" charset="0"/>
                  <a:ea typeface="SamsungOne 400" panose="020B0503030303020204" pitchFamily="34" charset="0"/>
                </a:rPr>
                <a:t>Data Acquisition</a:t>
              </a:r>
            </a:p>
          </p:txBody>
        </p:sp>
        <p:grpSp>
          <p:nvGrpSpPr>
            <p:cNvPr id="13" name="그룹 12">
              <a:extLst>
                <a:ext uri="{FF2B5EF4-FFF2-40B4-BE49-F238E27FC236}">
                  <a16:creationId xmlns:a16="http://schemas.microsoft.com/office/drawing/2014/main" id="{4215FDDC-AE18-4806-8C74-38428575B40E}"/>
                </a:ext>
              </a:extLst>
            </p:cNvPr>
            <p:cNvGrpSpPr/>
            <p:nvPr/>
          </p:nvGrpSpPr>
          <p:grpSpPr>
            <a:xfrm>
              <a:off x="349102" y="1528482"/>
              <a:ext cx="9259718" cy="4680231"/>
              <a:chOff x="349102" y="1523719"/>
              <a:chExt cx="9259718" cy="4680231"/>
            </a:xfrm>
          </p:grpSpPr>
          <p:pic>
            <p:nvPicPr>
              <p:cNvPr id="14" name="그림 13">
                <a:extLst>
                  <a:ext uri="{FF2B5EF4-FFF2-40B4-BE49-F238E27FC236}">
                    <a16:creationId xmlns:a16="http://schemas.microsoft.com/office/drawing/2014/main" id="{6EFA7A74-E049-4C6A-BF36-1E9F561B6DE6}"/>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5537" t="17743" r="5537" b="41581"/>
              <a:stretch/>
            </p:blipFill>
            <p:spPr>
              <a:xfrm>
                <a:off x="349102" y="1968501"/>
                <a:ext cx="9259718" cy="4235449"/>
              </a:xfrm>
              <a:prstGeom prst="rect">
                <a:avLst/>
              </a:prstGeom>
              <a:noFill/>
              <a:ln>
                <a:noFill/>
              </a:ln>
            </p:spPr>
          </p:pic>
          <p:grpSp>
            <p:nvGrpSpPr>
              <p:cNvPr id="17" name="그룹 16">
                <a:extLst>
                  <a:ext uri="{FF2B5EF4-FFF2-40B4-BE49-F238E27FC236}">
                    <a16:creationId xmlns:a16="http://schemas.microsoft.com/office/drawing/2014/main" id="{2EDEA03A-8AF3-4FD4-A8DB-06ACE85E3FE7}"/>
                  </a:ext>
                </a:extLst>
              </p:cNvPr>
              <p:cNvGrpSpPr/>
              <p:nvPr/>
            </p:nvGrpSpPr>
            <p:grpSpPr>
              <a:xfrm>
                <a:off x="1749423" y="3934249"/>
                <a:ext cx="6403977" cy="584200"/>
                <a:chOff x="4778069" y="4391025"/>
                <a:chExt cx="2349160" cy="431802"/>
              </a:xfrm>
            </p:grpSpPr>
            <p:sp>
              <p:nvSpPr>
                <p:cNvPr id="19" name="직사각형 18">
                  <a:extLst>
                    <a:ext uri="{FF2B5EF4-FFF2-40B4-BE49-F238E27FC236}">
                      <a16:creationId xmlns:a16="http://schemas.microsoft.com/office/drawing/2014/main" id="{2693A7EE-6E96-4E66-93A6-4B6021B6394A}"/>
                    </a:ext>
                  </a:extLst>
                </p:cNvPr>
                <p:cNvSpPr/>
                <p:nvPr/>
              </p:nvSpPr>
              <p:spPr>
                <a:xfrm>
                  <a:off x="4778069" y="4391025"/>
                  <a:ext cx="2349160" cy="431802"/>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scene3d>
                    <a:camera prst="orthographicFront"/>
                    <a:lightRig rig="threePt" dir="t"/>
                  </a:scene3d>
                  <a:sp3d>
                    <a:bevelT w="0" h="6350"/>
                  </a:sp3d>
                </a:bodyPr>
                <a:lstStyle/>
                <a:p>
                  <a:pPr algn="ctr"/>
                  <a:endParaRPr lang="ko-KR" altLang="en-US" sz="2000"/>
                </a:p>
              </p:txBody>
            </p:sp>
            <p:sp>
              <p:nvSpPr>
                <p:cNvPr id="20" name="직사각형 133">
                  <a:extLst>
                    <a:ext uri="{FF2B5EF4-FFF2-40B4-BE49-F238E27FC236}">
                      <a16:creationId xmlns:a16="http://schemas.microsoft.com/office/drawing/2014/main" id="{94DAD62E-7B8C-4954-891F-1E5C5FF7F712}"/>
                    </a:ext>
                  </a:extLst>
                </p:cNvPr>
                <p:cNvSpPr/>
                <p:nvPr/>
              </p:nvSpPr>
              <p:spPr>
                <a:xfrm>
                  <a:off x="4852511" y="4493182"/>
                  <a:ext cx="2200275" cy="2274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lgn="ctr"/>
                  <a:r>
                    <a:rPr lang="en-US" altLang="ko-KR" sz="2000" dirty="0">
                      <a:solidFill>
                        <a:schemeClr val="bg1"/>
                      </a:solidFill>
                      <a:latin typeface="SamsungOne 700" panose="020B0803030303020204" pitchFamily="34" charset="0"/>
                      <a:ea typeface="SamsungOne 700" panose="020B0803030303020204" pitchFamily="34" charset="0"/>
                      <a:cs typeface="Samsung Sharp Sans" pitchFamily="2" charset="0"/>
                    </a:rPr>
                    <a:t>Follow practice steps on ‘ex_0604.ipynb’ file.</a:t>
                  </a:r>
                  <a:endParaRPr lang="ko-KR" altLang="en-US" sz="2000" dirty="0">
                    <a:solidFill>
                      <a:schemeClr val="bg1"/>
                    </a:solidFill>
                    <a:latin typeface="SamsungOne 700" panose="020B0803030303020204" pitchFamily="34" charset="0"/>
                    <a:ea typeface="Samsung Sharp Sans" pitchFamily="2" charset="0"/>
                    <a:cs typeface="Samsung Sharp Sans" pitchFamily="2" charset="0"/>
                  </a:endParaRPr>
                </a:p>
              </p:txBody>
            </p:sp>
          </p:grpSp>
          <p:sp>
            <p:nvSpPr>
              <p:cNvPr id="18" name="직사각형 17">
                <a:extLst>
                  <a:ext uri="{FF2B5EF4-FFF2-40B4-BE49-F238E27FC236}">
                    <a16:creationId xmlns:a16="http://schemas.microsoft.com/office/drawing/2014/main" id="{B34AA06A-B704-4865-A4DD-400AB764D61E}"/>
                  </a:ext>
                </a:extLst>
              </p:cNvPr>
              <p:cNvSpPr/>
              <p:nvPr/>
            </p:nvSpPr>
            <p:spPr>
              <a:xfrm>
                <a:off x="546895" y="1523719"/>
                <a:ext cx="8797130"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3200" dirty="0">
                    <a:solidFill>
                      <a:schemeClr val="tx1">
                        <a:lumMod val="95000"/>
                        <a:lumOff val="5000"/>
                      </a:schemeClr>
                    </a:solidFill>
                    <a:latin typeface="Samsung Sharp Sans" pitchFamily="2" charset="0"/>
                    <a:ea typeface="Samsung Sharp Sans" pitchFamily="2" charset="0"/>
                    <a:cs typeface="Samsung Sharp Sans" pitchFamily="2" charset="0"/>
                  </a:rPr>
                  <a:t>Coding Exercise #0604</a:t>
                </a:r>
              </a:p>
            </p:txBody>
          </p:sp>
        </p:grpSp>
      </p:grpSp>
    </p:spTree>
    <p:extLst>
      <p:ext uri="{BB962C8B-B14F-4D97-AF65-F5344CB8AC3E}">
        <p14:creationId xmlns:p14="http://schemas.microsoft.com/office/powerpoint/2010/main" val="21799260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직사각형 11">
            <a:extLst>
              <a:ext uri="{FF2B5EF4-FFF2-40B4-BE49-F238E27FC236}">
                <a16:creationId xmlns:a16="http://schemas.microsoft.com/office/drawing/2014/main" id="{98859A24-B9C9-4197-9180-0C4FE02BE539}"/>
              </a:ext>
            </a:extLst>
          </p:cNvPr>
          <p:cNvSpPr/>
          <p:nvPr/>
        </p:nvSpPr>
        <p:spPr>
          <a:xfrm>
            <a:off x="558800" y="525055"/>
            <a:ext cx="5824317"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atinLnBrk="0"/>
            <a:r>
              <a:rPr lang="en-US" altLang="ko-KR" sz="1600" dirty="0">
                <a:solidFill>
                  <a:schemeClr val="bg1">
                    <a:lumMod val="95000"/>
                  </a:schemeClr>
                </a:solidFill>
                <a:latin typeface="SamsungOne 700" panose="020B0803030303020204" pitchFamily="34" charset="0"/>
                <a:ea typeface="SamsungOne 700" panose="020B0803030303020204" pitchFamily="34" charset="0"/>
              </a:rPr>
              <a:t>UNIT 6. </a:t>
            </a:r>
            <a:br>
              <a:rPr lang="en-US" altLang="ko-KR" dirty="0">
                <a:solidFill>
                  <a:schemeClr val="bg1">
                    <a:lumMod val="95000"/>
                  </a:schemeClr>
                </a:solidFill>
                <a:latin typeface="SamsungOne 700" panose="020B0803030303020204" pitchFamily="34" charset="0"/>
                <a:ea typeface="SamsungOne 700" panose="020B0803030303020204" pitchFamily="34" charset="0"/>
              </a:rPr>
            </a:br>
            <a:r>
              <a:rPr lang="en-US" altLang="ko-KR" sz="2000" dirty="0">
                <a:solidFill>
                  <a:schemeClr val="bg1">
                    <a:lumMod val="95000"/>
                  </a:schemeClr>
                </a:solidFill>
                <a:latin typeface="SamsungOne 700" panose="020B0803030303020204" pitchFamily="34" charset="0"/>
                <a:ea typeface="SamsungOne 700" panose="020B0803030303020204" pitchFamily="34" charset="0"/>
              </a:rPr>
              <a:t>6.2. </a:t>
            </a:r>
            <a:r>
              <a:rPr lang="en-US" altLang="ko-KR" sz="2000" dirty="0">
                <a:solidFill>
                  <a:schemeClr val="bg1">
                    <a:lumMod val="95000"/>
                  </a:schemeClr>
                </a:solidFill>
                <a:latin typeface="SamsungOne 400" panose="020B0503030303020204" pitchFamily="34" charset="0"/>
                <a:ea typeface="SamsungOne 400" panose="020B0503030303020204" pitchFamily="34" charset="0"/>
              </a:rPr>
              <a:t>Data Acquisition</a:t>
            </a:r>
          </a:p>
        </p:txBody>
      </p:sp>
      <p:sp>
        <p:nvSpPr>
          <p:cNvPr id="13" name="직사각형 12">
            <a:extLst>
              <a:ext uri="{FF2B5EF4-FFF2-40B4-BE49-F238E27FC236}">
                <a16:creationId xmlns:a16="http://schemas.microsoft.com/office/drawing/2014/main" id="{9E74B6A6-316D-41AA-8C00-5D775B486215}"/>
              </a:ext>
            </a:extLst>
          </p:cNvPr>
          <p:cNvSpPr/>
          <p:nvPr/>
        </p:nvSpPr>
        <p:spPr>
          <a:xfrm>
            <a:off x="546895" y="1528482"/>
            <a:ext cx="8797130"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atinLnBrk="0"/>
            <a:r>
              <a:rPr lang="en-US" altLang="ko-KR" sz="3200" dirty="0">
                <a:solidFill>
                  <a:schemeClr val="tx1">
                    <a:lumMod val="95000"/>
                    <a:lumOff val="5000"/>
                  </a:schemeClr>
                </a:solidFill>
                <a:latin typeface="Samsung Sharp Sans" pitchFamily="2" charset="0"/>
                <a:ea typeface="Samsung Sharp Sans" pitchFamily="2" charset="0"/>
                <a:cs typeface="Samsung Sharp Sans" pitchFamily="2" charset="0"/>
              </a:rPr>
              <a:t>Text Data from Twitter (1/4)</a:t>
            </a:r>
          </a:p>
        </p:txBody>
      </p:sp>
      <p:grpSp>
        <p:nvGrpSpPr>
          <p:cNvPr id="14" name="그룹 13">
            <a:extLst>
              <a:ext uri="{FF2B5EF4-FFF2-40B4-BE49-F238E27FC236}">
                <a16:creationId xmlns:a16="http://schemas.microsoft.com/office/drawing/2014/main" id="{84F9253A-5AF8-4C92-8AE3-46F6E11A9EAE}"/>
              </a:ext>
            </a:extLst>
          </p:cNvPr>
          <p:cNvGrpSpPr/>
          <p:nvPr/>
        </p:nvGrpSpPr>
        <p:grpSpPr>
          <a:xfrm>
            <a:off x="558800" y="2232686"/>
            <a:ext cx="8785225" cy="215444"/>
            <a:chOff x="1027113" y="2045625"/>
            <a:chExt cx="8785225" cy="215444"/>
          </a:xfrm>
        </p:grpSpPr>
        <p:sp>
          <p:nvSpPr>
            <p:cNvPr id="17" name="직사각형 16">
              <a:extLst>
                <a:ext uri="{FF2B5EF4-FFF2-40B4-BE49-F238E27FC236}">
                  <a16:creationId xmlns:a16="http://schemas.microsoft.com/office/drawing/2014/main" id="{95C89A29-14FB-4CE8-BC9B-CCC41180F603}"/>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latinLnBrk="0"/>
              <a:endParaRPr lang="ko-KR" altLang="en-US"/>
            </a:p>
          </p:txBody>
        </p:sp>
        <p:sp>
          <p:nvSpPr>
            <p:cNvPr id="18" name="직사각형 17">
              <a:extLst>
                <a:ext uri="{FF2B5EF4-FFF2-40B4-BE49-F238E27FC236}">
                  <a16:creationId xmlns:a16="http://schemas.microsoft.com/office/drawing/2014/main" id="{BD355E13-0063-4FA8-B607-0EA5E25459D8}"/>
                </a:ext>
              </a:extLst>
            </p:cNvPr>
            <p:cNvSpPr/>
            <p:nvPr/>
          </p:nvSpPr>
          <p:spPr>
            <a:xfrm>
              <a:off x="1179513" y="204562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atinLnBrk="0">
                <a:spcAft>
                  <a:spcPts val="600"/>
                </a:spcAft>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About Twitter:</a:t>
              </a:r>
            </a:p>
          </p:txBody>
        </p:sp>
      </p:grpSp>
      <p:sp>
        <p:nvSpPr>
          <p:cNvPr id="19" name="직사각형 18">
            <a:extLst>
              <a:ext uri="{FF2B5EF4-FFF2-40B4-BE49-F238E27FC236}">
                <a16:creationId xmlns:a16="http://schemas.microsoft.com/office/drawing/2014/main" id="{26DC5ED2-CB9C-4A00-B766-AA0ECF61778D}"/>
              </a:ext>
            </a:extLst>
          </p:cNvPr>
          <p:cNvSpPr/>
          <p:nvPr/>
        </p:nvSpPr>
        <p:spPr>
          <a:xfrm>
            <a:off x="711200" y="2557955"/>
            <a:ext cx="8632825" cy="20261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lnSpc>
                <a:spcPct val="150000"/>
              </a:lnSpc>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Social networking, news and microblogging.</a:t>
            </a:r>
          </a:p>
          <a:p>
            <a:pPr marL="182563" indent="-182563">
              <a:lnSpc>
                <a:spcPct val="150000"/>
              </a:lnSpc>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Users post and interact through short messages known as tweets.</a:t>
            </a:r>
          </a:p>
          <a:p>
            <a:pPr marL="182563" indent="-182563">
              <a:lnSpc>
                <a:spcPct val="150000"/>
              </a:lnSpc>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Used for spreading news and ideas, promotion, building relationship, etc. </a:t>
            </a:r>
          </a:p>
          <a:p>
            <a:pPr marL="182563" indent="-182563">
              <a:lnSpc>
                <a:spcPct val="150000"/>
              </a:lnSpc>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Twitter API allows access to the features of Twitter without having to go through the website. </a:t>
            </a:r>
          </a:p>
          <a:p>
            <a:pPr marL="182563" indent="-182563">
              <a:lnSpc>
                <a:spcPct val="150000"/>
              </a:lnSpc>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Source of text data.</a:t>
            </a:r>
          </a:p>
        </p:txBody>
      </p:sp>
      <p:pic>
        <p:nvPicPr>
          <p:cNvPr id="20" name="그림 19">
            <a:extLst>
              <a:ext uri="{FF2B5EF4-FFF2-40B4-BE49-F238E27FC236}">
                <a16:creationId xmlns:a16="http://schemas.microsoft.com/office/drawing/2014/main" id="{FA63049A-C2FD-4E57-A255-43D54C3E126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95286" y="4828014"/>
            <a:ext cx="1512252" cy="1229886"/>
          </a:xfrm>
          <a:prstGeom prst="rect">
            <a:avLst/>
          </a:prstGeom>
        </p:spPr>
      </p:pic>
    </p:spTree>
    <p:extLst>
      <p:ext uri="{BB962C8B-B14F-4D97-AF65-F5344CB8AC3E}">
        <p14:creationId xmlns:p14="http://schemas.microsoft.com/office/powerpoint/2010/main" val="35869448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직사각형 10">
            <a:extLst>
              <a:ext uri="{FF2B5EF4-FFF2-40B4-BE49-F238E27FC236}">
                <a16:creationId xmlns:a16="http://schemas.microsoft.com/office/drawing/2014/main" id="{0556094A-F1DE-46B2-B7F0-EE7E4E8D1DA5}"/>
              </a:ext>
            </a:extLst>
          </p:cNvPr>
          <p:cNvSpPr/>
          <p:nvPr/>
        </p:nvSpPr>
        <p:spPr>
          <a:xfrm>
            <a:off x="558800" y="525055"/>
            <a:ext cx="5824317"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atinLnBrk="0"/>
            <a:r>
              <a:rPr lang="en-US" altLang="ko-KR" sz="1600" dirty="0">
                <a:solidFill>
                  <a:schemeClr val="bg1">
                    <a:lumMod val="95000"/>
                  </a:schemeClr>
                </a:solidFill>
                <a:latin typeface="SamsungOne 700" panose="020B0803030303020204" pitchFamily="34" charset="0"/>
                <a:ea typeface="SamsungOne 700" panose="020B0803030303020204" pitchFamily="34" charset="0"/>
              </a:rPr>
              <a:t>UNIT 6. </a:t>
            </a:r>
            <a:br>
              <a:rPr lang="en-US" altLang="ko-KR" dirty="0">
                <a:solidFill>
                  <a:schemeClr val="bg1">
                    <a:lumMod val="95000"/>
                  </a:schemeClr>
                </a:solidFill>
                <a:latin typeface="SamsungOne 700" panose="020B0803030303020204" pitchFamily="34" charset="0"/>
                <a:ea typeface="SamsungOne 700" panose="020B0803030303020204" pitchFamily="34" charset="0"/>
              </a:rPr>
            </a:br>
            <a:r>
              <a:rPr lang="en-US" altLang="ko-KR" sz="2000" dirty="0">
                <a:solidFill>
                  <a:schemeClr val="bg1">
                    <a:lumMod val="95000"/>
                  </a:schemeClr>
                </a:solidFill>
                <a:latin typeface="SamsungOne 700" panose="020B0803030303020204" pitchFamily="34" charset="0"/>
                <a:ea typeface="SamsungOne 700" panose="020B0803030303020204" pitchFamily="34" charset="0"/>
              </a:rPr>
              <a:t>6.2. </a:t>
            </a:r>
            <a:r>
              <a:rPr lang="en-US" altLang="ko-KR" sz="2000" dirty="0">
                <a:solidFill>
                  <a:schemeClr val="bg1">
                    <a:lumMod val="95000"/>
                  </a:schemeClr>
                </a:solidFill>
                <a:latin typeface="SamsungOne 400" panose="020B0503030303020204" pitchFamily="34" charset="0"/>
                <a:ea typeface="SamsungOne 400" panose="020B0503030303020204" pitchFamily="34" charset="0"/>
              </a:rPr>
              <a:t>Data Acquisition</a:t>
            </a:r>
          </a:p>
        </p:txBody>
      </p:sp>
      <p:sp>
        <p:nvSpPr>
          <p:cNvPr id="12" name="직사각형 11">
            <a:extLst>
              <a:ext uri="{FF2B5EF4-FFF2-40B4-BE49-F238E27FC236}">
                <a16:creationId xmlns:a16="http://schemas.microsoft.com/office/drawing/2014/main" id="{49BF6EDA-D378-4764-8A06-00D89029EF06}"/>
              </a:ext>
            </a:extLst>
          </p:cNvPr>
          <p:cNvSpPr/>
          <p:nvPr/>
        </p:nvSpPr>
        <p:spPr>
          <a:xfrm>
            <a:off x="546895" y="1528482"/>
            <a:ext cx="8797130"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atinLnBrk="0"/>
            <a:r>
              <a:rPr lang="en-US" altLang="ko-KR" sz="3200" dirty="0">
                <a:solidFill>
                  <a:schemeClr val="tx1">
                    <a:lumMod val="95000"/>
                    <a:lumOff val="5000"/>
                  </a:schemeClr>
                </a:solidFill>
                <a:latin typeface="Samsung Sharp Sans" pitchFamily="2" charset="0"/>
                <a:ea typeface="Samsung Sharp Sans" pitchFamily="2" charset="0"/>
                <a:cs typeface="Samsung Sharp Sans" pitchFamily="2" charset="0"/>
              </a:rPr>
              <a:t>Text Data from Twitter (2/4)</a:t>
            </a:r>
          </a:p>
        </p:txBody>
      </p:sp>
      <p:grpSp>
        <p:nvGrpSpPr>
          <p:cNvPr id="13" name="그룹 12">
            <a:extLst>
              <a:ext uri="{FF2B5EF4-FFF2-40B4-BE49-F238E27FC236}">
                <a16:creationId xmlns:a16="http://schemas.microsoft.com/office/drawing/2014/main" id="{E72C04B7-CA4B-4497-8390-A2B0B7AEA5D6}"/>
              </a:ext>
            </a:extLst>
          </p:cNvPr>
          <p:cNvGrpSpPr/>
          <p:nvPr/>
        </p:nvGrpSpPr>
        <p:grpSpPr>
          <a:xfrm>
            <a:off x="558800" y="2232686"/>
            <a:ext cx="8785225" cy="215444"/>
            <a:chOff x="1027113" y="2045625"/>
            <a:chExt cx="8785225" cy="215444"/>
          </a:xfrm>
        </p:grpSpPr>
        <p:sp>
          <p:nvSpPr>
            <p:cNvPr id="14" name="직사각형 13">
              <a:extLst>
                <a:ext uri="{FF2B5EF4-FFF2-40B4-BE49-F238E27FC236}">
                  <a16:creationId xmlns:a16="http://schemas.microsoft.com/office/drawing/2014/main" id="{BD4A9331-854C-40B8-AEEE-B6138D901FBC}"/>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latinLnBrk="0"/>
              <a:endParaRPr lang="ko-KR" altLang="en-US"/>
            </a:p>
          </p:txBody>
        </p:sp>
        <p:sp>
          <p:nvSpPr>
            <p:cNvPr id="17" name="직사각형 16">
              <a:extLst>
                <a:ext uri="{FF2B5EF4-FFF2-40B4-BE49-F238E27FC236}">
                  <a16:creationId xmlns:a16="http://schemas.microsoft.com/office/drawing/2014/main" id="{A1C48ACB-64A9-46AD-B4AE-7415CB80DC71}"/>
                </a:ext>
              </a:extLst>
            </p:cNvPr>
            <p:cNvSpPr/>
            <p:nvPr/>
          </p:nvSpPr>
          <p:spPr>
            <a:xfrm>
              <a:off x="1179513" y="204562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atinLnBrk="0">
                <a:spcAft>
                  <a:spcPts val="600"/>
                </a:spcAft>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Reading Tweets from Twitter:</a:t>
              </a:r>
            </a:p>
          </p:txBody>
        </p:sp>
      </p:grpSp>
      <p:sp>
        <p:nvSpPr>
          <p:cNvPr id="18" name="직사각형 17">
            <a:extLst>
              <a:ext uri="{FF2B5EF4-FFF2-40B4-BE49-F238E27FC236}">
                <a16:creationId xmlns:a16="http://schemas.microsoft.com/office/drawing/2014/main" id="{C8927D0D-46DC-4F2F-8169-E2CDDC0D7655}"/>
              </a:ext>
            </a:extLst>
          </p:cNvPr>
          <p:cNvSpPr/>
          <p:nvPr/>
        </p:nvSpPr>
        <p:spPr>
          <a:xfrm>
            <a:off x="711200" y="2557955"/>
            <a:ext cx="8632825" cy="4154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lnSpc>
                <a:spcPct val="150000"/>
              </a:lnSpc>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Apply for access following the steps below:</a:t>
            </a:r>
          </a:p>
        </p:txBody>
      </p:sp>
      <p:sp>
        <p:nvSpPr>
          <p:cNvPr id="19" name="직사각형 18">
            <a:extLst>
              <a:ext uri="{FF2B5EF4-FFF2-40B4-BE49-F238E27FC236}">
                <a16:creationId xmlns:a16="http://schemas.microsoft.com/office/drawing/2014/main" id="{74134F32-8826-4B83-909A-D88221B44534}"/>
              </a:ext>
            </a:extLst>
          </p:cNvPr>
          <p:cNvSpPr/>
          <p:nvPr/>
        </p:nvSpPr>
        <p:spPr>
          <a:xfrm>
            <a:off x="909947" y="3081673"/>
            <a:ext cx="8434077" cy="23065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atinLnBrk="0">
              <a:lnSpc>
                <a:spcPct val="150000"/>
              </a:lnSpc>
              <a:spcAft>
                <a:spcPts val="800"/>
              </a:spcAft>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1) Create a developer account and then log in.</a:t>
            </a:r>
          </a:p>
          <a:p>
            <a:pPr latinLnBrk="0">
              <a:lnSpc>
                <a:spcPct val="150000"/>
              </a:lnSpc>
              <a:spcAft>
                <a:spcPts val="800"/>
              </a:spcAft>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2) Go to https://apps.twitter.com/ and press the </a:t>
            </a:r>
            <a:r>
              <a:rPr lang="en-US" altLang="ko-KR" sz="1300" dirty="0">
                <a:solidFill>
                  <a:schemeClr val="tx1">
                    <a:lumMod val="85000"/>
                    <a:lumOff val="15000"/>
                  </a:schemeClr>
                </a:solidFill>
                <a:latin typeface="SamsungOne 700" panose="020B0803030303020204" pitchFamily="34" charset="0"/>
                <a:ea typeface="SamsungOne 700" panose="020B0803030303020204" pitchFamily="34" charset="0"/>
              </a:rPr>
              <a:t>Create an app </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button.</a:t>
            </a:r>
          </a:p>
          <a:p>
            <a:pPr latinLnBrk="0">
              <a:lnSpc>
                <a:spcPct val="150000"/>
              </a:lnSpc>
              <a:spcAft>
                <a:spcPts val="800"/>
              </a:spcAft>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3) Fill out the form and then press the </a:t>
            </a:r>
            <a:r>
              <a:rPr lang="en-US" altLang="ko-KR" sz="1300" dirty="0">
                <a:solidFill>
                  <a:schemeClr val="tx1">
                    <a:lumMod val="85000"/>
                    <a:lumOff val="15000"/>
                  </a:schemeClr>
                </a:solidFill>
                <a:latin typeface="SamsungOne 700" panose="020B0803030303020204" pitchFamily="34" charset="0"/>
                <a:ea typeface="SamsungOne 700" panose="020B0803030303020204" pitchFamily="34" charset="0"/>
              </a:rPr>
              <a:t>Create</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button.</a:t>
            </a:r>
          </a:p>
          <a:p>
            <a:pPr latinLnBrk="0">
              <a:lnSpc>
                <a:spcPct val="150000"/>
              </a:lnSpc>
              <a:spcAft>
                <a:spcPts val="800"/>
              </a:spcAft>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4) Click on the </a:t>
            </a:r>
            <a:r>
              <a:rPr lang="en-US" altLang="ko-KR" sz="1300" dirty="0">
                <a:solidFill>
                  <a:schemeClr val="tx1">
                    <a:lumMod val="85000"/>
                    <a:lumOff val="15000"/>
                  </a:schemeClr>
                </a:solidFill>
                <a:latin typeface="SamsungOne 700" panose="020B0803030303020204" pitchFamily="34" charset="0"/>
                <a:ea typeface="SamsungOne 700" panose="020B0803030303020204" pitchFamily="34" charset="0"/>
              </a:rPr>
              <a:t>Keys and tokens</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tab.</a:t>
            </a:r>
          </a:p>
          <a:p>
            <a:pPr latinLnBrk="0">
              <a:lnSpc>
                <a:spcPct val="150000"/>
              </a:lnSpc>
              <a:spcAft>
                <a:spcPts val="800"/>
              </a:spcAft>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sym typeface="Symbol" panose="05050102010706020507" pitchFamily="18" charset="2"/>
              </a:rPr>
              <a:t>       </a:t>
            </a:r>
            <a:r>
              <a:rPr lang="en-US" altLang="ko-KR" sz="1400" dirty="0">
                <a:solidFill>
                  <a:srgbClr val="FF0000"/>
                </a:solidFill>
                <a:latin typeface="SamsungOne 400" panose="020B0503030303020204" pitchFamily="34" charset="0"/>
                <a:ea typeface="SamsungOne 400" panose="020B0503030303020204" pitchFamily="34" charset="0"/>
                <a:cs typeface="Times New Roman" panose="02020603050405020304" pitchFamily="18" charset="0"/>
                <a:sym typeface="Symbol" panose="05050102010706020507" pitchFamily="18" charset="2"/>
              </a:rPr>
              <a:t> </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The “Consumer API key” and  “Consumer API secret key” are already available.</a:t>
            </a:r>
          </a:p>
          <a:p>
            <a:pPr latinLnBrk="0">
              <a:lnSpc>
                <a:spcPct val="150000"/>
              </a:lnSpc>
              <a:spcAft>
                <a:spcPts val="800"/>
              </a:spcAft>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5) In order to generate the “Access token” and  “Access token secret”, click on the </a:t>
            </a:r>
            <a:r>
              <a:rPr lang="en-US" altLang="ko-KR" sz="1300" dirty="0">
                <a:solidFill>
                  <a:schemeClr val="tx1">
                    <a:lumMod val="85000"/>
                    <a:lumOff val="15000"/>
                  </a:schemeClr>
                </a:solidFill>
                <a:latin typeface="SamsungOne 700" panose="020B0803030303020204" pitchFamily="34" charset="0"/>
                <a:ea typeface="SamsungOne 700" panose="020B0803030303020204" pitchFamily="34" charset="0"/>
              </a:rPr>
              <a:t>Create my access token </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button.</a:t>
            </a:r>
          </a:p>
        </p:txBody>
      </p:sp>
    </p:spTree>
    <p:extLst>
      <p:ext uri="{BB962C8B-B14F-4D97-AF65-F5344CB8AC3E}">
        <p14:creationId xmlns:p14="http://schemas.microsoft.com/office/powerpoint/2010/main" val="118336076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직사각형 11">
            <a:extLst>
              <a:ext uri="{FF2B5EF4-FFF2-40B4-BE49-F238E27FC236}">
                <a16:creationId xmlns:a16="http://schemas.microsoft.com/office/drawing/2014/main" id="{A6164D9E-568C-4837-A3E2-44DB2025940A}"/>
              </a:ext>
            </a:extLst>
          </p:cNvPr>
          <p:cNvSpPr/>
          <p:nvPr/>
        </p:nvSpPr>
        <p:spPr>
          <a:xfrm>
            <a:off x="558800" y="525055"/>
            <a:ext cx="5824317"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atinLnBrk="0"/>
            <a:r>
              <a:rPr lang="en-US" altLang="ko-KR" sz="1600" dirty="0">
                <a:solidFill>
                  <a:schemeClr val="bg1">
                    <a:lumMod val="95000"/>
                  </a:schemeClr>
                </a:solidFill>
                <a:latin typeface="SamsungOne 700" panose="020B0803030303020204" pitchFamily="34" charset="0"/>
                <a:ea typeface="SamsungOne 700" panose="020B0803030303020204" pitchFamily="34" charset="0"/>
              </a:rPr>
              <a:t>UNIT 6. </a:t>
            </a:r>
            <a:br>
              <a:rPr lang="en-US" altLang="ko-KR" dirty="0">
                <a:solidFill>
                  <a:schemeClr val="bg1">
                    <a:lumMod val="95000"/>
                  </a:schemeClr>
                </a:solidFill>
                <a:latin typeface="SamsungOne 700" panose="020B0803030303020204" pitchFamily="34" charset="0"/>
                <a:ea typeface="SamsungOne 700" panose="020B0803030303020204" pitchFamily="34" charset="0"/>
              </a:rPr>
            </a:br>
            <a:r>
              <a:rPr lang="en-US" altLang="ko-KR" sz="2000" dirty="0">
                <a:solidFill>
                  <a:schemeClr val="bg1">
                    <a:lumMod val="95000"/>
                  </a:schemeClr>
                </a:solidFill>
                <a:latin typeface="SamsungOne 700" panose="020B0803030303020204" pitchFamily="34" charset="0"/>
                <a:ea typeface="SamsungOne 700" panose="020B0803030303020204" pitchFamily="34" charset="0"/>
              </a:rPr>
              <a:t>6.2. </a:t>
            </a:r>
            <a:r>
              <a:rPr lang="en-US" altLang="ko-KR" sz="2000" dirty="0">
                <a:solidFill>
                  <a:schemeClr val="bg1">
                    <a:lumMod val="95000"/>
                  </a:schemeClr>
                </a:solidFill>
                <a:latin typeface="SamsungOne 400" panose="020B0503030303020204" pitchFamily="34" charset="0"/>
                <a:ea typeface="SamsungOne 400" panose="020B0503030303020204" pitchFamily="34" charset="0"/>
              </a:rPr>
              <a:t>Data Acquisition</a:t>
            </a:r>
          </a:p>
        </p:txBody>
      </p:sp>
      <p:sp>
        <p:nvSpPr>
          <p:cNvPr id="13" name="직사각형 12">
            <a:extLst>
              <a:ext uri="{FF2B5EF4-FFF2-40B4-BE49-F238E27FC236}">
                <a16:creationId xmlns:a16="http://schemas.microsoft.com/office/drawing/2014/main" id="{2DB7FD37-61D5-443A-B8A2-CA77AFA87BD7}"/>
              </a:ext>
            </a:extLst>
          </p:cNvPr>
          <p:cNvSpPr/>
          <p:nvPr/>
        </p:nvSpPr>
        <p:spPr>
          <a:xfrm>
            <a:off x="546895" y="1528482"/>
            <a:ext cx="8797130"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atinLnBrk="0"/>
            <a:r>
              <a:rPr lang="en-US" altLang="ko-KR" sz="3200" dirty="0">
                <a:solidFill>
                  <a:schemeClr val="tx1">
                    <a:lumMod val="95000"/>
                    <a:lumOff val="5000"/>
                  </a:schemeClr>
                </a:solidFill>
                <a:latin typeface="Samsung Sharp Sans" pitchFamily="2" charset="0"/>
                <a:ea typeface="Samsung Sharp Sans" pitchFamily="2" charset="0"/>
                <a:cs typeface="Samsung Sharp Sans" pitchFamily="2" charset="0"/>
              </a:rPr>
              <a:t>Text Data from Twitter (3/4)</a:t>
            </a:r>
          </a:p>
        </p:txBody>
      </p:sp>
      <p:grpSp>
        <p:nvGrpSpPr>
          <p:cNvPr id="14" name="그룹 13">
            <a:extLst>
              <a:ext uri="{FF2B5EF4-FFF2-40B4-BE49-F238E27FC236}">
                <a16:creationId xmlns:a16="http://schemas.microsoft.com/office/drawing/2014/main" id="{3080F5EC-D97F-4029-8343-E36B054BF466}"/>
              </a:ext>
            </a:extLst>
          </p:cNvPr>
          <p:cNvGrpSpPr/>
          <p:nvPr/>
        </p:nvGrpSpPr>
        <p:grpSpPr>
          <a:xfrm>
            <a:off x="558800" y="2232686"/>
            <a:ext cx="8785225" cy="215444"/>
            <a:chOff x="1027113" y="2045625"/>
            <a:chExt cx="8785225" cy="215444"/>
          </a:xfrm>
        </p:grpSpPr>
        <p:sp>
          <p:nvSpPr>
            <p:cNvPr id="17" name="직사각형 16">
              <a:extLst>
                <a:ext uri="{FF2B5EF4-FFF2-40B4-BE49-F238E27FC236}">
                  <a16:creationId xmlns:a16="http://schemas.microsoft.com/office/drawing/2014/main" id="{0BBCF56E-45BA-43DF-B2AE-FE6398F5B321}"/>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latinLnBrk="0"/>
              <a:endParaRPr lang="ko-KR" altLang="en-US"/>
            </a:p>
          </p:txBody>
        </p:sp>
        <p:sp>
          <p:nvSpPr>
            <p:cNvPr id="18" name="직사각형 17">
              <a:extLst>
                <a:ext uri="{FF2B5EF4-FFF2-40B4-BE49-F238E27FC236}">
                  <a16:creationId xmlns:a16="http://schemas.microsoft.com/office/drawing/2014/main" id="{3FBB1AF8-F149-4319-B4E7-DE43828CFD40}"/>
                </a:ext>
              </a:extLst>
            </p:cNvPr>
            <p:cNvSpPr/>
            <p:nvPr/>
          </p:nvSpPr>
          <p:spPr>
            <a:xfrm>
              <a:off x="1179513" y="204562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atinLnBrk="0">
                <a:spcAft>
                  <a:spcPts val="600"/>
                </a:spcAft>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Reading Tweets from Twitter:</a:t>
              </a:r>
            </a:p>
          </p:txBody>
        </p:sp>
      </p:grpSp>
      <p:sp>
        <p:nvSpPr>
          <p:cNvPr id="19" name="직사각형 18">
            <a:extLst>
              <a:ext uri="{FF2B5EF4-FFF2-40B4-BE49-F238E27FC236}">
                <a16:creationId xmlns:a16="http://schemas.microsoft.com/office/drawing/2014/main" id="{AED34317-8EB9-4F6C-9B8B-FC1CBE147A9C}"/>
              </a:ext>
            </a:extLst>
          </p:cNvPr>
          <p:cNvSpPr/>
          <p:nvPr/>
        </p:nvSpPr>
        <p:spPr>
          <a:xfrm>
            <a:off x="676365" y="2566988"/>
            <a:ext cx="5706752" cy="2462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atinLnBrk="0">
              <a:spcAft>
                <a:spcPts val="600"/>
              </a:spcAft>
            </a:pPr>
            <a:r>
              <a:rPr lang="en-US" altLang="ko-KR" sz="1600" dirty="0">
                <a:solidFill>
                  <a:srgbClr val="FF0000"/>
                </a:solidFill>
                <a:latin typeface="SamsungOne 700" panose="020B0803030303020204" pitchFamily="34" charset="0"/>
                <a:ea typeface="SamsungOne 700" panose="020B0803030303020204" pitchFamily="34" charset="0"/>
              </a:rPr>
              <a:t>Ex</a:t>
            </a:r>
            <a:r>
              <a:rPr lang="en-US" altLang="ko-KR" sz="1600" dirty="0">
                <a:solidFill>
                  <a:schemeClr val="tx1">
                    <a:lumMod val="85000"/>
                    <a:lumOff val="15000"/>
                  </a:schemeClr>
                </a:solidFill>
                <a:latin typeface="SamsungOne 400" panose="020B0503030303020204" pitchFamily="34" charset="0"/>
                <a:ea typeface="SamsungOne 400" panose="020B0503030303020204" pitchFamily="34" charset="0"/>
              </a:rPr>
              <a:t>) </a:t>
            </a: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Using the </a:t>
            </a:r>
            <a:r>
              <a:rPr lang="en-US" altLang="ko-KR" sz="1400" dirty="0" err="1">
                <a:solidFill>
                  <a:schemeClr val="tx1">
                    <a:lumMod val="85000"/>
                    <a:lumOff val="15000"/>
                  </a:schemeClr>
                </a:solidFill>
                <a:latin typeface="SamsungOne 400" panose="020B0503030303020204" pitchFamily="34" charset="0"/>
                <a:ea typeface="SamsungOne 400" panose="020B0503030303020204" pitchFamily="34" charset="0"/>
              </a:rPr>
              <a:t>Tweepy</a:t>
            </a: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 library to fetch tweets:</a:t>
            </a:r>
          </a:p>
        </p:txBody>
      </p:sp>
      <p:sp>
        <p:nvSpPr>
          <p:cNvPr id="21" name="Rectangle 12">
            <a:extLst>
              <a:ext uri="{FF2B5EF4-FFF2-40B4-BE49-F238E27FC236}">
                <a16:creationId xmlns:a16="http://schemas.microsoft.com/office/drawing/2014/main" id="{E609F103-3F12-4B12-8133-D3CAA7446A6B}"/>
              </a:ext>
            </a:extLst>
          </p:cNvPr>
          <p:cNvSpPr/>
          <p:nvPr/>
        </p:nvSpPr>
        <p:spPr>
          <a:xfrm>
            <a:off x="711201" y="2896283"/>
            <a:ext cx="8632824" cy="3161617"/>
          </a:xfrm>
          <a:prstGeom prst="rect">
            <a:avLst/>
          </a:prstGeom>
          <a:solidFill>
            <a:srgbClr val="ECEFF6"/>
          </a:solidFill>
          <a:ln w="6350">
            <a:solidFill>
              <a:schemeClr val="bg1">
                <a:lumMod val="85000"/>
              </a:schemeClr>
            </a:solidFill>
          </a:ln>
        </p:spPr>
        <p:txBody>
          <a:bodyPr wrap="square" lIns="180000" tIns="72000" rIns="180000" bIns="72000">
            <a:spAutoFit/>
            <a:scene3d>
              <a:camera prst="orthographicFront"/>
              <a:lightRig rig="threePt" dir="t"/>
            </a:scene3d>
            <a:sp3d>
              <a:bevelT w="0" h="6350"/>
            </a:sp3d>
          </a:bodyPr>
          <a:lstStyle/>
          <a:p>
            <a:pPr algn="just"/>
            <a:r>
              <a:rPr lang="en-US" altLang="ko-KR" sz="1300" dirty="0">
                <a:latin typeface="SamsungOne 400" panose="020B0503030303020204" pitchFamily="34" charset="0"/>
                <a:ea typeface="SamsungOne 400" panose="020B0503030303020204" pitchFamily="34" charset="0"/>
                <a:cs typeface="Tahoma" panose="020B0604030504040204" pitchFamily="34" charset="0"/>
              </a:rPr>
              <a:t>import </a:t>
            </a:r>
            <a:r>
              <a:rPr lang="en-US" altLang="ko-KR" sz="1300" dirty="0" err="1">
                <a:latin typeface="SamsungOne 400" panose="020B0503030303020204" pitchFamily="34" charset="0"/>
                <a:ea typeface="SamsungOne 400" panose="020B0503030303020204" pitchFamily="34" charset="0"/>
                <a:cs typeface="Tahoma" panose="020B0604030504040204" pitchFamily="34" charset="0"/>
              </a:rPr>
              <a:t>tweepy</a:t>
            </a:r>
            <a:endParaRPr lang="en-US" altLang="ko-KR" sz="1300" dirty="0">
              <a:latin typeface="SamsungOne 400" panose="020B0503030303020204" pitchFamily="34" charset="0"/>
              <a:ea typeface="SamsungOne 400" panose="020B0503030303020204" pitchFamily="34" charset="0"/>
              <a:cs typeface="Tahoma" panose="020B0604030504040204" pitchFamily="34" charset="0"/>
            </a:endParaRPr>
          </a:p>
          <a:p>
            <a:pPr algn="just"/>
            <a:r>
              <a:rPr lang="en-US" altLang="ko-KR" sz="1300" dirty="0">
                <a:latin typeface="SamsungOne 400" panose="020B0503030303020204" pitchFamily="34" charset="0"/>
                <a:ea typeface="SamsungOne 400" panose="020B0503030303020204" pitchFamily="34" charset="0"/>
                <a:cs typeface="Tahoma" panose="020B0604030504040204" pitchFamily="34" charset="0"/>
              </a:rPr>
              <a:t>from </a:t>
            </a:r>
            <a:r>
              <a:rPr lang="en-US" altLang="ko-KR" sz="1300" dirty="0" err="1">
                <a:latin typeface="SamsungOne 400" panose="020B0503030303020204" pitchFamily="34" charset="0"/>
                <a:ea typeface="SamsungOne 400" panose="020B0503030303020204" pitchFamily="34" charset="0"/>
                <a:cs typeface="Tahoma" panose="020B0604030504040204" pitchFamily="34" charset="0"/>
              </a:rPr>
              <a:t>tweepy</a:t>
            </a:r>
            <a:r>
              <a:rPr lang="en-US" altLang="ko-KR" sz="1300" dirty="0">
                <a:latin typeface="SamsungOne 400" panose="020B0503030303020204" pitchFamily="34" charset="0"/>
                <a:ea typeface="SamsungOne 400" panose="020B0503030303020204" pitchFamily="34" charset="0"/>
                <a:cs typeface="Tahoma" panose="020B0604030504040204" pitchFamily="34" charset="0"/>
              </a:rPr>
              <a:t> import </a:t>
            </a:r>
            <a:r>
              <a:rPr lang="en-US" altLang="ko-KR" sz="1300" dirty="0" err="1">
                <a:latin typeface="SamsungOne 400" panose="020B0503030303020204" pitchFamily="34" charset="0"/>
                <a:ea typeface="SamsungOne 400" panose="020B0503030303020204" pitchFamily="34" charset="0"/>
                <a:cs typeface="Tahoma" panose="020B0604030504040204" pitchFamily="34" charset="0"/>
              </a:rPr>
              <a:t>OAuthHandler</a:t>
            </a:r>
            <a:endParaRPr lang="en-US" altLang="ko-KR" sz="1300" dirty="0">
              <a:latin typeface="SamsungOne 400" panose="020B0503030303020204" pitchFamily="34" charset="0"/>
              <a:ea typeface="SamsungOne 400" panose="020B0503030303020204" pitchFamily="34" charset="0"/>
              <a:cs typeface="Tahoma" panose="020B0604030504040204" pitchFamily="34" charset="0"/>
            </a:endParaRPr>
          </a:p>
          <a:p>
            <a:pPr algn="just"/>
            <a:r>
              <a:rPr lang="en-US" altLang="ko-KR" sz="900" dirty="0">
                <a:latin typeface="SamsungOne 400" panose="020B0503030303020204" pitchFamily="34" charset="0"/>
                <a:ea typeface="SamsungOne 400" panose="020B0503030303020204" pitchFamily="34" charset="0"/>
                <a:cs typeface="Tahoma" panose="020B0604030504040204" pitchFamily="34" charset="0"/>
              </a:rPr>
              <a:t>                </a:t>
            </a:r>
          </a:p>
          <a:p>
            <a:pPr algn="just"/>
            <a:r>
              <a:rPr lang="en-US" altLang="ko-KR" sz="1300" dirty="0" err="1">
                <a:latin typeface="SamsungOne 400" panose="020B0503030303020204" pitchFamily="34" charset="0"/>
                <a:ea typeface="SamsungOne 400" panose="020B0503030303020204" pitchFamily="34" charset="0"/>
                <a:cs typeface="Tahoma" panose="020B0604030504040204" pitchFamily="34" charset="0"/>
              </a:rPr>
              <a:t>my_consumer_key</a:t>
            </a:r>
            <a:r>
              <a:rPr lang="en-US" altLang="ko-KR" sz="1300" dirty="0">
                <a:latin typeface="SamsungOne 400" panose="020B0503030303020204" pitchFamily="34" charset="0"/>
                <a:ea typeface="SamsungOne 400" panose="020B0503030303020204" pitchFamily="34" charset="0"/>
                <a:cs typeface="Tahoma" panose="020B0604030504040204" pitchFamily="34" charset="0"/>
              </a:rPr>
              <a:t> = "----------------------"                # Replace with your own.</a:t>
            </a:r>
          </a:p>
          <a:p>
            <a:pPr algn="just"/>
            <a:r>
              <a:rPr lang="en-US" altLang="ko-KR" sz="1300" dirty="0" err="1">
                <a:latin typeface="SamsungOne 400" panose="020B0503030303020204" pitchFamily="34" charset="0"/>
                <a:ea typeface="SamsungOne 400" panose="020B0503030303020204" pitchFamily="34" charset="0"/>
                <a:cs typeface="Tahoma" panose="020B0604030504040204" pitchFamily="34" charset="0"/>
              </a:rPr>
              <a:t>my_consumer_secret</a:t>
            </a:r>
            <a:r>
              <a:rPr lang="en-US" altLang="ko-KR" sz="1300" dirty="0">
                <a:latin typeface="SamsungOne 400" panose="020B0503030303020204" pitchFamily="34" charset="0"/>
                <a:ea typeface="SamsungOne 400" panose="020B0503030303020204" pitchFamily="34" charset="0"/>
                <a:cs typeface="Tahoma" panose="020B0604030504040204" pitchFamily="34" charset="0"/>
              </a:rPr>
              <a:t> = "----------------------"          # Replace with your own.</a:t>
            </a:r>
          </a:p>
          <a:p>
            <a:pPr algn="just"/>
            <a:r>
              <a:rPr lang="en-US" altLang="ko-KR" sz="1300" dirty="0" err="1">
                <a:latin typeface="SamsungOne 400" panose="020B0503030303020204" pitchFamily="34" charset="0"/>
                <a:ea typeface="SamsungOne 400" panose="020B0503030303020204" pitchFamily="34" charset="0"/>
                <a:cs typeface="Tahoma" panose="020B0604030504040204" pitchFamily="34" charset="0"/>
              </a:rPr>
              <a:t>my_access_token</a:t>
            </a:r>
            <a:r>
              <a:rPr lang="en-US" altLang="ko-KR" sz="1300" dirty="0">
                <a:latin typeface="SamsungOne 400" panose="020B0503030303020204" pitchFamily="34" charset="0"/>
                <a:ea typeface="SamsungOne 400" panose="020B0503030303020204" pitchFamily="34" charset="0"/>
                <a:cs typeface="Tahoma" panose="020B0604030504040204" pitchFamily="34" charset="0"/>
              </a:rPr>
              <a:t> = "----------------------"                  # Replace with your own.</a:t>
            </a:r>
          </a:p>
          <a:p>
            <a:pPr algn="just"/>
            <a:r>
              <a:rPr lang="en-US" altLang="ko-KR" sz="1300" dirty="0" err="1">
                <a:latin typeface="SamsungOne 400" panose="020B0503030303020204" pitchFamily="34" charset="0"/>
                <a:ea typeface="SamsungOne 400" panose="020B0503030303020204" pitchFamily="34" charset="0"/>
                <a:cs typeface="Tahoma" panose="020B0604030504040204" pitchFamily="34" charset="0"/>
              </a:rPr>
              <a:t>my_access_secret</a:t>
            </a:r>
            <a:r>
              <a:rPr lang="en-US" altLang="ko-KR" sz="1300" dirty="0">
                <a:latin typeface="SamsungOne 400" panose="020B0503030303020204" pitchFamily="34" charset="0"/>
                <a:ea typeface="SamsungOne 400" panose="020B0503030303020204" pitchFamily="34" charset="0"/>
                <a:cs typeface="Tahoma" panose="020B0604030504040204" pitchFamily="34" charset="0"/>
              </a:rPr>
              <a:t> = "----------------------"                 # Replace with your own.</a:t>
            </a:r>
          </a:p>
          <a:p>
            <a:pPr algn="just"/>
            <a:endParaRPr lang="en-US" altLang="ko-KR" sz="900" dirty="0">
              <a:latin typeface="SamsungOne 400" panose="020B0503030303020204" pitchFamily="34" charset="0"/>
              <a:ea typeface="SamsungOne 400" panose="020B0503030303020204" pitchFamily="34" charset="0"/>
              <a:cs typeface="Tahoma" panose="020B0604030504040204" pitchFamily="34" charset="0"/>
            </a:endParaRPr>
          </a:p>
          <a:p>
            <a:pPr algn="just"/>
            <a:r>
              <a:rPr lang="en-US" altLang="ko-KR" sz="1300" dirty="0">
                <a:latin typeface="SamsungOne 400" panose="020B0503030303020204" pitchFamily="34" charset="0"/>
                <a:ea typeface="SamsungOne 400" panose="020B0503030303020204" pitchFamily="34" charset="0"/>
                <a:cs typeface="Tahoma" panose="020B0604030504040204" pitchFamily="34" charset="0"/>
              </a:rPr>
              <a:t># Initialize the token.</a:t>
            </a:r>
          </a:p>
          <a:p>
            <a:pPr algn="just"/>
            <a:r>
              <a:rPr lang="en-US" altLang="ko-KR" sz="1300" dirty="0">
                <a:latin typeface="SamsungOne 400" panose="020B0503030303020204" pitchFamily="34" charset="0"/>
                <a:ea typeface="SamsungOne 400" panose="020B0503030303020204" pitchFamily="34" charset="0"/>
                <a:cs typeface="Tahoma" panose="020B0604030504040204" pitchFamily="34" charset="0"/>
              </a:rPr>
              <a:t>Auth = </a:t>
            </a:r>
            <a:r>
              <a:rPr lang="en-US" altLang="ko-KR" sz="1300" dirty="0" err="1">
                <a:latin typeface="SamsungOne 400" panose="020B0503030303020204" pitchFamily="34" charset="0"/>
                <a:ea typeface="SamsungOne 400" panose="020B0503030303020204" pitchFamily="34" charset="0"/>
                <a:cs typeface="Tahoma" panose="020B0604030504040204" pitchFamily="34" charset="0"/>
              </a:rPr>
              <a:t>OAuthHandler</a:t>
            </a:r>
            <a:r>
              <a:rPr lang="en-US" altLang="ko-KR" sz="1300" dirty="0">
                <a:latin typeface="SamsungOne 400" panose="020B0503030303020204" pitchFamily="34" charset="0"/>
                <a:ea typeface="SamsungOne 400" panose="020B0503030303020204" pitchFamily="34" charset="0"/>
                <a:cs typeface="Tahoma" panose="020B0604030504040204" pitchFamily="34" charset="0"/>
              </a:rPr>
              <a:t>(</a:t>
            </a:r>
            <a:r>
              <a:rPr lang="en-US" altLang="ko-KR" sz="1300" dirty="0" err="1">
                <a:latin typeface="SamsungOne 400" panose="020B0503030303020204" pitchFamily="34" charset="0"/>
                <a:ea typeface="SamsungOne 400" panose="020B0503030303020204" pitchFamily="34" charset="0"/>
                <a:cs typeface="Tahoma" panose="020B0604030504040204" pitchFamily="34" charset="0"/>
              </a:rPr>
              <a:t>my_consumer_key</a:t>
            </a:r>
            <a:r>
              <a:rPr lang="en-US" altLang="ko-KR" sz="1300" dirty="0">
                <a:latin typeface="SamsungOne 400" panose="020B0503030303020204" pitchFamily="34" charset="0"/>
                <a:ea typeface="SamsungOne 400" panose="020B0503030303020204" pitchFamily="34" charset="0"/>
                <a:cs typeface="Tahoma" panose="020B0604030504040204" pitchFamily="34" charset="0"/>
              </a:rPr>
              <a:t>, </a:t>
            </a:r>
            <a:r>
              <a:rPr lang="en-US" altLang="ko-KR" sz="1300" dirty="0" err="1">
                <a:latin typeface="SamsungOne 400" panose="020B0503030303020204" pitchFamily="34" charset="0"/>
                <a:ea typeface="SamsungOne 400" panose="020B0503030303020204" pitchFamily="34" charset="0"/>
                <a:cs typeface="Tahoma" panose="020B0604030504040204" pitchFamily="34" charset="0"/>
              </a:rPr>
              <a:t>my_consumer_secret</a:t>
            </a:r>
            <a:r>
              <a:rPr lang="en-US" altLang="ko-KR" sz="1300" dirty="0">
                <a:latin typeface="SamsungOne 400" panose="020B0503030303020204" pitchFamily="34" charset="0"/>
                <a:ea typeface="SamsungOne 400" panose="020B0503030303020204" pitchFamily="34" charset="0"/>
                <a:cs typeface="Tahoma" panose="020B0604030504040204" pitchFamily="34" charset="0"/>
              </a:rPr>
              <a:t>)</a:t>
            </a:r>
          </a:p>
          <a:p>
            <a:pPr algn="just"/>
            <a:r>
              <a:rPr lang="en-US" altLang="ko-KR" sz="1300" dirty="0" err="1">
                <a:latin typeface="SamsungOne 400" panose="020B0503030303020204" pitchFamily="34" charset="0"/>
                <a:ea typeface="SamsungOne 400" panose="020B0503030303020204" pitchFamily="34" charset="0"/>
                <a:cs typeface="Tahoma" panose="020B0604030504040204" pitchFamily="34" charset="0"/>
              </a:rPr>
              <a:t>Auth.set_access_token</a:t>
            </a:r>
            <a:r>
              <a:rPr lang="en-US" altLang="ko-KR" sz="1300" dirty="0">
                <a:latin typeface="SamsungOne 400" panose="020B0503030303020204" pitchFamily="34" charset="0"/>
                <a:ea typeface="SamsungOne 400" panose="020B0503030303020204" pitchFamily="34" charset="0"/>
                <a:cs typeface="Tahoma" panose="020B0604030504040204" pitchFamily="34" charset="0"/>
              </a:rPr>
              <a:t>(</a:t>
            </a:r>
            <a:r>
              <a:rPr lang="en-US" altLang="ko-KR" sz="1300" dirty="0" err="1">
                <a:latin typeface="SamsungOne 400" panose="020B0503030303020204" pitchFamily="34" charset="0"/>
                <a:ea typeface="SamsungOne 400" panose="020B0503030303020204" pitchFamily="34" charset="0"/>
                <a:cs typeface="Tahoma" panose="020B0604030504040204" pitchFamily="34" charset="0"/>
              </a:rPr>
              <a:t>my_access_token</a:t>
            </a:r>
            <a:r>
              <a:rPr lang="en-US" altLang="ko-KR" sz="1300" dirty="0">
                <a:latin typeface="SamsungOne 400" panose="020B0503030303020204" pitchFamily="34" charset="0"/>
                <a:ea typeface="SamsungOne 400" panose="020B0503030303020204" pitchFamily="34" charset="0"/>
                <a:cs typeface="Tahoma" panose="020B0604030504040204" pitchFamily="34" charset="0"/>
              </a:rPr>
              <a:t>, </a:t>
            </a:r>
            <a:r>
              <a:rPr lang="en-US" altLang="ko-KR" sz="1300" dirty="0" err="1">
                <a:latin typeface="SamsungOne 400" panose="020B0503030303020204" pitchFamily="34" charset="0"/>
                <a:ea typeface="SamsungOne 400" panose="020B0503030303020204" pitchFamily="34" charset="0"/>
                <a:cs typeface="Tahoma" panose="020B0604030504040204" pitchFamily="34" charset="0"/>
              </a:rPr>
              <a:t>my_access_secret</a:t>
            </a:r>
            <a:r>
              <a:rPr lang="en-US" altLang="ko-KR" sz="1300" dirty="0">
                <a:latin typeface="SamsungOne 400" panose="020B0503030303020204" pitchFamily="34" charset="0"/>
                <a:ea typeface="SamsungOne 400" panose="020B0503030303020204" pitchFamily="34" charset="0"/>
                <a:cs typeface="Tahoma" panose="020B0604030504040204" pitchFamily="34" charset="0"/>
              </a:rPr>
              <a:t>)</a:t>
            </a:r>
          </a:p>
          <a:p>
            <a:pPr algn="just"/>
            <a:endParaRPr lang="en-US" altLang="ko-KR" sz="900" dirty="0">
              <a:latin typeface="SamsungOne 400" panose="020B0503030303020204" pitchFamily="34" charset="0"/>
              <a:ea typeface="SamsungOne 400" panose="020B0503030303020204" pitchFamily="34" charset="0"/>
              <a:cs typeface="Tahoma" panose="020B0604030504040204" pitchFamily="34" charset="0"/>
            </a:endParaRPr>
          </a:p>
          <a:p>
            <a:pPr algn="just"/>
            <a:r>
              <a:rPr lang="en-US" altLang="ko-KR" sz="1300" dirty="0" err="1">
                <a:latin typeface="SamsungOne 400" panose="020B0503030303020204" pitchFamily="34" charset="0"/>
                <a:ea typeface="SamsungOne 400" panose="020B0503030303020204" pitchFamily="34" charset="0"/>
                <a:cs typeface="Tahoma" panose="020B0604030504040204" pitchFamily="34" charset="0"/>
              </a:rPr>
              <a:t>api</a:t>
            </a:r>
            <a:r>
              <a:rPr lang="en-US" altLang="ko-KR" sz="1300" dirty="0">
                <a:latin typeface="SamsungOne 400" panose="020B0503030303020204" pitchFamily="34" charset="0"/>
                <a:ea typeface="SamsungOne 400" panose="020B0503030303020204" pitchFamily="34" charset="0"/>
                <a:cs typeface="Tahoma" panose="020B0604030504040204" pitchFamily="34" charset="0"/>
              </a:rPr>
              <a:t> = </a:t>
            </a:r>
            <a:r>
              <a:rPr lang="en-US" altLang="ko-KR" sz="1300" dirty="0" err="1">
                <a:latin typeface="SamsungOne 400" panose="020B0503030303020204" pitchFamily="34" charset="0"/>
                <a:ea typeface="SamsungOne 400" panose="020B0503030303020204" pitchFamily="34" charset="0"/>
                <a:cs typeface="Tahoma" panose="020B0604030504040204" pitchFamily="34" charset="0"/>
              </a:rPr>
              <a:t>tweepy.API</a:t>
            </a:r>
            <a:r>
              <a:rPr lang="en-US" altLang="ko-KR" sz="1300" dirty="0">
                <a:latin typeface="SamsungOne 400" panose="020B0503030303020204" pitchFamily="34" charset="0"/>
                <a:ea typeface="SamsungOne 400" panose="020B0503030303020204" pitchFamily="34" charset="0"/>
                <a:cs typeface="Tahoma" panose="020B0604030504040204" pitchFamily="34" charset="0"/>
              </a:rPr>
              <a:t>(auth, timeout = 10)           	 # Timeout after 10 seconds.</a:t>
            </a:r>
          </a:p>
          <a:p>
            <a:pPr algn="just"/>
            <a:r>
              <a:rPr lang="en-US" altLang="ko-KR" sz="1300" dirty="0">
                <a:latin typeface="SamsungOne 400" panose="020B0503030303020204" pitchFamily="34" charset="0"/>
                <a:ea typeface="SamsungOne 400" panose="020B0503030303020204" pitchFamily="34" charset="0"/>
                <a:cs typeface="Tahoma" panose="020B0604030504040204" pitchFamily="34" charset="0"/>
              </a:rPr>
              <a:t>for status in </a:t>
            </a:r>
            <a:r>
              <a:rPr lang="en-US" altLang="ko-KR" sz="1300" dirty="0" err="1">
                <a:latin typeface="SamsungOne 400" panose="020B0503030303020204" pitchFamily="34" charset="0"/>
                <a:ea typeface="SamsungOne 400" panose="020B0503030303020204" pitchFamily="34" charset="0"/>
                <a:cs typeface="Tahoma" panose="020B0604030504040204" pitchFamily="34" charset="0"/>
              </a:rPr>
              <a:t>tweepy.Cursor</a:t>
            </a:r>
            <a:r>
              <a:rPr lang="en-US" altLang="ko-KR" sz="1300" dirty="0">
                <a:latin typeface="SamsungOne 400" panose="020B0503030303020204" pitchFamily="34" charset="0"/>
                <a:ea typeface="SamsungOne 400" panose="020B0503030303020204" pitchFamily="34" charset="0"/>
                <a:cs typeface="Tahoma" panose="020B0604030504040204" pitchFamily="34" charset="0"/>
              </a:rPr>
              <a:t>(</a:t>
            </a:r>
            <a:r>
              <a:rPr lang="en-US" altLang="ko-KR" sz="1300" dirty="0" err="1">
                <a:latin typeface="SamsungOne 400" panose="020B0503030303020204" pitchFamily="34" charset="0"/>
                <a:ea typeface="SamsungOne 400" panose="020B0503030303020204" pitchFamily="34" charset="0"/>
                <a:cs typeface="Tahoma" panose="020B0604030504040204" pitchFamily="34" charset="0"/>
              </a:rPr>
              <a:t>api.search</a:t>
            </a:r>
            <a:r>
              <a:rPr lang="en-US" altLang="ko-KR" sz="1300" dirty="0">
                <a:latin typeface="SamsungOne 400" panose="020B0503030303020204" pitchFamily="34" charset="0"/>
                <a:ea typeface="SamsungOne 400" panose="020B0503030303020204" pitchFamily="34" charset="0"/>
                <a:cs typeface="Tahoma" panose="020B0604030504040204" pitchFamily="34" charset="0"/>
              </a:rPr>
              <a:t>, q = </a:t>
            </a:r>
            <a:r>
              <a:rPr lang="en-US" altLang="ko-KR" sz="1300" dirty="0" err="1">
                <a:latin typeface="SamsungOne 400" panose="020B0503030303020204" pitchFamily="34" charset="0"/>
                <a:ea typeface="SamsungOne 400" panose="020B0503030303020204" pitchFamily="34" charset="0"/>
                <a:cs typeface="Tahoma" panose="020B0604030504040204" pitchFamily="34" charset="0"/>
              </a:rPr>
              <a:t>my_keyword</a:t>
            </a:r>
            <a:r>
              <a:rPr lang="en-US" altLang="ko-KR" sz="1300" dirty="0">
                <a:latin typeface="SamsungOne 400" panose="020B0503030303020204" pitchFamily="34" charset="0"/>
                <a:ea typeface="SamsungOne 400" panose="020B0503030303020204" pitchFamily="34" charset="0"/>
                <a:cs typeface="Tahoma" panose="020B0604030504040204" pitchFamily="34" charset="0"/>
              </a:rPr>
              <a:t> + " -</a:t>
            </a:r>
            <a:r>
              <a:rPr lang="en-US" altLang="ko-KR" sz="1300" dirty="0" err="1">
                <a:latin typeface="SamsungOne 400" panose="020B0503030303020204" pitchFamily="34" charset="0"/>
                <a:ea typeface="SamsungOne 400" panose="020B0503030303020204" pitchFamily="34" charset="0"/>
                <a:cs typeface="Tahoma" panose="020B0604030504040204" pitchFamily="34" charset="0"/>
              </a:rPr>
              <a:t>filter:retweets</a:t>
            </a:r>
            <a:r>
              <a:rPr lang="en-US" altLang="ko-KR" sz="1300" dirty="0">
                <a:latin typeface="SamsungOne 400" panose="020B0503030303020204" pitchFamily="34" charset="0"/>
                <a:ea typeface="SamsungOne 400" panose="020B0503030303020204" pitchFamily="34" charset="0"/>
                <a:cs typeface="Tahoma" panose="020B0604030504040204" pitchFamily="34" charset="0"/>
              </a:rPr>
              <a:t>", </a:t>
            </a:r>
            <a:r>
              <a:rPr lang="en-US" altLang="ko-KR" sz="1300" dirty="0" err="1">
                <a:latin typeface="SamsungOne 400" panose="020B0503030303020204" pitchFamily="34" charset="0"/>
                <a:ea typeface="SamsungOne 400" panose="020B0503030303020204" pitchFamily="34" charset="0"/>
                <a:cs typeface="Tahoma" panose="020B0604030504040204" pitchFamily="34" charset="0"/>
              </a:rPr>
              <a:t>lang</a:t>
            </a:r>
            <a:r>
              <a:rPr lang="en-US" altLang="ko-KR" sz="1300" dirty="0">
                <a:latin typeface="SamsungOne 400" panose="020B0503030303020204" pitchFamily="34" charset="0"/>
                <a:ea typeface="SamsungOne 400" panose="020B0503030303020204" pitchFamily="34" charset="0"/>
                <a:cs typeface="Tahoma" panose="020B0604030504040204" pitchFamily="34" charset="0"/>
              </a:rPr>
              <a:t>="</a:t>
            </a:r>
            <a:r>
              <a:rPr lang="en-US" altLang="ko-KR" sz="1300" dirty="0" err="1">
                <a:latin typeface="SamsungOne 400" panose="020B0503030303020204" pitchFamily="34" charset="0"/>
                <a:ea typeface="SamsungOne 400" panose="020B0503030303020204" pitchFamily="34" charset="0"/>
                <a:cs typeface="Tahoma" panose="020B0604030504040204" pitchFamily="34" charset="0"/>
              </a:rPr>
              <a:t>en</a:t>
            </a:r>
            <a:r>
              <a:rPr lang="en-US" altLang="ko-KR" sz="1300" dirty="0">
                <a:latin typeface="SamsungOne 400" panose="020B0503030303020204" pitchFamily="34" charset="0"/>
                <a:ea typeface="SamsungOne 400" panose="020B0503030303020204" pitchFamily="34" charset="0"/>
                <a:cs typeface="Tahoma" panose="020B0604030504040204" pitchFamily="34" charset="0"/>
              </a:rPr>
              <a:t>", </a:t>
            </a:r>
            <a:r>
              <a:rPr lang="en-US" altLang="ko-KR" sz="1300" dirty="0" err="1">
                <a:latin typeface="SamsungOne 400" panose="020B0503030303020204" pitchFamily="34" charset="0"/>
                <a:ea typeface="SamsungOne 400" panose="020B0503030303020204" pitchFamily="34" charset="0"/>
                <a:cs typeface="Tahoma" panose="020B0604030504040204" pitchFamily="34" charset="0"/>
              </a:rPr>
              <a:t>result_type</a:t>
            </a:r>
            <a:r>
              <a:rPr lang="en-US" altLang="ko-KR" sz="1300" dirty="0">
                <a:latin typeface="SamsungOne 400" panose="020B0503030303020204" pitchFamily="34" charset="0"/>
                <a:ea typeface="SamsungOne 400" panose="020B0503030303020204" pitchFamily="34" charset="0"/>
                <a:cs typeface="Tahoma" panose="020B0604030504040204" pitchFamily="34" charset="0"/>
              </a:rPr>
              <a:t>="recent", geocode=</a:t>
            </a:r>
            <a:r>
              <a:rPr lang="en-US" altLang="ko-KR" sz="1300" dirty="0" err="1">
                <a:latin typeface="SamsungOne 400" panose="020B0503030303020204" pitchFamily="34" charset="0"/>
                <a:ea typeface="SamsungOne 400" panose="020B0503030303020204" pitchFamily="34" charset="0"/>
                <a:cs typeface="Tahoma" panose="020B0604030504040204" pitchFamily="34" charset="0"/>
              </a:rPr>
              <a:t>my_location</a:t>
            </a:r>
            <a:r>
              <a:rPr lang="en-US" altLang="ko-KR" sz="1300" dirty="0">
                <a:latin typeface="SamsungOne 400" panose="020B0503030303020204" pitchFamily="34" charset="0"/>
                <a:ea typeface="SamsungOne 400" panose="020B0503030303020204" pitchFamily="34" charset="0"/>
                <a:cs typeface="Tahoma" panose="020B0604030504040204" pitchFamily="34" charset="0"/>
              </a:rPr>
              <a:t>).items(</a:t>
            </a:r>
            <a:r>
              <a:rPr lang="en-US" altLang="ko-KR" sz="1300" dirty="0" err="1">
                <a:latin typeface="SamsungOne 400" panose="020B0503030303020204" pitchFamily="34" charset="0"/>
                <a:ea typeface="SamsungOne 400" panose="020B0503030303020204" pitchFamily="34" charset="0"/>
                <a:cs typeface="Tahoma" panose="020B0604030504040204" pitchFamily="34" charset="0"/>
              </a:rPr>
              <a:t>n_tweets</a:t>
            </a:r>
            <a:r>
              <a:rPr lang="en-US" altLang="ko-KR" sz="1300" dirty="0">
                <a:latin typeface="SamsungOne 400" panose="020B0503030303020204" pitchFamily="34" charset="0"/>
                <a:ea typeface="SamsungOne 400" panose="020B0503030303020204" pitchFamily="34" charset="0"/>
                <a:cs typeface="Tahoma" panose="020B0604030504040204" pitchFamily="34" charset="0"/>
              </a:rPr>
              <a:t>):</a:t>
            </a:r>
          </a:p>
          <a:p>
            <a:pPr algn="just"/>
            <a:r>
              <a:rPr lang="en-US" altLang="ko-KR" sz="1300" dirty="0" err="1">
                <a:latin typeface="SamsungOne 400" panose="020B0503030303020204" pitchFamily="34" charset="0"/>
                <a:ea typeface="SamsungOne 400" panose="020B0503030303020204" pitchFamily="34" charset="0"/>
                <a:cs typeface="Tahoma" panose="020B0604030504040204" pitchFamily="34" charset="0"/>
              </a:rPr>
              <a:t>my_tweets.append</a:t>
            </a:r>
            <a:r>
              <a:rPr lang="en-US" altLang="ko-KR" sz="1300" dirty="0">
                <a:latin typeface="SamsungOne 400" panose="020B0503030303020204" pitchFamily="34" charset="0"/>
                <a:ea typeface="SamsungOne 400" panose="020B0503030303020204" pitchFamily="34" charset="0"/>
                <a:cs typeface="Tahoma" panose="020B0604030504040204" pitchFamily="34" charset="0"/>
              </a:rPr>
              <a:t>(</a:t>
            </a:r>
            <a:r>
              <a:rPr lang="en-US" altLang="ko-KR" sz="1300" dirty="0" err="1">
                <a:latin typeface="SamsungOne 400" panose="020B0503030303020204" pitchFamily="34" charset="0"/>
                <a:ea typeface="SamsungOne 400" panose="020B0503030303020204" pitchFamily="34" charset="0"/>
                <a:cs typeface="Tahoma" panose="020B0604030504040204" pitchFamily="34" charset="0"/>
              </a:rPr>
              <a:t>status.text</a:t>
            </a:r>
            <a:r>
              <a:rPr lang="en-US" altLang="ko-KR" sz="1300" dirty="0">
                <a:latin typeface="SamsungOne 400" panose="020B0503030303020204" pitchFamily="34" charset="0"/>
                <a:ea typeface="SamsungOne 400" panose="020B0503030303020204" pitchFamily="34" charset="0"/>
                <a:cs typeface="Tahoma" panose="020B0604030504040204" pitchFamily="34" charset="0"/>
              </a:rPr>
              <a:t>)</a:t>
            </a:r>
          </a:p>
        </p:txBody>
      </p:sp>
    </p:spTree>
    <p:extLst>
      <p:ext uri="{BB962C8B-B14F-4D97-AF65-F5344CB8AC3E}">
        <p14:creationId xmlns:p14="http://schemas.microsoft.com/office/powerpoint/2010/main" val="1011642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ppt_x"/>
                                          </p:val>
                                        </p:tav>
                                        <p:tav tm="100000">
                                          <p:val>
                                            <p:strVal val="#ppt_x"/>
                                          </p:val>
                                        </p:tav>
                                      </p:tavLst>
                                    </p:anim>
                                    <p:anim calcmode="lin" valueType="num">
                                      <p:cBhvr additive="base">
                                        <p:cTn id="8"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직사각형 10">
            <a:extLst>
              <a:ext uri="{FF2B5EF4-FFF2-40B4-BE49-F238E27FC236}">
                <a16:creationId xmlns:a16="http://schemas.microsoft.com/office/drawing/2014/main" id="{0DA04E24-5317-443F-8AC0-A5905BC1F972}"/>
              </a:ext>
            </a:extLst>
          </p:cNvPr>
          <p:cNvSpPr/>
          <p:nvPr/>
        </p:nvSpPr>
        <p:spPr>
          <a:xfrm>
            <a:off x="558800" y="525055"/>
            <a:ext cx="5824317"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atinLnBrk="0"/>
            <a:r>
              <a:rPr lang="en-US" altLang="ko-KR" sz="1600" dirty="0">
                <a:solidFill>
                  <a:schemeClr val="bg1">
                    <a:lumMod val="95000"/>
                  </a:schemeClr>
                </a:solidFill>
                <a:latin typeface="SamsungOne 700" panose="020B0803030303020204" pitchFamily="34" charset="0"/>
                <a:ea typeface="SamsungOne 700" panose="020B0803030303020204" pitchFamily="34" charset="0"/>
              </a:rPr>
              <a:t>UNIT 6. </a:t>
            </a:r>
            <a:br>
              <a:rPr lang="en-US" altLang="ko-KR" dirty="0">
                <a:solidFill>
                  <a:schemeClr val="bg1">
                    <a:lumMod val="95000"/>
                  </a:schemeClr>
                </a:solidFill>
                <a:latin typeface="SamsungOne 700" panose="020B0803030303020204" pitchFamily="34" charset="0"/>
                <a:ea typeface="SamsungOne 700" panose="020B0803030303020204" pitchFamily="34" charset="0"/>
              </a:rPr>
            </a:br>
            <a:r>
              <a:rPr lang="en-US" altLang="ko-KR" sz="2000" dirty="0">
                <a:solidFill>
                  <a:schemeClr val="bg1">
                    <a:lumMod val="95000"/>
                  </a:schemeClr>
                </a:solidFill>
                <a:latin typeface="SamsungOne 700" panose="020B0803030303020204" pitchFamily="34" charset="0"/>
                <a:ea typeface="SamsungOne 700" panose="020B0803030303020204" pitchFamily="34" charset="0"/>
              </a:rPr>
              <a:t>6.2. </a:t>
            </a:r>
            <a:r>
              <a:rPr lang="en-US" altLang="ko-KR" sz="2000" dirty="0">
                <a:solidFill>
                  <a:schemeClr val="bg1">
                    <a:lumMod val="95000"/>
                  </a:schemeClr>
                </a:solidFill>
                <a:latin typeface="SamsungOne 400" panose="020B0503030303020204" pitchFamily="34" charset="0"/>
                <a:ea typeface="SamsungOne 400" panose="020B0503030303020204" pitchFamily="34" charset="0"/>
              </a:rPr>
              <a:t>Data Acquisition</a:t>
            </a:r>
          </a:p>
        </p:txBody>
      </p:sp>
      <p:sp>
        <p:nvSpPr>
          <p:cNvPr id="12" name="직사각형 11">
            <a:extLst>
              <a:ext uri="{FF2B5EF4-FFF2-40B4-BE49-F238E27FC236}">
                <a16:creationId xmlns:a16="http://schemas.microsoft.com/office/drawing/2014/main" id="{C4E4FD40-ED04-4A02-AA94-298585D2A40B}"/>
              </a:ext>
            </a:extLst>
          </p:cNvPr>
          <p:cNvSpPr/>
          <p:nvPr/>
        </p:nvSpPr>
        <p:spPr>
          <a:xfrm>
            <a:off x="546895" y="1528482"/>
            <a:ext cx="8797130"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atinLnBrk="0"/>
            <a:r>
              <a:rPr lang="en-US" altLang="ko-KR" sz="3200" dirty="0">
                <a:solidFill>
                  <a:schemeClr val="tx1">
                    <a:lumMod val="95000"/>
                    <a:lumOff val="5000"/>
                  </a:schemeClr>
                </a:solidFill>
                <a:latin typeface="Samsung Sharp Sans" pitchFamily="2" charset="0"/>
                <a:ea typeface="Samsung Sharp Sans" pitchFamily="2" charset="0"/>
                <a:cs typeface="Samsung Sharp Sans" pitchFamily="2" charset="0"/>
              </a:rPr>
              <a:t>Text Data from Twitter (4/4)</a:t>
            </a:r>
          </a:p>
        </p:txBody>
      </p:sp>
      <p:grpSp>
        <p:nvGrpSpPr>
          <p:cNvPr id="13" name="그룹 12">
            <a:extLst>
              <a:ext uri="{FF2B5EF4-FFF2-40B4-BE49-F238E27FC236}">
                <a16:creationId xmlns:a16="http://schemas.microsoft.com/office/drawing/2014/main" id="{BEECA6D6-42C7-499F-A222-44695765FD16}"/>
              </a:ext>
            </a:extLst>
          </p:cNvPr>
          <p:cNvGrpSpPr/>
          <p:nvPr/>
        </p:nvGrpSpPr>
        <p:grpSpPr>
          <a:xfrm>
            <a:off x="558800" y="2232686"/>
            <a:ext cx="8785225" cy="215444"/>
            <a:chOff x="1027113" y="2045625"/>
            <a:chExt cx="8785225" cy="215444"/>
          </a:xfrm>
        </p:grpSpPr>
        <p:sp>
          <p:nvSpPr>
            <p:cNvPr id="14" name="직사각형 13">
              <a:extLst>
                <a:ext uri="{FF2B5EF4-FFF2-40B4-BE49-F238E27FC236}">
                  <a16:creationId xmlns:a16="http://schemas.microsoft.com/office/drawing/2014/main" id="{1275BAA7-4DF6-4876-A641-E14D0996261B}"/>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latinLnBrk="0"/>
              <a:endParaRPr lang="ko-KR" altLang="en-US"/>
            </a:p>
          </p:txBody>
        </p:sp>
        <p:sp>
          <p:nvSpPr>
            <p:cNvPr id="17" name="직사각형 16">
              <a:extLst>
                <a:ext uri="{FF2B5EF4-FFF2-40B4-BE49-F238E27FC236}">
                  <a16:creationId xmlns:a16="http://schemas.microsoft.com/office/drawing/2014/main" id="{1E26EEDD-7401-4F66-81F0-589CCDA43D1B}"/>
                </a:ext>
              </a:extLst>
            </p:cNvPr>
            <p:cNvSpPr/>
            <p:nvPr/>
          </p:nvSpPr>
          <p:spPr>
            <a:xfrm>
              <a:off x="1179513" y="204562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atinLnBrk="0">
                <a:spcAft>
                  <a:spcPts val="600"/>
                </a:spcAft>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Reading Tweets from Twitter:</a:t>
              </a:r>
            </a:p>
          </p:txBody>
        </p:sp>
      </p:grpSp>
      <p:sp>
        <p:nvSpPr>
          <p:cNvPr id="18" name="직사각형 17">
            <a:extLst>
              <a:ext uri="{FF2B5EF4-FFF2-40B4-BE49-F238E27FC236}">
                <a16:creationId xmlns:a16="http://schemas.microsoft.com/office/drawing/2014/main" id="{5084986F-9645-472F-8D28-E0A396411B69}"/>
              </a:ext>
            </a:extLst>
          </p:cNvPr>
          <p:cNvSpPr/>
          <p:nvPr/>
        </p:nvSpPr>
        <p:spPr>
          <a:xfrm>
            <a:off x="676365" y="2566988"/>
            <a:ext cx="5706752" cy="2462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atinLnBrk="0">
              <a:spcAft>
                <a:spcPts val="600"/>
              </a:spcAft>
            </a:pPr>
            <a:r>
              <a:rPr lang="en-US" altLang="ko-KR" sz="1600" dirty="0">
                <a:solidFill>
                  <a:srgbClr val="FF0000"/>
                </a:solidFill>
                <a:latin typeface="SamsungOne 700" panose="020B0803030303020204" pitchFamily="34" charset="0"/>
                <a:ea typeface="SamsungOne 700" panose="020B0803030303020204" pitchFamily="34" charset="0"/>
              </a:rPr>
              <a:t>Ex</a:t>
            </a:r>
            <a:r>
              <a:rPr lang="en-US" altLang="ko-KR" sz="1600" dirty="0">
                <a:solidFill>
                  <a:schemeClr val="tx1">
                    <a:lumMod val="85000"/>
                    <a:lumOff val="15000"/>
                  </a:schemeClr>
                </a:solidFill>
                <a:latin typeface="SamsungOne 400" panose="020B0503030303020204" pitchFamily="34" charset="0"/>
                <a:ea typeface="SamsungOne 400" panose="020B0503030303020204" pitchFamily="34" charset="0"/>
              </a:rPr>
              <a:t>) </a:t>
            </a: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A simple output:</a:t>
            </a:r>
          </a:p>
        </p:txBody>
      </p:sp>
      <p:sp>
        <p:nvSpPr>
          <p:cNvPr id="19" name="직사각형 18">
            <a:extLst>
              <a:ext uri="{FF2B5EF4-FFF2-40B4-BE49-F238E27FC236}">
                <a16:creationId xmlns:a16="http://schemas.microsoft.com/office/drawing/2014/main" id="{B63C05A7-CEA7-4361-BFDF-D316D215166D}"/>
              </a:ext>
            </a:extLst>
          </p:cNvPr>
          <p:cNvSpPr/>
          <p:nvPr/>
        </p:nvSpPr>
        <p:spPr>
          <a:xfrm>
            <a:off x="892529" y="2975366"/>
            <a:ext cx="8632824" cy="31316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atinLnBrk="0">
              <a:spcAft>
                <a:spcPts val="256"/>
              </a:spcAft>
            </a:pPr>
            <a:r>
              <a:rPr lang="en-US" altLang="ko-KR" sz="1100" dirty="0">
                <a:solidFill>
                  <a:schemeClr val="tx1">
                    <a:lumMod val="85000"/>
                    <a:lumOff val="15000"/>
                  </a:schemeClr>
                </a:solidFill>
                <a:latin typeface="SamsungOne 400" panose="020B0503030303020204" pitchFamily="34" charset="0"/>
                <a:ea typeface="SamsungOne 400" panose="020B0503030303020204" pitchFamily="34" charset="0"/>
              </a:rPr>
              <a:t>Eric McCormack backtracks call to 'blacklist' Hollywood Trump donors https://t.co/r64ILsB5Mp https://t.co/5gCWP9aStI</a:t>
            </a:r>
          </a:p>
          <a:p>
            <a:pPr latinLnBrk="0">
              <a:spcAft>
                <a:spcPts val="256"/>
              </a:spcAft>
            </a:pPr>
            <a:r>
              <a:rPr lang="en-US" altLang="ko-KR" sz="1100" dirty="0">
                <a:solidFill>
                  <a:schemeClr val="tx1">
                    <a:lumMod val="85000"/>
                    <a:lumOff val="15000"/>
                  </a:schemeClr>
                </a:solidFill>
                <a:latin typeface="SamsungOne 400" panose="020B0503030303020204" pitchFamily="34" charset="0"/>
                <a:ea typeface="SamsungOne 400" panose="020B0503030303020204" pitchFamily="34" charset="0"/>
              </a:rPr>
              <a:t>If you don't understand people's pulse, Certainly politics is not for you. </a:t>
            </a:r>
          </a:p>
          <a:p>
            <a:pPr latinLnBrk="0">
              <a:spcAft>
                <a:spcPts val="256"/>
              </a:spcAft>
            </a:pPr>
            <a:r>
              <a:rPr lang="en-US" altLang="ko-KR" sz="1100" dirty="0">
                <a:solidFill>
                  <a:schemeClr val="tx1">
                    <a:lumMod val="85000"/>
                    <a:lumOff val="15000"/>
                  </a:schemeClr>
                </a:solidFill>
                <a:latin typeface="SamsungOne 400" panose="020B0503030303020204" pitchFamily="34" charset="0"/>
                <a:ea typeface="SamsungOne 400" panose="020B0503030303020204" pitchFamily="34" charset="0"/>
              </a:rPr>
              <a:t>Trump and Modi both are elected </a:t>
            </a:r>
            <a:r>
              <a:rPr lang="en-US" altLang="ko-KR" sz="1100" dirty="0" err="1">
                <a:solidFill>
                  <a:schemeClr val="tx1">
                    <a:lumMod val="85000"/>
                    <a:lumOff val="15000"/>
                  </a:schemeClr>
                </a:solidFill>
                <a:latin typeface="SamsungOne 400" panose="020B0503030303020204" pitchFamily="34" charset="0"/>
                <a:ea typeface="SamsungOne 400" panose="020B0503030303020204" pitchFamily="34" charset="0"/>
              </a:rPr>
              <a:t>becaus</a:t>
            </a:r>
            <a:r>
              <a:rPr lang="en-US" altLang="ko-KR" sz="1100" dirty="0">
                <a:solidFill>
                  <a:schemeClr val="tx1">
                    <a:lumMod val="85000"/>
                    <a:lumOff val="15000"/>
                  </a:schemeClr>
                </a:solidFill>
                <a:latin typeface="SamsungOne 400" panose="020B0503030303020204" pitchFamily="34" charset="0"/>
                <a:ea typeface="SamsungOne 400" panose="020B0503030303020204" pitchFamily="34" charset="0"/>
              </a:rPr>
              <a:t>… https://t.co/PQR7L4JJsz</a:t>
            </a:r>
          </a:p>
          <a:p>
            <a:pPr latinLnBrk="0">
              <a:spcAft>
                <a:spcPts val="256"/>
              </a:spcAft>
            </a:pPr>
            <a:r>
              <a:rPr lang="en-US" altLang="ko-KR" sz="1100" dirty="0">
                <a:solidFill>
                  <a:schemeClr val="tx1">
                    <a:lumMod val="85000"/>
                    <a:lumOff val="15000"/>
                  </a:schemeClr>
                </a:solidFill>
                <a:latin typeface="SamsungOne 400" panose="020B0503030303020204" pitchFamily="34" charset="0"/>
                <a:ea typeface="SamsungOne 400" panose="020B0503030303020204" pitchFamily="34" charset="0"/>
              </a:rPr>
              <a:t>@</a:t>
            </a:r>
            <a:r>
              <a:rPr lang="en-US" altLang="ko-KR" sz="1100" dirty="0" err="1">
                <a:solidFill>
                  <a:schemeClr val="tx1">
                    <a:lumMod val="85000"/>
                    <a:lumOff val="15000"/>
                  </a:schemeClr>
                </a:solidFill>
                <a:latin typeface="SamsungOne 400" panose="020B0503030303020204" pitchFamily="34" charset="0"/>
                <a:ea typeface="SamsungOne 400" panose="020B0503030303020204" pitchFamily="34" charset="0"/>
              </a:rPr>
              <a:t>JohnBerman</a:t>
            </a:r>
            <a:r>
              <a:rPr lang="en-US" altLang="ko-KR" sz="1100" dirty="0">
                <a:solidFill>
                  <a:schemeClr val="tx1">
                    <a:lumMod val="85000"/>
                    <a:lumOff val="15000"/>
                  </a:schemeClr>
                </a:solidFill>
                <a:latin typeface="SamsungOne 400" panose="020B0503030303020204" pitchFamily="34" charset="0"/>
                <a:ea typeface="SamsungOne 400" panose="020B0503030303020204" pitchFamily="34" charset="0"/>
              </a:rPr>
              <a:t> have you heard Trump's idea on how to get rid of Dorian/hurricanes in general? I hear when he suggested… https://t.co/Sde1ieROWO</a:t>
            </a:r>
          </a:p>
          <a:p>
            <a:pPr latinLnBrk="0">
              <a:spcAft>
                <a:spcPts val="256"/>
              </a:spcAft>
            </a:pPr>
            <a:r>
              <a:rPr lang="en-US" altLang="ko-KR" sz="1100" dirty="0">
                <a:solidFill>
                  <a:schemeClr val="tx1">
                    <a:lumMod val="85000"/>
                    <a:lumOff val="15000"/>
                  </a:schemeClr>
                </a:solidFill>
                <a:latin typeface="SamsungOne 400" panose="020B0503030303020204" pitchFamily="34" charset="0"/>
                <a:ea typeface="SamsungOne 400" panose="020B0503030303020204" pitchFamily="34" charset="0"/>
              </a:rPr>
              <a:t>"Dare We Dream of the End of the G.O.P.?" by </a:t>
            </a:r>
            <a:r>
              <a:rPr lang="en-US" altLang="ko-KR" sz="1100" dirty="0" err="1">
                <a:solidFill>
                  <a:schemeClr val="tx1">
                    <a:lumMod val="85000"/>
                    <a:lumOff val="15000"/>
                  </a:schemeClr>
                </a:solidFill>
                <a:latin typeface="SamsungOne 400" panose="020B0503030303020204" pitchFamily="34" charset="0"/>
                <a:ea typeface="SamsungOne 400" panose="020B0503030303020204" pitchFamily="34" charset="0"/>
              </a:rPr>
              <a:t>BY</a:t>
            </a:r>
            <a:r>
              <a:rPr lang="en-US" altLang="ko-KR" sz="1100" dirty="0">
                <a:solidFill>
                  <a:schemeClr val="tx1">
                    <a:lumMod val="85000"/>
                    <a:lumOff val="15000"/>
                  </a:schemeClr>
                </a:solidFill>
                <a:latin typeface="SamsungOne 400" panose="020B0503030303020204" pitchFamily="34" charset="0"/>
                <a:ea typeface="SamsungOne 400" panose="020B0503030303020204" pitchFamily="34" charset="0"/>
              </a:rPr>
              <a:t> MICHELLE GOLDBERG https://t.co/xf9ggrWEPc</a:t>
            </a:r>
          </a:p>
          <a:p>
            <a:pPr latinLnBrk="0">
              <a:spcAft>
                <a:spcPts val="256"/>
              </a:spcAft>
            </a:pPr>
            <a:r>
              <a:rPr lang="en-US" altLang="ko-KR" sz="1100" dirty="0">
                <a:solidFill>
                  <a:schemeClr val="tx1">
                    <a:lumMod val="85000"/>
                    <a:lumOff val="15000"/>
                  </a:schemeClr>
                </a:solidFill>
                <a:latin typeface="SamsungOne 400" panose="020B0503030303020204" pitchFamily="34" charset="0"/>
                <a:ea typeface="SamsungOne 400" panose="020B0503030303020204" pitchFamily="34" charset="0"/>
              </a:rPr>
              <a:t>Afghanistan President Ashraf Ghani to visit Washington to meet Donald Trump | 2019-09-06 https://t.co/dNJsyIbLI2</a:t>
            </a:r>
          </a:p>
          <a:p>
            <a:pPr latinLnBrk="0">
              <a:spcAft>
                <a:spcPts val="256"/>
              </a:spcAft>
            </a:pPr>
            <a:r>
              <a:rPr lang="en-US" altLang="ko-KR" sz="1100" dirty="0">
                <a:solidFill>
                  <a:schemeClr val="tx1">
                    <a:lumMod val="85000"/>
                    <a:lumOff val="15000"/>
                  </a:schemeClr>
                </a:solidFill>
                <a:latin typeface="SamsungOne 400" panose="020B0503030303020204" pitchFamily="34" charset="0"/>
                <a:ea typeface="SamsungOne 400" panose="020B0503030303020204" pitchFamily="34" charset="0"/>
              </a:rPr>
              <a:t>Times of Middle East: Ideal storm: Media pound Trump about ‘Sharpie-gate’ hurricane map https://t.co/Hwv6p6nwpP @</a:t>
            </a:r>
            <a:r>
              <a:rPr lang="en-US" altLang="ko-KR" sz="1100" dirty="0" err="1">
                <a:solidFill>
                  <a:schemeClr val="tx1">
                    <a:lumMod val="85000"/>
                    <a:lumOff val="15000"/>
                  </a:schemeClr>
                </a:solidFill>
                <a:latin typeface="SamsungOne 400" panose="020B0503030303020204" pitchFamily="34" charset="0"/>
                <a:ea typeface="SamsungOne 400" panose="020B0503030303020204" pitchFamily="34" charset="0"/>
              </a:rPr>
              <a:t>DaPathanGuy</a:t>
            </a:r>
            <a:r>
              <a:rPr lang="en-US" altLang="ko-KR" sz="1100" dirty="0">
                <a:solidFill>
                  <a:schemeClr val="tx1">
                    <a:lumMod val="85000"/>
                    <a:lumOff val="15000"/>
                  </a:schemeClr>
                </a:solidFill>
                <a:latin typeface="SamsungOne 400" panose="020B0503030303020204" pitchFamily="34" charset="0"/>
                <a:ea typeface="SamsungOne 400" panose="020B0503030303020204" pitchFamily="34" charset="0"/>
              </a:rPr>
              <a:t> @</a:t>
            </a:r>
            <a:r>
              <a:rPr lang="en-US" altLang="ko-KR" sz="1100" dirty="0" err="1">
                <a:solidFill>
                  <a:schemeClr val="tx1">
                    <a:lumMod val="85000"/>
                    <a:lumOff val="15000"/>
                  </a:schemeClr>
                </a:solidFill>
                <a:latin typeface="SamsungOne 400" panose="020B0503030303020204" pitchFamily="34" charset="0"/>
                <a:ea typeface="SamsungOne 400" panose="020B0503030303020204" pitchFamily="34" charset="0"/>
              </a:rPr>
              <a:t>TimesofMEast</a:t>
            </a:r>
            <a:endParaRPr lang="en-US" altLang="ko-KR" sz="1100" dirty="0">
              <a:solidFill>
                <a:schemeClr val="tx1">
                  <a:lumMod val="85000"/>
                  <a:lumOff val="15000"/>
                </a:schemeClr>
              </a:solidFill>
              <a:latin typeface="SamsungOne 400" panose="020B0503030303020204" pitchFamily="34" charset="0"/>
              <a:ea typeface="SamsungOne 400" panose="020B0503030303020204" pitchFamily="34" charset="0"/>
            </a:endParaRPr>
          </a:p>
          <a:p>
            <a:pPr latinLnBrk="0">
              <a:spcAft>
                <a:spcPts val="256"/>
              </a:spcAft>
            </a:pPr>
            <a:r>
              <a:rPr lang="en-US" altLang="ko-KR" sz="1100" dirty="0">
                <a:solidFill>
                  <a:schemeClr val="tx1">
                    <a:lumMod val="85000"/>
                    <a:lumOff val="15000"/>
                  </a:schemeClr>
                </a:solidFill>
                <a:latin typeface="SamsungOne 400" panose="020B0503030303020204" pitchFamily="34" charset="0"/>
                <a:ea typeface="SamsungOne 400" panose="020B0503030303020204" pitchFamily="34" charset="0"/>
              </a:rPr>
              <a:t>Times of Middle East: Trump’s Hurricane Strategy Tops This Week’s Internet Information Ro https://t.co/QX0yrghNDO @</a:t>
            </a:r>
            <a:r>
              <a:rPr lang="en-US" altLang="ko-KR" sz="1100" dirty="0" err="1">
                <a:solidFill>
                  <a:schemeClr val="tx1">
                    <a:lumMod val="85000"/>
                    <a:lumOff val="15000"/>
                  </a:schemeClr>
                </a:solidFill>
                <a:latin typeface="SamsungOne 400" panose="020B0503030303020204" pitchFamily="34" charset="0"/>
                <a:ea typeface="SamsungOne 400" panose="020B0503030303020204" pitchFamily="34" charset="0"/>
              </a:rPr>
              <a:t>DaPathanGuy</a:t>
            </a:r>
            <a:r>
              <a:rPr lang="en-US" altLang="ko-KR" sz="1100" dirty="0">
                <a:solidFill>
                  <a:schemeClr val="tx1">
                    <a:lumMod val="85000"/>
                    <a:lumOff val="15000"/>
                  </a:schemeClr>
                </a:solidFill>
                <a:latin typeface="SamsungOne 400" panose="020B0503030303020204" pitchFamily="34" charset="0"/>
                <a:ea typeface="SamsungOne 400" panose="020B0503030303020204" pitchFamily="34" charset="0"/>
              </a:rPr>
              <a:t> @</a:t>
            </a:r>
            <a:r>
              <a:rPr lang="en-US" altLang="ko-KR" sz="1100" dirty="0" err="1">
                <a:solidFill>
                  <a:schemeClr val="tx1">
                    <a:lumMod val="85000"/>
                    <a:lumOff val="15000"/>
                  </a:schemeClr>
                </a:solidFill>
                <a:latin typeface="SamsungOne 400" panose="020B0503030303020204" pitchFamily="34" charset="0"/>
                <a:ea typeface="SamsungOne 400" panose="020B0503030303020204" pitchFamily="34" charset="0"/>
              </a:rPr>
              <a:t>TimesofMEast</a:t>
            </a:r>
            <a:endParaRPr lang="en-US" altLang="ko-KR" sz="1100" dirty="0">
              <a:solidFill>
                <a:schemeClr val="tx1">
                  <a:lumMod val="85000"/>
                  <a:lumOff val="15000"/>
                </a:schemeClr>
              </a:solidFill>
              <a:latin typeface="SamsungOne 400" panose="020B0503030303020204" pitchFamily="34" charset="0"/>
              <a:ea typeface="SamsungOne 400" panose="020B0503030303020204" pitchFamily="34" charset="0"/>
            </a:endParaRPr>
          </a:p>
          <a:p>
            <a:pPr latinLnBrk="0">
              <a:spcAft>
                <a:spcPts val="256"/>
              </a:spcAft>
            </a:pPr>
            <a:r>
              <a:rPr lang="en-US" altLang="ko-KR" sz="1100" dirty="0">
                <a:solidFill>
                  <a:schemeClr val="tx1">
                    <a:lumMod val="85000"/>
                    <a:lumOff val="15000"/>
                  </a:schemeClr>
                </a:solidFill>
                <a:latin typeface="SamsungOne 400" panose="020B0503030303020204" pitchFamily="34" charset="0"/>
                <a:ea typeface="SamsungOne 400" panose="020B0503030303020204" pitchFamily="34" charset="0"/>
              </a:rPr>
              <a:t>Times of Middle East: Google’s Hellish 3 A long time, Trump’s Tariff Hold off, and Add https://t.co/M9xKV2ARIc @</a:t>
            </a:r>
            <a:r>
              <a:rPr lang="en-US" altLang="ko-KR" sz="1100" dirty="0" err="1">
                <a:solidFill>
                  <a:schemeClr val="tx1">
                    <a:lumMod val="85000"/>
                    <a:lumOff val="15000"/>
                  </a:schemeClr>
                </a:solidFill>
                <a:latin typeface="SamsungOne 400" panose="020B0503030303020204" pitchFamily="34" charset="0"/>
                <a:ea typeface="SamsungOne 400" panose="020B0503030303020204" pitchFamily="34" charset="0"/>
              </a:rPr>
              <a:t>DaPathanGuy</a:t>
            </a:r>
            <a:r>
              <a:rPr lang="en-US" altLang="ko-KR" sz="1100" dirty="0">
                <a:solidFill>
                  <a:schemeClr val="tx1">
                    <a:lumMod val="85000"/>
                    <a:lumOff val="15000"/>
                  </a:schemeClr>
                </a:solidFill>
                <a:latin typeface="SamsungOne 400" panose="020B0503030303020204" pitchFamily="34" charset="0"/>
                <a:ea typeface="SamsungOne 400" panose="020B0503030303020204" pitchFamily="34" charset="0"/>
              </a:rPr>
              <a:t> @</a:t>
            </a:r>
            <a:r>
              <a:rPr lang="en-US" altLang="ko-KR" sz="1100" dirty="0" err="1">
                <a:solidFill>
                  <a:schemeClr val="tx1">
                    <a:lumMod val="85000"/>
                    <a:lumOff val="15000"/>
                  </a:schemeClr>
                </a:solidFill>
                <a:latin typeface="SamsungOne 400" panose="020B0503030303020204" pitchFamily="34" charset="0"/>
                <a:ea typeface="SamsungOne 400" panose="020B0503030303020204" pitchFamily="34" charset="0"/>
              </a:rPr>
              <a:t>TimesofMEast</a:t>
            </a:r>
            <a:endParaRPr lang="en-US" altLang="ko-KR" sz="1100" dirty="0">
              <a:solidFill>
                <a:schemeClr val="tx1">
                  <a:lumMod val="85000"/>
                  <a:lumOff val="15000"/>
                </a:schemeClr>
              </a:solidFill>
              <a:latin typeface="SamsungOne 400" panose="020B0503030303020204" pitchFamily="34" charset="0"/>
              <a:ea typeface="SamsungOne 400" panose="020B0503030303020204" pitchFamily="34" charset="0"/>
            </a:endParaRPr>
          </a:p>
          <a:p>
            <a:pPr latinLnBrk="0">
              <a:spcAft>
                <a:spcPts val="256"/>
              </a:spcAft>
            </a:pPr>
            <a:r>
              <a:rPr lang="en-US" altLang="ko-KR" sz="1100" dirty="0">
                <a:solidFill>
                  <a:schemeClr val="tx1">
                    <a:lumMod val="85000"/>
                    <a:lumOff val="15000"/>
                  </a:schemeClr>
                </a:solidFill>
                <a:latin typeface="SamsungOne 400" panose="020B0503030303020204" pitchFamily="34" charset="0"/>
                <a:ea typeface="SamsungOne 400" panose="020B0503030303020204" pitchFamily="34" charset="0"/>
              </a:rPr>
              <a:t>Times of Middle East: Trump Aims to Privatize FANNIE and FREDDIE… https://t.co/OuBJp6STQ0 @</a:t>
            </a:r>
            <a:r>
              <a:rPr lang="en-US" altLang="ko-KR" sz="1100" dirty="0" err="1">
                <a:solidFill>
                  <a:schemeClr val="tx1">
                    <a:lumMod val="85000"/>
                    <a:lumOff val="15000"/>
                  </a:schemeClr>
                </a:solidFill>
                <a:latin typeface="SamsungOne 400" panose="020B0503030303020204" pitchFamily="34" charset="0"/>
                <a:ea typeface="SamsungOne 400" panose="020B0503030303020204" pitchFamily="34" charset="0"/>
              </a:rPr>
              <a:t>DaPathanGuy</a:t>
            </a:r>
            <a:r>
              <a:rPr lang="en-US" altLang="ko-KR" sz="1100" dirty="0">
                <a:solidFill>
                  <a:schemeClr val="tx1">
                    <a:lumMod val="85000"/>
                    <a:lumOff val="15000"/>
                  </a:schemeClr>
                </a:solidFill>
                <a:latin typeface="SamsungOne 400" panose="020B0503030303020204" pitchFamily="34" charset="0"/>
                <a:ea typeface="SamsungOne 400" panose="020B0503030303020204" pitchFamily="34" charset="0"/>
              </a:rPr>
              <a:t> @</a:t>
            </a:r>
            <a:r>
              <a:rPr lang="en-US" altLang="ko-KR" sz="1100" dirty="0" err="1">
                <a:solidFill>
                  <a:schemeClr val="tx1">
                    <a:lumMod val="85000"/>
                    <a:lumOff val="15000"/>
                  </a:schemeClr>
                </a:solidFill>
                <a:latin typeface="SamsungOne 400" panose="020B0503030303020204" pitchFamily="34" charset="0"/>
                <a:ea typeface="SamsungOne 400" panose="020B0503030303020204" pitchFamily="34" charset="0"/>
              </a:rPr>
              <a:t>TimesofMEast</a:t>
            </a:r>
            <a:endParaRPr lang="en-US" altLang="ko-KR" sz="1100" dirty="0">
              <a:solidFill>
                <a:schemeClr val="tx1">
                  <a:lumMod val="85000"/>
                  <a:lumOff val="15000"/>
                </a:schemeClr>
              </a:solidFill>
              <a:latin typeface="SamsungOne 400" panose="020B0503030303020204" pitchFamily="34" charset="0"/>
              <a:ea typeface="SamsungOne 400" panose="020B0503030303020204" pitchFamily="34" charset="0"/>
            </a:endParaRPr>
          </a:p>
          <a:p>
            <a:pPr latinLnBrk="0">
              <a:spcAft>
                <a:spcPts val="256"/>
              </a:spcAft>
            </a:pPr>
            <a:r>
              <a:rPr lang="en-US" altLang="ko-KR" sz="1100" dirty="0">
                <a:solidFill>
                  <a:schemeClr val="tx1">
                    <a:lumMod val="85000"/>
                    <a:lumOff val="15000"/>
                  </a:schemeClr>
                </a:solidFill>
                <a:latin typeface="SamsungOne 400" panose="020B0503030303020204" pitchFamily="34" charset="0"/>
                <a:ea typeface="SamsungOne 400" panose="020B0503030303020204" pitchFamily="34" charset="0"/>
              </a:rPr>
              <a:t>Trump shows old map with Alabama in Dorian’s forecast path https://t.co/Ihkq7yuax6</a:t>
            </a:r>
          </a:p>
          <a:p>
            <a:pPr latinLnBrk="0">
              <a:spcAft>
                <a:spcPts val="256"/>
              </a:spcAft>
            </a:pPr>
            <a:r>
              <a:rPr lang="en-US" altLang="ko-KR" sz="1100" dirty="0">
                <a:solidFill>
                  <a:schemeClr val="tx1">
                    <a:lumMod val="85000"/>
                    <a:lumOff val="15000"/>
                  </a:schemeClr>
                </a:solidFill>
                <a:latin typeface="SamsungOne 400" panose="020B0503030303020204" pitchFamily="34" charset="0"/>
                <a:ea typeface="SamsungOne 400" panose="020B0503030303020204" pitchFamily="34" charset="0"/>
              </a:rPr>
              <a:t>Times of Middle East: Trump Administration Expedites Obstacle to California on https://t.co/h03hooqRzQ @</a:t>
            </a:r>
            <a:r>
              <a:rPr lang="en-US" altLang="ko-KR" sz="1100" dirty="0" err="1">
                <a:solidFill>
                  <a:schemeClr val="tx1">
                    <a:lumMod val="85000"/>
                    <a:lumOff val="15000"/>
                  </a:schemeClr>
                </a:solidFill>
                <a:latin typeface="SamsungOne 400" panose="020B0503030303020204" pitchFamily="34" charset="0"/>
                <a:ea typeface="SamsungOne 400" panose="020B0503030303020204" pitchFamily="34" charset="0"/>
              </a:rPr>
              <a:t>DaPathanGuy</a:t>
            </a:r>
            <a:r>
              <a:rPr lang="en-US" altLang="ko-KR" sz="1100" dirty="0">
                <a:solidFill>
                  <a:schemeClr val="tx1">
                    <a:lumMod val="85000"/>
                    <a:lumOff val="15000"/>
                  </a:schemeClr>
                </a:solidFill>
                <a:latin typeface="SamsungOne 400" panose="020B0503030303020204" pitchFamily="34" charset="0"/>
                <a:ea typeface="SamsungOne 400" panose="020B0503030303020204" pitchFamily="34" charset="0"/>
              </a:rPr>
              <a:t> @</a:t>
            </a:r>
            <a:r>
              <a:rPr lang="en-US" altLang="ko-KR" sz="1100" dirty="0" err="1">
                <a:solidFill>
                  <a:schemeClr val="tx1">
                    <a:lumMod val="85000"/>
                    <a:lumOff val="15000"/>
                  </a:schemeClr>
                </a:solidFill>
                <a:latin typeface="SamsungOne 400" panose="020B0503030303020204" pitchFamily="34" charset="0"/>
                <a:ea typeface="SamsungOne 400" panose="020B0503030303020204" pitchFamily="34" charset="0"/>
              </a:rPr>
              <a:t>TimesofMEast</a:t>
            </a:r>
            <a:endParaRPr lang="en-US" altLang="ko-KR" sz="11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Tree>
    <p:extLst>
      <p:ext uri="{BB962C8B-B14F-4D97-AF65-F5344CB8AC3E}">
        <p14:creationId xmlns:p14="http://schemas.microsoft.com/office/powerpoint/2010/main" val="141612101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그룹 9">
            <a:extLst>
              <a:ext uri="{FF2B5EF4-FFF2-40B4-BE49-F238E27FC236}">
                <a16:creationId xmlns:a16="http://schemas.microsoft.com/office/drawing/2014/main" id="{4DAD0784-AA60-4278-A8F7-89BADE9D5136}"/>
              </a:ext>
            </a:extLst>
          </p:cNvPr>
          <p:cNvGrpSpPr/>
          <p:nvPr/>
        </p:nvGrpSpPr>
        <p:grpSpPr>
          <a:xfrm>
            <a:off x="349102" y="525055"/>
            <a:ext cx="9259718" cy="5683658"/>
            <a:chOff x="349102" y="525055"/>
            <a:chExt cx="9259718" cy="5683658"/>
          </a:xfrm>
        </p:grpSpPr>
        <p:sp>
          <p:nvSpPr>
            <p:cNvPr id="12" name="직사각형 11">
              <a:extLst>
                <a:ext uri="{FF2B5EF4-FFF2-40B4-BE49-F238E27FC236}">
                  <a16:creationId xmlns:a16="http://schemas.microsoft.com/office/drawing/2014/main" id="{F9C620D9-370A-4BDB-8404-EB3034ACD70B}"/>
                </a:ext>
              </a:extLst>
            </p:cNvPr>
            <p:cNvSpPr/>
            <p:nvPr/>
          </p:nvSpPr>
          <p:spPr>
            <a:xfrm>
              <a:off x="558800" y="525055"/>
              <a:ext cx="5824317"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600" dirty="0">
                  <a:solidFill>
                    <a:schemeClr val="bg1">
                      <a:lumMod val="95000"/>
                    </a:schemeClr>
                  </a:solidFill>
                  <a:latin typeface="SamsungOne 700" panose="020B0803030303020204" pitchFamily="34" charset="0"/>
                  <a:ea typeface="SamsungOne 700" panose="020B0803030303020204" pitchFamily="34" charset="0"/>
                </a:rPr>
                <a:t>UNIT 6. </a:t>
              </a:r>
              <a:br>
                <a:rPr lang="en-US" altLang="ko-KR" dirty="0">
                  <a:solidFill>
                    <a:schemeClr val="bg1">
                      <a:lumMod val="95000"/>
                    </a:schemeClr>
                  </a:solidFill>
                  <a:latin typeface="SamsungOne 700" panose="020B0803030303020204" pitchFamily="34" charset="0"/>
                  <a:ea typeface="SamsungOne 700" panose="020B0803030303020204" pitchFamily="34" charset="0"/>
                </a:rPr>
              </a:br>
              <a:r>
                <a:rPr lang="en-US" altLang="ko-KR" sz="2000" dirty="0">
                  <a:solidFill>
                    <a:schemeClr val="bg1">
                      <a:lumMod val="95000"/>
                    </a:schemeClr>
                  </a:solidFill>
                  <a:latin typeface="SamsungOne 700" panose="020B0803030303020204" pitchFamily="34" charset="0"/>
                  <a:ea typeface="SamsungOne 700" panose="020B0803030303020204" pitchFamily="34" charset="0"/>
                </a:rPr>
                <a:t>6.2. </a:t>
              </a:r>
              <a:r>
                <a:rPr lang="en-US" altLang="ko-KR" sz="2000" dirty="0">
                  <a:solidFill>
                    <a:schemeClr val="bg1">
                      <a:lumMod val="95000"/>
                    </a:schemeClr>
                  </a:solidFill>
                  <a:latin typeface="SamsungOne 400" panose="020B0503030303020204" pitchFamily="34" charset="0"/>
                  <a:ea typeface="SamsungOne 400" panose="020B0503030303020204" pitchFamily="34" charset="0"/>
                </a:rPr>
                <a:t>Data Acquisition</a:t>
              </a:r>
            </a:p>
          </p:txBody>
        </p:sp>
        <p:grpSp>
          <p:nvGrpSpPr>
            <p:cNvPr id="13" name="그룹 12">
              <a:extLst>
                <a:ext uri="{FF2B5EF4-FFF2-40B4-BE49-F238E27FC236}">
                  <a16:creationId xmlns:a16="http://schemas.microsoft.com/office/drawing/2014/main" id="{ED4556A3-DCAC-42F3-9BBF-0D19B3368EA0}"/>
                </a:ext>
              </a:extLst>
            </p:cNvPr>
            <p:cNvGrpSpPr/>
            <p:nvPr/>
          </p:nvGrpSpPr>
          <p:grpSpPr>
            <a:xfrm>
              <a:off x="349102" y="1528482"/>
              <a:ext cx="9259718" cy="4680231"/>
              <a:chOff x="349102" y="1523719"/>
              <a:chExt cx="9259718" cy="4680231"/>
            </a:xfrm>
          </p:grpSpPr>
          <p:pic>
            <p:nvPicPr>
              <p:cNvPr id="14" name="그림 13">
                <a:extLst>
                  <a:ext uri="{FF2B5EF4-FFF2-40B4-BE49-F238E27FC236}">
                    <a16:creationId xmlns:a16="http://schemas.microsoft.com/office/drawing/2014/main" id="{630B9596-A629-434F-AD5F-A8E9D1AB943D}"/>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5537" t="17743" r="5537" b="41581"/>
              <a:stretch/>
            </p:blipFill>
            <p:spPr>
              <a:xfrm>
                <a:off x="349102" y="1968501"/>
                <a:ext cx="9259718" cy="4235449"/>
              </a:xfrm>
              <a:prstGeom prst="rect">
                <a:avLst/>
              </a:prstGeom>
              <a:noFill/>
              <a:ln>
                <a:noFill/>
              </a:ln>
            </p:spPr>
          </p:pic>
          <p:grpSp>
            <p:nvGrpSpPr>
              <p:cNvPr id="17" name="그룹 16">
                <a:extLst>
                  <a:ext uri="{FF2B5EF4-FFF2-40B4-BE49-F238E27FC236}">
                    <a16:creationId xmlns:a16="http://schemas.microsoft.com/office/drawing/2014/main" id="{F187E874-AC93-4355-92E0-4A962D8BB749}"/>
                  </a:ext>
                </a:extLst>
              </p:cNvPr>
              <p:cNvGrpSpPr/>
              <p:nvPr/>
            </p:nvGrpSpPr>
            <p:grpSpPr>
              <a:xfrm>
                <a:off x="1749423" y="3934249"/>
                <a:ext cx="6403977" cy="584200"/>
                <a:chOff x="4778069" y="4391025"/>
                <a:chExt cx="2349160" cy="431802"/>
              </a:xfrm>
            </p:grpSpPr>
            <p:sp>
              <p:nvSpPr>
                <p:cNvPr id="19" name="직사각형 18">
                  <a:extLst>
                    <a:ext uri="{FF2B5EF4-FFF2-40B4-BE49-F238E27FC236}">
                      <a16:creationId xmlns:a16="http://schemas.microsoft.com/office/drawing/2014/main" id="{F04D2422-B82B-41FD-B906-2E1AD79ED6AB}"/>
                    </a:ext>
                  </a:extLst>
                </p:cNvPr>
                <p:cNvSpPr/>
                <p:nvPr/>
              </p:nvSpPr>
              <p:spPr>
                <a:xfrm>
                  <a:off x="4778069" y="4391025"/>
                  <a:ext cx="2349160" cy="431802"/>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scene3d>
                    <a:camera prst="orthographicFront"/>
                    <a:lightRig rig="threePt" dir="t"/>
                  </a:scene3d>
                  <a:sp3d>
                    <a:bevelT w="0" h="6350"/>
                  </a:sp3d>
                </a:bodyPr>
                <a:lstStyle/>
                <a:p>
                  <a:pPr algn="ctr"/>
                  <a:endParaRPr lang="ko-KR" altLang="en-US" sz="2000"/>
                </a:p>
              </p:txBody>
            </p:sp>
            <p:sp>
              <p:nvSpPr>
                <p:cNvPr id="20" name="직사각형 133">
                  <a:extLst>
                    <a:ext uri="{FF2B5EF4-FFF2-40B4-BE49-F238E27FC236}">
                      <a16:creationId xmlns:a16="http://schemas.microsoft.com/office/drawing/2014/main" id="{56207A16-EFFB-4755-BC55-E8A6C27C2116}"/>
                    </a:ext>
                  </a:extLst>
                </p:cNvPr>
                <p:cNvSpPr/>
                <p:nvPr/>
              </p:nvSpPr>
              <p:spPr>
                <a:xfrm>
                  <a:off x="4852511" y="4493182"/>
                  <a:ext cx="2200275" cy="2274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lgn="ctr"/>
                  <a:r>
                    <a:rPr lang="en-US" altLang="ko-KR" sz="2000" dirty="0">
                      <a:solidFill>
                        <a:schemeClr val="bg1"/>
                      </a:solidFill>
                      <a:latin typeface="SamsungOne 700" panose="020B0803030303020204" pitchFamily="34" charset="0"/>
                      <a:ea typeface="SamsungOne 700" panose="020B0803030303020204" pitchFamily="34" charset="0"/>
                      <a:cs typeface="Samsung Sharp Sans" pitchFamily="2" charset="0"/>
                    </a:rPr>
                    <a:t>Follow practice steps on ‘ex_0605.ipynb’ file.</a:t>
                  </a:r>
                  <a:endParaRPr lang="ko-KR" altLang="en-US" sz="2000" dirty="0">
                    <a:solidFill>
                      <a:schemeClr val="bg1"/>
                    </a:solidFill>
                    <a:latin typeface="SamsungOne 700" panose="020B0803030303020204" pitchFamily="34" charset="0"/>
                    <a:ea typeface="Samsung Sharp Sans" pitchFamily="2" charset="0"/>
                    <a:cs typeface="Samsung Sharp Sans" pitchFamily="2" charset="0"/>
                  </a:endParaRPr>
                </a:p>
              </p:txBody>
            </p:sp>
          </p:grpSp>
          <p:sp>
            <p:nvSpPr>
              <p:cNvPr id="18" name="직사각형 17">
                <a:extLst>
                  <a:ext uri="{FF2B5EF4-FFF2-40B4-BE49-F238E27FC236}">
                    <a16:creationId xmlns:a16="http://schemas.microsoft.com/office/drawing/2014/main" id="{6176D33F-413E-4D96-8EBC-3723E3214E41}"/>
                  </a:ext>
                </a:extLst>
              </p:cNvPr>
              <p:cNvSpPr/>
              <p:nvPr/>
            </p:nvSpPr>
            <p:spPr>
              <a:xfrm>
                <a:off x="546895" y="1523719"/>
                <a:ext cx="8797130"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3200" dirty="0">
                    <a:solidFill>
                      <a:schemeClr val="tx1">
                        <a:lumMod val="95000"/>
                        <a:lumOff val="5000"/>
                      </a:schemeClr>
                    </a:solidFill>
                    <a:latin typeface="Samsung Sharp Sans" pitchFamily="2" charset="0"/>
                    <a:ea typeface="Samsung Sharp Sans" pitchFamily="2" charset="0"/>
                    <a:cs typeface="Samsung Sharp Sans" pitchFamily="2" charset="0"/>
                  </a:rPr>
                  <a:t>Coding Exercise #0605</a:t>
                </a:r>
              </a:p>
            </p:txBody>
          </p:sp>
        </p:grpSp>
      </p:grpSp>
    </p:spTree>
    <p:extLst>
      <p:ext uri="{BB962C8B-B14F-4D97-AF65-F5344CB8AC3E}">
        <p14:creationId xmlns:p14="http://schemas.microsoft.com/office/powerpoint/2010/main" val="151803643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8">
            <a:extLst>
              <a:ext uri="{FF2B5EF4-FFF2-40B4-BE49-F238E27FC236}">
                <a16:creationId xmlns:a16="http://schemas.microsoft.com/office/drawing/2014/main" id="{C28ED3EF-6A4B-4140-875F-6A436FD3463D}"/>
              </a:ext>
            </a:extLst>
          </p:cNvPr>
          <p:cNvGrpSpPr/>
          <p:nvPr/>
        </p:nvGrpSpPr>
        <p:grpSpPr>
          <a:xfrm>
            <a:off x="558799" y="525055"/>
            <a:ext cx="5016501" cy="834793"/>
            <a:chOff x="558799" y="525055"/>
            <a:chExt cx="5016501" cy="834793"/>
          </a:xfrm>
        </p:grpSpPr>
        <p:sp>
          <p:nvSpPr>
            <p:cNvPr id="24" name="직사각형 133">
              <a:extLst>
                <a:ext uri="{FF2B5EF4-FFF2-40B4-BE49-F238E27FC236}">
                  <a16:creationId xmlns:a16="http://schemas.microsoft.com/office/drawing/2014/main" id="{B4CCC751-E401-45D1-9790-0ED9B68DC5BE}"/>
                </a:ext>
              </a:extLst>
            </p:cNvPr>
            <p:cNvSpPr/>
            <p:nvPr/>
          </p:nvSpPr>
          <p:spPr>
            <a:xfrm>
              <a:off x="558799" y="928961"/>
              <a:ext cx="5016501" cy="4308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800" dirty="0">
                  <a:solidFill>
                    <a:schemeClr val="bg1"/>
                  </a:solidFill>
                  <a:latin typeface="Samsung Sharp Sans" pitchFamily="2" charset="0"/>
                  <a:ea typeface="Samsung Sharp Sans" pitchFamily="2" charset="0"/>
                  <a:cs typeface="Samsung Sharp Sans" pitchFamily="2" charset="0"/>
                </a:rPr>
                <a:t>Machine Learning - Part </a:t>
              </a:r>
              <a:r>
                <a:rPr lang="en-US" altLang="ko-KR" sz="2800" dirty="0" err="1">
                  <a:solidFill>
                    <a:schemeClr val="bg1"/>
                  </a:solidFill>
                  <a:latin typeface="Samsung Sharp Sans" pitchFamily="2" charset="0"/>
                  <a:ea typeface="Samsung Sharp Sans" pitchFamily="2" charset="0"/>
                  <a:cs typeface="Samsung Sharp Sans" pitchFamily="2" charset="0"/>
                </a:rPr>
                <a:t>IIl</a:t>
              </a:r>
              <a:r>
                <a:rPr lang="en-US" altLang="ko-KR" sz="2800" dirty="0">
                  <a:solidFill>
                    <a:schemeClr val="bg1"/>
                  </a:solidFill>
                  <a:latin typeface="Samsung Sharp Sans" pitchFamily="2" charset="0"/>
                  <a:ea typeface="Samsung Sharp Sans" pitchFamily="2" charset="0"/>
                  <a:cs typeface="Samsung Sharp Sans" pitchFamily="2" charset="0"/>
                </a:rPr>
                <a:t>  </a:t>
              </a:r>
            </a:p>
          </p:txBody>
        </p:sp>
        <p:sp>
          <p:nvSpPr>
            <p:cNvPr id="25" name="Rectangle 4">
              <a:extLst>
                <a:ext uri="{FF2B5EF4-FFF2-40B4-BE49-F238E27FC236}">
                  <a16:creationId xmlns:a16="http://schemas.microsoft.com/office/drawing/2014/main" id="{0FE23D60-5861-4FD7-85F1-FA6CCA56154A}"/>
                </a:ext>
              </a:extLst>
            </p:cNvPr>
            <p:cNvSpPr/>
            <p:nvPr/>
          </p:nvSpPr>
          <p:spPr>
            <a:xfrm>
              <a:off x="558800" y="525055"/>
              <a:ext cx="1075615" cy="246221"/>
            </a:xfrm>
            <a:prstGeom prst="rect">
              <a:avLst/>
            </a:prstGeom>
          </p:spPr>
          <p:txBody>
            <a:bodyPr wrap="none" lIns="0" tIns="0" rIns="0" bIns="0">
              <a:spAutoFit/>
              <a:scene3d>
                <a:camera prst="orthographicFront"/>
                <a:lightRig rig="threePt" dir="t"/>
              </a:scene3d>
              <a:sp3d>
                <a:bevelT w="0" h="6350"/>
              </a:sp3d>
            </a:bodyPr>
            <a:lstStyle/>
            <a:p>
              <a:r>
                <a:rPr lang="en-US" altLang="ko-KR" sz="1600" dirty="0">
                  <a:solidFill>
                    <a:schemeClr val="bg1"/>
                  </a:solidFill>
                  <a:latin typeface="Samsung Sharp Sans" pitchFamily="2" charset="0"/>
                  <a:ea typeface="Samsung Sharp Sans" pitchFamily="2" charset="0"/>
                  <a:cs typeface="Samsung Sharp Sans" pitchFamily="2" charset="0"/>
                </a:rPr>
                <a:t>Chapter 7.</a:t>
              </a:r>
              <a:endParaRPr lang="ko-KR" altLang="en-US" sz="1600" dirty="0"/>
            </a:p>
          </p:txBody>
        </p:sp>
      </p:grpSp>
      <p:grpSp>
        <p:nvGrpSpPr>
          <p:cNvPr id="26" name="Group 1">
            <a:extLst>
              <a:ext uri="{FF2B5EF4-FFF2-40B4-BE49-F238E27FC236}">
                <a16:creationId xmlns:a16="http://schemas.microsoft.com/office/drawing/2014/main" id="{DC4040F4-6138-4227-9043-B29B7E13E98C}"/>
              </a:ext>
            </a:extLst>
          </p:cNvPr>
          <p:cNvGrpSpPr/>
          <p:nvPr/>
        </p:nvGrpSpPr>
        <p:grpSpPr>
          <a:xfrm>
            <a:off x="571500" y="2460000"/>
            <a:ext cx="5702300" cy="2386533"/>
            <a:chOff x="4181256" y="3224809"/>
            <a:chExt cx="5702300" cy="2386533"/>
          </a:xfrm>
        </p:grpSpPr>
        <p:sp>
          <p:nvSpPr>
            <p:cNvPr id="27" name="직사각형 26">
              <a:extLst>
                <a:ext uri="{FF2B5EF4-FFF2-40B4-BE49-F238E27FC236}">
                  <a16:creationId xmlns:a16="http://schemas.microsoft.com/office/drawing/2014/main" id="{526A706A-13FC-4402-811D-D0F339296A25}"/>
                </a:ext>
              </a:extLst>
            </p:cNvPr>
            <p:cNvSpPr/>
            <p:nvPr/>
          </p:nvSpPr>
          <p:spPr>
            <a:xfrm>
              <a:off x="4364136" y="3225982"/>
              <a:ext cx="551942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spcAft>
                  <a:spcPts val="600"/>
                </a:spcAft>
              </a:pPr>
              <a:r>
                <a:rPr lang="en-US" altLang="ko-KR" dirty="0">
                  <a:solidFill>
                    <a:schemeClr val="tx1">
                      <a:lumMod val="75000"/>
                      <a:lumOff val="25000"/>
                    </a:schemeClr>
                  </a:solidFill>
                  <a:latin typeface="SamsungOne 700" panose="020B0803030303020204" pitchFamily="34" charset="0"/>
                  <a:ea typeface="SamsungOne 700" panose="020B0803030303020204" pitchFamily="34" charset="0"/>
                </a:rPr>
                <a:t>UNIT 6. Natural Language Processing</a:t>
              </a:r>
            </a:p>
          </p:txBody>
        </p:sp>
        <p:sp>
          <p:nvSpPr>
            <p:cNvPr id="28" name="직사각형 27">
              <a:extLst>
                <a:ext uri="{FF2B5EF4-FFF2-40B4-BE49-F238E27FC236}">
                  <a16:creationId xmlns:a16="http://schemas.microsoft.com/office/drawing/2014/main" id="{4CFC1E76-A29C-4D1A-AFC7-6AB9A434AA19}"/>
                </a:ext>
              </a:extLst>
            </p:cNvPr>
            <p:cNvSpPr/>
            <p:nvPr/>
          </p:nvSpPr>
          <p:spPr>
            <a:xfrm>
              <a:off x="4181256" y="3224809"/>
              <a:ext cx="36000" cy="252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sz="2800"/>
            </a:p>
          </p:txBody>
        </p:sp>
        <p:sp>
          <p:nvSpPr>
            <p:cNvPr id="29" name="직사각형 28">
              <a:extLst>
                <a:ext uri="{FF2B5EF4-FFF2-40B4-BE49-F238E27FC236}">
                  <a16:creationId xmlns:a16="http://schemas.microsoft.com/office/drawing/2014/main" id="{EE82388A-8FB3-4AFA-A389-4D699ED4242E}"/>
                </a:ext>
              </a:extLst>
            </p:cNvPr>
            <p:cNvSpPr/>
            <p:nvPr/>
          </p:nvSpPr>
          <p:spPr>
            <a:xfrm>
              <a:off x="5160752" y="3641572"/>
              <a:ext cx="4456104" cy="19697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schemeClr val="bg1">
                      <a:lumMod val="65000"/>
                    </a:schemeClr>
                  </a:solidFill>
                  <a:latin typeface="SamsungOne 400" panose="020B0503030303020204" pitchFamily="34" charset="0"/>
                  <a:ea typeface="SamsungOne 400" panose="020B0503030303020204" pitchFamily="34" charset="0"/>
                </a:rPr>
                <a:t>6.1. String Manipulation</a:t>
              </a:r>
            </a:p>
            <a:p>
              <a:pPr>
                <a:spcAft>
                  <a:spcPts val="600"/>
                </a:spcAft>
              </a:pPr>
              <a:r>
                <a:rPr lang="en-US" altLang="ko-KR" sz="1400" dirty="0">
                  <a:solidFill>
                    <a:schemeClr val="bg1">
                      <a:lumMod val="65000"/>
                    </a:schemeClr>
                  </a:solidFill>
                  <a:latin typeface="SamsungOne 400" panose="020B0503030303020204" pitchFamily="34" charset="0"/>
                  <a:ea typeface="SamsungOne 400" panose="020B0503030303020204" pitchFamily="34" charset="0"/>
                </a:rPr>
                <a:t>6.2. Data Acquisition</a:t>
              </a:r>
            </a:p>
            <a:p>
              <a:pPr>
                <a:spcAft>
                  <a:spcPts val="600"/>
                </a:spcAft>
              </a:pPr>
              <a:r>
                <a:rPr lang="en-US" altLang="ko-KR" sz="1400" dirty="0">
                  <a:solidFill>
                    <a:srgbClr val="193EB0"/>
                  </a:solidFill>
                  <a:latin typeface="SamsungOne 700" panose="020B0803030303020204" pitchFamily="34" charset="0"/>
                  <a:ea typeface="SamsungOne 700" panose="020B0803030303020204" pitchFamily="34" charset="0"/>
                </a:rPr>
                <a:t>6.3. Introduction to the Natural Language Processing</a:t>
              </a:r>
            </a:p>
            <a:p>
              <a:pPr>
                <a:spcAft>
                  <a:spcPts val="600"/>
                </a:spcAft>
              </a:pPr>
              <a:r>
                <a:rPr lang="en-US" altLang="ko-KR" sz="1400" dirty="0">
                  <a:solidFill>
                    <a:schemeClr val="bg1">
                      <a:lumMod val="65000"/>
                    </a:schemeClr>
                  </a:solidFill>
                  <a:latin typeface="SamsungOne 400" panose="020B0503030303020204" pitchFamily="34" charset="0"/>
                  <a:ea typeface="SamsungOne 400" panose="020B0503030303020204" pitchFamily="34" charset="0"/>
                </a:rPr>
                <a:t>6.4. Language Model</a:t>
              </a:r>
            </a:p>
            <a:p>
              <a:pPr>
                <a:spcAft>
                  <a:spcPts val="600"/>
                </a:spcAft>
              </a:pPr>
              <a:r>
                <a:rPr lang="en-US" altLang="ko-KR" sz="1400" dirty="0">
                  <a:solidFill>
                    <a:schemeClr val="bg1">
                      <a:lumMod val="65000"/>
                    </a:schemeClr>
                  </a:solidFill>
                  <a:latin typeface="SamsungOne 400" panose="020B0503030303020204" pitchFamily="34" charset="0"/>
                  <a:ea typeface="SamsungOne 400" panose="020B0503030303020204" pitchFamily="34" charset="0"/>
                </a:rPr>
                <a:t>6.5. Representation Model</a:t>
              </a:r>
            </a:p>
            <a:p>
              <a:pPr>
                <a:spcAft>
                  <a:spcPts val="600"/>
                </a:spcAft>
              </a:pPr>
              <a:r>
                <a:rPr lang="en-US" altLang="ko-KR" sz="1400" dirty="0">
                  <a:solidFill>
                    <a:schemeClr val="bg1">
                      <a:lumMod val="65000"/>
                    </a:schemeClr>
                  </a:solidFill>
                  <a:latin typeface="SamsungOne 400" panose="020B0503030303020204" pitchFamily="34" charset="0"/>
                  <a:ea typeface="SamsungOne 400" panose="020B0503030303020204" pitchFamily="34" charset="0"/>
                </a:rPr>
                <a:t>6.6. Classification Analysis</a:t>
              </a:r>
            </a:p>
            <a:p>
              <a:pPr>
                <a:spcAft>
                  <a:spcPts val="600"/>
                </a:spcAft>
              </a:pPr>
              <a:r>
                <a:rPr lang="en-US" altLang="ko-KR" sz="1400" dirty="0">
                  <a:solidFill>
                    <a:schemeClr val="bg1">
                      <a:lumMod val="65000"/>
                    </a:schemeClr>
                  </a:solidFill>
                  <a:latin typeface="SamsungOne 400" panose="020B0503030303020204" pitchFamily="34" charset="0"/>
                  <a:ea typeface="SamsungOne 400" panose="020B0503030303020204" pitchFamily="34" charset="0"/>
                </a:rPr>
                <a:t>6.7. Topic Modeling</a:t>
              </a:r>
            </a:p>
          </p:txBody>
        </p:sp>
      </p:grpSp>
      <p:grpSp>
        <p:nvGrpSpPr>
          <p:cNvPr id="13" name="Group 1">
            <a:extLst>
              <a:ext uri="{FF2B5EF4-FFF2-40B4-BE49-F238E27FC236}">
                <a16:creationId xmlns:a16="http://schemas.microsoft.com/office/drawing/2014/main" id="{E7619D41-4C7E-4974-924A-967C2E1A2A71}"/>
              </a:ext>
            </a:extLst>
          </p:cNvPr>
          <p:cNvGrpSpPr/>
          <p:nvPr/>
        </p:nvGrpSpPr>
        <p:grpSpPr>
          <a:xfrm>
            <a:off x="5791200" y="2460000"/>
            <a:ext cx="5702300" cy="1216982"/>
            <a:chOff x="4181256" y="3224809"/>
            <a:chExt cx="5702300" cy="1216982"/>
          </a:xfrm>
        </p:grpSpPr>
        <p:sp>
          <p:nvSpPr>
            <p:cNvPr id="14" name="직사각형 11">
              <a:extLst>
                <a:ext uri="{FF2B5EF4-FFF2-40B4-BE49-F238E27FC236}">
                  <a16:creationId xmlns:a16="http://schemas.microsoft.com/office/drawing/2014/main" id="{A1239B78-0969-4395-9A5F-E1153D0C1FEA}"/>
                </a:ext>
              </a:extLst>
            </p:cNvPr>
            <p:cNvSpPr/>
            <p:nvPr/>
          </p:nvSpPr>
          <p:spPr>
            <a:xfrm>
              <a:off x="4364136" y="3225982"/>
              <a:ext cx="551942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spcAft>
                  <a:spcPts val="600"/>
                </a:spcAft>
              </a:pPr>
              <a:r>
                <a:rPr lang="en-US" altLang="ko-KR" dirty="0">
                  <a:solidFill>
                    <a:schemeClr val="tx1">
                      <a:lumMod val="75000"/>
                      <a:lumOff val="25000"/>
                    </a:schemeClr>
                  </a:solidFill>
                  <a:latin typeface="SamsungOne 700" panose="020B0803030303020204" pitchFamily="34" charset="0"/>
                  <a:ea typeface="SamsungOne 700" panose="020B0803030303020204" pitchFamily="34" charset="0"/>
                </a:rPr>
                <a:t>UNIT 7. Image Processing</a:t>
              </a:r>
            </a:p>
          </p:txBody>
        </p:sp>
        <p:sp>
          <p:nvSpPr>
            <p:cNvPr id="15" name="직사각형 12">
              <a:extLst>
                <a:ext uri="{FF2B5EF4-FFF2-40B4-BE49-F238E27FC236}">
                  <a16:creationId xmlns:a16="http://schemas.microsoft.com/office/drawing/2014/main" id="{41E9FBAC-C4D2-47B5-B855-71CC91083FD2}"/>
                </a:ext>
              </a:extLst>
            </p:cNvPr>
            <p:cNvSpPr/>
            <p:nvPr/>
          </p:nvSpPr>
          <p:spPr>
            <a:xfrm>
              <a:off x="4181256" y="3224809"/>
              <a:ext cx="36000" cy="252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p>
          </p:txBody>
        </p:sp>
        <p:sp>
          <p:nvSpPr>
            <p:cNvPr id="16" name="직사각형 13">
              <a:extLst>
                <a:ext uri="{FF2B5EF4-FFF2-40B4-BE49-F238E27FC236}">
                  <a16:creationId xmlns:a16="http://schemas.microsoft.com/office/drawing/2014/main" id="{AAED2492-9B7F-46B5-8924-12EF06E18667}"/>
                </a:ext>
              </a:extLst>
            </p:cNvPr>
            <p:cNvSpPr/>
            <p:nvPr/>
          </p:nvSpPr>
          <p:spPr>
            <a:xfrm>
              <a:off x="5160752" y="3641572"/>
              <a:ext cx="4456104" cy="8002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schemeClr val="bg1">
                      <a:lumMod val="65000"/>
                    </a:schemeClr>
                  </a:solidFill>
                  <a:latin typeface="SamsungOne 400" panose="020B0503030303020204" pitchFamily="34" charset="0"/>
                  <a:ea typeface="SamsungOne 400" panose="020B0503030303020204" pitchFamily="34" charset="0"/>
                </a:rPr>
                <a:t>7.1. Image Data.</a:t>
              </a:r>
            </a:p>
            <a:p>
              <a:pPr>
                <a:spcAft>
                  <a:spcPts val="600"/>
                </a:spcAft>
              </a:pPr>
              <a:r>
                <a:rPr lang="en-US" altLang="ko-KR" sz="1400" dirty="0">
                  <a:solidFill>
                    <a:schemeClr val="bg1">
                      <a:lumMod val="65000"/>
                    </a:schemeClr>
                  </a:solidFill>
                  <a:latin typeface="SamsungOne 400" panose="020B0503030303020204" pitchFamily="34" charset="0"/>
                  <a:ea typeface="SamsungOne 400" panose="020B0503030303020204" pitchFamily="34" charset="0"/>
                </a:rPr>
                <a:t>7.2. Filtering Image Data.</a:t>
              </a:r>
            </a:p>
            <a:p>
              <a:pPr>
                <a:spcAft>
                  <a:spcPts val="600"/>
                </a:spcAft>
              </a:pPr>
              <a:r>
                <a:rPr lang="en-US" altLang="ko-KR" sz="1400" dirty="0">
                  <a:solidFill>
                    <a:schemeClr val="bg1">
                      <a:lumMod val="65000"/>
                    </a:schemeClr>
                  </a:solidFill>
                  <a:latin typeface="SamsungOne 400" panose="020B0503030303020204" pitchFamily="34" charset="0"/>
                  <a:ea typeface="SamsungOne 400" panose="020B0503030303020204" pitchFamily="34" charset="0"/>
                </a:rPr>
                <a:t>7.3. Transforming Image Data.</a:t>
              </a:r>
            </a:p>
          </p:txBody>
        </p:sp>
      </p:grpSp>
    </p:spTree>
    <p:extLst>
      <p:ext uri="{BB962C8B-B14F-4D97-AF65-F5344CB8AC3E}">
        <p14:creationId xmlns:p14="http://schemas.microsoft.com/office/powerpoint/2010/main" val="38397432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직사각형 10">
            <a:extLst>
              <a:ext uri="{FF2B5EF4-FFF2-40B4-BE49-F238E27FC236}">
                <a16:creationId xmlns:a16="http://schemas.microsoft.com/office/drawing/2014/main" id="{FFAD4F46-AF0E-480F-BA2C-94C283606D79}"/>
              </a:ext>
            </a:extLst>
          </p:cNvPr>
          <p:cNvSpPr/>
          <p:nvPr/>
        </p:nvSpPr>
        <p:spPr>
          <a:xfrm>
            <a:off x="558800" y="525055"/>
            <a:ext cx="8640960"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atinLnBrk="0"/>
            <a:r>
              <a:rPr lang="en-US" altLang="ko-KR" sz="1600" dirty="0">
                <a:solidFill>
                  <a:schemeClr val="bg1">
                    <a:lumMod val="95000"/>
                  </a:schemeClr>
                </a:solidFill>
                <a:latin typeface="SamsungOne 700" panose="020B0803030303020204" pitchFamily="34" charset="0"/>
                <a:ea typeface="SamsungOne 700" panose="020B0803030303020204" pitchFamily="34" charset="0"/>
              </a:rPr>
              <a:t>UNIT 6. </a:t>
            </a:r>
            <a:br>
              <a:rPr lang="en-US" altLang="ko-KR" dirty="0">
                <a:solidFill>
                  <a:schemeClr val="bg1">
                    <a:lumMod val="95000"/>
                  </a:schemeClr>
                </a:solidFill>
                <a:latin typeface="SamsungOne 700" panose="020B0803030303020204" pitchFamily="34" charset="0"/>
                <a:ea typeface="SamsungOne 700" panose="020B0803030303020204" pitchFamily="34" charset="0"/>
              </a:rPr>
            </a:br>
            <a:r>
              <a:rPr lang="en-US" altLang="ko-KR" sz="2000" dirty="0">
                <a:solidFill>
                  <a:schemeClr val="bg1">
                    <a:lumMod val="95000"/>
                  </a:schemeClr>
                </a:solidFill>
                <a:latin typeface="SamsungOne 700" panose="020B0803030303020204" pitchFamily="34" charset="0"/>
                <a:ea typeface="SamsungOne 700" panose="020B0803030303020204" pitchFamily="34" charset="0"/>
              </a:rPr>
              <a:t>6.3. </a:t>
            </a:r>
            <a:r>
              <a:rPr lang="en-US" altLang="ko-KR" sz="2000" dirty="0">
                <a:solidFill>
                  <a:schemeClr val="bg1">
                    <a:lumMod val="95000"/>
                  </a:schemeClr>
                </a:solidFill>
                <a:latin typeface="SamsungOne 400" panose="020B0503030303020204" pitchFamily="34" charset="0"/>
                <a:ea typeface="SamsungOne 400" panose="020B0503030303020204" pitchFamily="34" charset="0"/>
              </a:rPr>
              <a:t>Introduction to the Natural Language Processing</a:t>
            </a:r>
          </a:p>
        </p:txBody>
      </p:sp>
      <p:sp>
        <p:nvSpPr>
          <p:cNvPr id="12" name="직사각형 11">
            <a:extLst>
              <a:ext uri="{FF2B5EF4-FFF2-40B4-BE49-F238E27FC236}">
                <a16:creationId xmlns:a16="http://schemas.microsoft.com/office/drawing/2014/main" id="{701F9DD7-5E79-463A-9479-5600B8B23A81}"/>
              </a:ext>
            </a:extLst>
          </p:cNvPr>
          <p:cNvSpPr/>
          <p:nvPr/>
        </p:nvSpPr>
        <p:spPr>
          <a:xfrm>
            <a:off x="546895" y="1528482"/>
            <a:ext cx="8797130"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atinLnBrk="0"/>
            <a:r>
              <a:rPr lang="en-US" altLang="ko-KR" sz="3200" dirty="0">
                <a:solidFill>
                  <a:schemeClr val="tx1">
                    <a:lumMod val="95000"/>
                    <a:lumOff val="5000"/>
                  </a:schemeClr>
                </a:solidFill>
                <a:latin typeface="Samsung Sharp Sans" pitchFamily="2" charset="0"/>
                <a:ea typeface="Samsung Sharp Sans" pitchFamily="2" charset="0"/>
                <a:cs typeface="Samsung Sharp Sans" pitchFamily="2" charset="0"/>
              </a:rPr>
              <a:t>Natural Language Processing(NLP) (1/2)</a:t>
            </a:r>
          </a:p>
        </p:txBody>
      </p:sp>
      <p:grpSp>
        <p:nvGrpSpPr>
          <p:cNvPr id="13" name="그룹 12">
            <a:extLst>
              <a:ext uri="{FF2B5EF4-FFF2-40B4-BE49-F238E27FC236}">
                <a16:creationId xmlns:a16="http://schemas.microsoft.com/office/drawing/2014/main" id="{FD51403E-A59E-4AB3-ABAA-16A754DB2B85}"/>
              </a:ext>
            </a:extLst>
          </p:cNvPr>
          <p:cNvGrpSpPr/>
          <p:nvPr/>
        </p:nvGrpSpPr>
        <p:grpSpPr>
          <a:xfrm>
            <a:off x="558800" y="2232686"/>
            <a:ext cx="8785225" cy="215444"/>
            <a:chOff x="1027113" y="2045625"/>
            <a:chExt cx="8785225" cy="215444"/>
          </a:xfrm>
        </p:grpSpPr>
        <p:sp>
          <p:nvSpPr>
            <p:cNvPr id="14" name="직사각형 13">
              <a:extLst>
                <a:ext uri="{FF2B5EF4-FFF2-40B4-BE49-F238E27FC236}">
                  <a16:creationId xmlns:a16="http://schemas.microsoft.com/office/drawing/2014/main" id="{7C2667D3-5056-45E1-84AB-49964712C24F}"/>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latinLnBrk="0"/>
              <a:endParaRPr lang="ko-KR" altLang="en-US"/>
            </a:p>
          </p:txBody>
        </p:sp>
        <p:sp>
          <p:nvSpPr>
            <p:cNvPr id="17" name="직사각형 16">
              <a:extLst>
                <a:ext uri="{FF2B5EF4-FFF2-40B4-BE49-F238E27FC236}">
                  <a16:creationId xmlns:a16="http://schemas.microsoft.com/office/drawing/2014/main" id="{88D5038D-4127-412F-8572-7BDDD87CF4F0}"/>
                </a:ext>
              </a:extLst>
            </p:cNvPr>
            <p:cNvSpPr/>
            <p:nvPr/>
          </p:nvSpPr>
          <p:spPr>
            <a:xfrm>
              <a:off x="1179513" y="204562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atinLnBrk="0">
                <a:spcAft>
                  <a:spcPts val="600"/>
                </a:spcAft>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What the NLP is:</a:t>
              </a:r>
            </a:p>
          </p:txBody>
        </p:sp>
      </p:grpSp>
      <p:sp>
        <p:nvSpPr>
          <p:cNvPr id="18" name="Rectangle 12">
            <a:extLst>
              <a:ext uri="{FF2B5EF4-FFF2-40B4-BE49-F238E27FC236}">
                <a16:creationId xmlns:a16="http://schemas.microsoft.com/office/drawing/2014/main" id="{D53E6E4F-BD37-4B10-A3C5-AB17683EA031}"/>
              </a:ext>
            </a:extLst>
          </p:cNvPr>
          <p:cNvSpPr/>
          <p:nvPr/>
        </p:nvSpPr>
        <p:spPr>
          <a:xfrm>
            <a:off x="711201" y="2563519"/>
            <a:ext cx="8632824" cy="15714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Extracts features from text data in order to classify, summarize, cluster and do sentiment analysis.</a:t>
            </a:r>
          </a:p>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At the intersection of linguistics and AI.</a:t>
            </a:r>
          </a:p>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Based on statistical models </a:t>
            </a:r>
            <a:r>
              <a:rPr lang="en-US" altLang="ko-KR" sz="1400" dirty="0">
                <a:solidFill>
                  <a:srgbClr val="FF0000"/>
                </a:solidFill>
                <a:latin typeface="SamsungOne 400" panose="020B0503030303020204" pitchFamily="34" charset="0"/>
                <a:ea typeface="SamsungOne 400" panose="020B0503030303020204" pitchFamily="34" charset="0"/>
                <a:cs typeface="Times New Roman" panose="02020603050405020304" pitchFamily="18" charset="0"/>
                <a:sym typeface="Symbol" panose="05050102010706020507" pitchFamily="18" charset="2"/>
              </a:rPr>
              <a:t></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Different from the way humans understand the language.</a:t>
            </a:r>
          </a:p>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Requires transformation into a structured model. </a:t>
            </a:r>
          </a:p>
          <a:p>
            <a:pPr>
              <a:spcAft>
                <a:spcPts val="800"/>
              </a:spcAft>
              <a:buClr>
                <a:srgbClr val="193EB0"/>
              </a:buClr>
            </a:pPr>
            <a:endPar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Tree>
    <p:extLst>
      <p:ext uri="{BB962C8B-B14F-4D97-AF65-F5344CB8AC3E}">
        <p14:creationId xmlns:p14="http://schemas.microsoft.com/office/powerpoint/2010/main" val="36857336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그룹 12"/>
          <p:cNvGrpSpPr/>
          <p:nvPr/>
        </p:nvGrpSpPr>
        <p:grpSpPr>
          <a:xfrm>
            <a:off x="-1" y="1645104"/>
            <a:ext cx="9902825" cy="5212897"/>
            <a:chOff x="-1" y="1209675"/>
            <a:chExt cx="9902825" cy="5212897"/>
          </a:xfrm>
        </p:grpSpPr>
        <p:sp>
          <p:nvSpPr>
            <p:cNvPr id="14" name="직사각형 13"/>
            <p:cNvSpPr/>
            <p:nvPr/>
          </p:nvSpPr>
          <p:spPr>
            <a:xfrm>
              <a:off x="-1" y="1209676"/>
              <a:ext cx="9902825" cy="5212896"/>
            </a:xfrm>
            <a:prstGeom prst="rect">
              <a:avLst/>
            </a:prstGeom>
            <a:solidFill>
              <a:srgbClr val="ECE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5" name="직선 연결선 14"/>
            <p:cNvCxnSpPr/>
            <p:nvPr/>
          </p:nvCxnSpPr>
          <p:spPr>
            <a:xfrm>
              <a:off x="-1" y="1209675"/>
              <a:ext cx="9902825" cy="0"/>
            </a:xfrm>
            <a:prstGeom prst="line">
              <a:avLst/>
            </a:prstGeom>
            <a:ln>
              <a:solidFill>
                <a:srgbClr val="193EB0"/>
              </a:solidFill>
            </a:ln>
          </p:spPr>
          <p:style>
            <a:lnRef idx="1">
              <a:schemeClr val="accent1"/>
            </a:lnRef>
            <a:fillRef idx="0">
              <a:schemeClr val="accent1"/>
            </a:fillRef>
            <a:effectRef idx="0">
              <a:schemeClr val="accent1"/>
            </a:effectRef>
            <a:fontRef idx="minor">
              <a:schemeClr val="tx1"/>
            </a:fontRef>
          </p:style>
        </p:cxnSp>
      </p:grpSp>
      <p:sp>
        <p:nvSpPr>
          <p:cNvPr id="16" name="직사각형 133">
            <a:extLst>
              <a:ext uri="{FF2B5EF4-FFF2-40B4-BE49-F238E27FC236}">
                <a16:creationId xmlns:a16="http://schemas.microsoft.com/office/drawing/2014/main" id="{A14E28ED-9373-4950-9AA4-B9CBE68EE6E3}"/>
              </a:ext>
            </a:extLst>
          </p:cNvPr>
          <p:cNvSpPr/>
          <p:nvPr/>
        </p:nvSpPr>
        <p:spPr>
          <a:xfrm>
            <a:off x="558800" y="943650"/>
            <a:ext cx="8785225" cy="4308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b">
            <a:spAutoFit/>
            <a:scene3d>
              <a:camera prst="orthographicFront"/>
              <a:lightRig rig="threePt" dir="t"/>
            </a:scene3d>
            <a:sp3d>
              <a:bevelT w="0" h="6350"/>
            </a:sp3d>
          </a:bodyPr>
          <a:lstStyle/>
          <a:p>
            <a:r>
              <a:rPr lang="en-US" altLang="ko-KR" sz="2800" dirty="0">
                <a:solidFill>
                  <a:srgbClr val="193EB0"/>
                </a:solidFill>
                <a:latin typeface="Samsung Sharp Sans" pitchFamily="2" charset="0"/>
                <a:ea typeface="Samsung Sharp Sans" pitchFamily="2" charset="0"/>
                <a:cs typeface="Samsung Sharp Sans" pitchFamily="2" charset="0"/>
              </a:rPr>
              <a:t>Update History</a:t>
            </a:r>
          </a:p>
        </p:txBody>
      </p:sp>
      <p:graphicFrame>
        <p:nvGraphicFramePr>
          <p:cNvPr id="3" name="Table 2">
            <a:extLst>
              <a:ext uri="{FF2B5EF4-FFF2-40B4-BE49-F238E27FC236}">
                <a16:creationId xmlns:a16="http://schemas.microsoft.com/office/drawing/2014/main" id="{DA90F312-911B-44BA-94EE-743C9CDF643D}"/>
              </a:ext>
            </a:extLst>
          </p:cNvPr>
          <p:cNvGraphicFramePr>
            <a:graphicFrameLocks noGrp="1"/>
          </p:cNvGraphicFramePr>
          <p:nvPr>
            <p:extLst>
              <p:ext uri="{D42A27DB-BD31-4B8C-83A1-F6EECF244321}">
                <p14:modId xmlns:p14="http://schemas.microsoft.com/office/powerpoint/2010/main" val="2457802025"/>
              </p:ext>
            </p:extLst>
          </p:nvPr>
        </p:nvGraphicFramePr>
        <p:xfrm>
          <a:off x="558799" y="2246175"/>
          <a:ext cx="8785226" cy="3859240"/>
        </p:xfrm>
        <a:graphic>
          <a:graphicData uri="http://schemas.openxmlformats.org/drawingml/2006/table">
            <a:tbl>
              <a:tblPr firstRow="1" bandRow="1">
                <a:tableStyleId>{2D5ABB26-0587-4C30-8999-92F81FD0307C}</a:tableStyleId>
              </a:tblPr>
              <a:tblGrid>
                <a:gridCol w="1579720">
                  <a:extLst>
                    <a:ext uri="{9D8B030D-6E8A-4147-A177-3AD203B41FA5}">
                      <a16:colId xmlns:a16="http://schemas.microsoft.com/office/drawing/2014/main" val="258054500"/>
                    </a:ext>
                  </a:extLst>
                </a:gridCol>
                <a:gridCol w="7205506">
                  <a:extLst>
                    <a:ext uri="{9D8B030D-6E8A-4147-A177-3AD203B41FA5}">
                      <a16:colId xmlns:a16="http://schemas.microsoft.com/office/drawing/2014/main" val="817718739"/>
                    </a:ext>
                  </a:extLst>
                </a:gridCol>
              </a:tblGrid>
              <a:tr h="370840">
                <a:tc>
                  <a:txBody>
                    <a:bodyPr/>
                    <a:lstStyle/>
                    <a:p>
                      <a:pPr algn="l" latinLnBrk="1"/>
                      <a:r>
                        <a:rPr lang="en-US" altLang="ko-KR" sz="1600" b="1" dirty="0">
                          <a:solidFill>
                            <a:schemeClr val="bg1"/>
                          </a:solidFill>
                          <a:latin typeface="SamsungOne 400" panose="020B0503030303020204" pitchFamily="34" charset="0"/>
                          <a:ea typeface="SamsungOne 400" panose="020B0503030303020204" pitchFamily="34" charset="0"/>
                        </a:rPr>
                        <a:t>Version</a:t>
                      </a:r>
                      <a:endParaRPr lang="ko-KR" altLang="en-US" sz="1600" b="1" dirty="0">
                        <a:solidFill>
                          <a:schemeClr val="bg1"/>
                        </a:solidFill>
                        <a:latin typeface="SamsungOne 400" panose="020B0503030303020204" pitchFamily="34" charset="0"/>
                      </a:endParaRPr>
                    </a:p>
                  </a:txBody>
                  <a:tcPr marL="180000" marR="180000" marT="72000" marB="72000" anchor="ctr">
                    <a:lnR w="9525" cap="flat" cmpd="sng" algn="ctr">
                      <a:solidFill>
                        <a:schemeClr val="bg1">
                          <a:lumMod val="50000"/>
                        </a:schemeClr>
                      </a:solidFill>
                      <a:prstDash val="solid"/>
                      <a:round/>
                      <a:headEnd type="none" w="med" len="med"/>
                      <a:tailEnd type="none" w="med" len="med"/>
                    </a:lnR>
                    <a:lnB w="9525" cap="flat" cmpd="sng" algn="ctr">
                      <a:solidFill>
                        <a:schemeClr val="bg1">
                          <a:lumMod val="50000"/>
                        </a:schemeClr>
                      </a:solidFill>
                      <a:prstDash val="solid"/>
                      <a:round/>
                      <a:headEnd type="none" w="med" len="med"/>
                      <a:tailEnd type="none" w="med" len="med"/>
                    </a:lnB>
                    <a:solidFill>
                      <a:srgbClr val="193EB0"/>
                    </a:solidFill>
                  </a:tcPr>
                </a:tc>
                <a:tc>
                  <a:txBody>
                    <a:bodyPr/>
                    <a:lstStyle/>
                    <a:p>
                      <a:pPr algn="l" latinLnBrk="1"/>
                      <a:r>
                        <a:rPr lang="en-US" altLang="ko-KR" sz="1600" b="1" dirty="0">
                          <a:solidFill>
                            <a:schemeClr val="bg1"/>
                          </a:solidFill>
                          <a:latin typeface="SamsungOne 400" panose="020B0503030303020204" pitchFamily="34" charset="0"/>
                        </a:rPr>
                        <a:t>Update Details</a:t>
                      </a:r>
                      <a:endParaRPr lang="ko-KR" altLang="en-US" sz="1600" b="1" dirty="0">
                        <a:solidFill>
                          <a:schemeClr val="bg1"/>
                        </a:solidFill>
                        <a:latin typeface="SamsungOne 400" panose="020B0503030303020204" pitchFamily="34" charset="0"/>
                      </a:endParaRPr>
                    </a:p>
                  </a:txBody>
                  <a:tcPr marL="180000" marR="180000" marT="72000" marB="72000" anchor="ctr">
                    <a:lnL w="9525" cap="flat" cmpd="sng" algn="ctr">
                      <a:solidFill>
                        <a:schemeClr val="bg1">
                          <a:lumMod val="50000"/>
                        </a:schemeClr>
                      </a:solidFill>
                      <a:prstDash val="solid"/>
                      <a:round/>
                      <a:headEnd type="none" w="med" len="med"/>
                      <a:tailEnd type="none" w="med" len="med"/>
                    </a:lnL>
                    <a:lnB w="9525" cap="flat" cmpd="sng" algn="ctr">
                      <a:solidFill>
                        <a:schemeClr val="bg1">
                          <a:lumMod val="50000"/>
                        </a:schemeClr>
                      </a:solidFill>
                      <a:prstDash val="solid"/>
                      <a:round/>
                      <a:headEnd type="none" w="med" len="med"/>
                      <a:tailEnd type="none" w="med" len="med"/>
                    </a:lnB>
                    <a:solidFill>
                      <a:srgbClr val="193EB0"/>
                    </a:solidFill>
                  </a:tcPr>
                </a:tc>
                <a:extLst>
                  <a:ext uri="{0D108BD9-81ED-4DB2-BD59-A6C34878D82A}">
                    <a16:rowId xmlns:a16="http://schemas.microsoft.com/office/drawing/2014/main" val="257262270"/>
                  </a:ext>
                </a:extLst>
              </a:tr>
              <a:tr h="370840">
                <a:tc>
                  <a:txBody>
                    <a:bodyPr/>
                    <a:lstStyle/>
                    <a:p>
                      <a:pPr algn="l" latinLnBrk="1"/>
                      <a:r>
                        <a:rPr lang="en-US" altLang="ko-KR" sz="1200" dirty="0">
                          <a:latin typeface="SamsungOne 400" panose="020B0503030303020204" pitchFamily="34" charset="0"/>
                          <a:ea typeface="SamsungOne 400" panose="020B0503030303020204" pitchFamily="34" charset="0"/>
                        </a:rPr>
                        <a:t>v1.0</a:t>
                      </a:r>
                      <a:endParaRPr lang="ko-KR" altLang="en-US" sz="1200" dirty="0">
                        <a:solidFill>
                          <a:sysClr val="windowText" lastClr="000000"/>
                        </a:solidFill>
                        <a:latin typeface="SamsungOne 400" panose="020B0503030303020204" pitchFamily="34" charset="0"/>
                      </a:endParaRPr>
                    </a:p>
                  </a:txBody>
                  <a:tcPr marL="180000" marR="180000" marT="72000" marB="72000" anchor="ctr">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solidFill>
                      <a:schemeClr val="bg1"/>
                    </a:solidFill>
                  </a:tcPr>
                </a:tc>
                <a:tc>
                  <a:txBody>
                    <a:bodyPr/>
                    <a:lstStyle/>
                    <a:p>
                      <a:pPr marL="285750" indent="-285750" latinLnBrk="1">
                        <a:buFont typeface="Arial" panose="020B0604020202020204" pitchFamily="34" charset="0"/>
                        <a:buChar char="•"/>
                      </a:pPr>
                      <a:r>
                        <a:rPr lang="en-US" altLang="ko-KR" sz="1200" dirty="0">
                          <a:solidFill>
                            <a:sysClr val="windowText" lastClr="000000"/>
                          </a:solidFill>
                          <a:latin typeface="SamsungOne 400" panose="020B0503030303020204" pitchFamily="34" charset="0"/>
                        </a:rPr>
                        <a:t>1</a:t>
                      </a:r>
                      <a:r>
                        <a:rPr lang="en-US" altLang="ko-KR" sz="1200" baseline="30000" dirty="0">
                          <a:solidFill>
                            <a:sysClr val="windowText" lastClr="000000"/>
                          </a:solidFill>
                          <a:latin typeface="SamsungOne 400" panose="020B0503030303020204" pitchFamily="34" charset="0"/>
                        </a:rPr>
                        <a:t>st</a:t>
                      </a:r>
                      <a:r>
                        <a:rPr lang="en-US" altLang="ko-KR" sz="1200" dirty="0">
                          <a:solidFill>
                            <a:sysClr val="windowText" lastClr="000000"/>
                          </a:solidFill>
                          <a:latin typeface="SamsungOne 400" panose="020B0503030303020204" pitchFamily="34" charset="0"/>
                        </a:rPr>
                        <a:t> draft completed</a:t>
                      </a:r>
                      <a:endParaRPr lang="ko-KR" altLang="en-US" sz="1200" dirty="0">
                        <a:solidFill>
                          <a:sysClr val="windowText" lastClr="000000"/>
                        </a:solidFill>
                        <a:latin typeface="SamsungOne 400" panose="020B0503030303020204" pitchFamily="34" charset="0"/>
                      </a:endParaRPr>
                    </a:p>
                  </a:txBody>
                  <a:tcPr marL="180000" marR="180000" marT="72000" marB="72000" anchor="ctr">
                    <a:lnL w="9525" cap="flat" cmpd="sng" algn="ctr">
                      <a:solidFill>
                        <a:schemeClr val="bg1">
                          <a:lumMod val="50000"/>
                        </a:schemeClr>
                      </a:solidFill>
                      <a:prstDash val="solid"/>
                      <a:round/>
                      <a:headEnd type="none" w="med" len="med"/>
                      <a:tailEnd type="none" w="med" len="med"/>
                    </a:lnL>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4294542865"/>
                  </a:ext>
                </a:extLst>
              </a:tr>
              <a:tr h="370840">
                <a:tc>
                  <a:txBody>
                    <a:bodyPr/>
                    <a:lstStyle/>
                    <a:p>
                      <a:pPr algn="l" latinLnBrk="1"/>
                      <a:r>
                        <a:rPr lang="en-US" altLang="ko-KR" sz="1200" dirty="0">
                          <a:latin typeface="SamsungOne 400" panose="020B0503030303020204" pitchFamily="34" charset="0"/>
                          <a:ea typeface="SamsungOne 400" panose="020B0503030303020204" pitchFamily="34" charset="0"/>
                        </a:rPr>
                        <a:t>v1.2</a:t>
                      </a:r>
                      <a:endParaRPr lang="ko-KR" altLang="en-US" sz="1200" dirty="0">
                        <a:solidFill>
                          <a:sysClr val="windowText" lastClr="000000"/>
                        </a:solidFill>
                        <a:latin typeface="SamsungOne 400" panose="020B0503030303020204" pitchFamily="34" charset="0"/>
                      </a:endParaRPr>
                    </a:p>
                  </a:txBody>
                  <a:tcPr marL="180000" marR="180000" marT="72000" marB="72000" anchor="ctr">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solidFill>
                      <a:schemeClr val="bg1"/>
                    </a:solidFill>
                  </a:tcPr>
                </a:tc>
                <a:tc>
                  <a:txBody>
                    <a:bodyPr/>
                    <a:lstStyle/>
                    <a:p>
                      <a:pPr marL="285750" indent="-285750" latinLnBrk="1">
                        <a:buFont typeface="Arial" panose="020B0604020202020204" pitchFamily="34" charset="0"/>
                        <a:buChar char="•"/>
                      </a:pPr>
                      <a:r>
                        <a:rPr lang="en-US" altLang="ko-KR" sz="1200" dirty="0">
                          <a:solidFill>
                            <a:sysClr val="windowText" lastClr="000000"/>
                          </a:solidFill>
                          <a:latin typeface="SamsungOne 400" panose="020B0503030303020204" pitchFamily="34" charset="0"/>
                        </a:rPr>
                        <a:t>[Unit 7. Image Processing] added</a:t>
                      </a:r>
                      <a:endParaRPr lang="ko-KR" altLang="en-US" sz="1200" dirty="0">
                        <a:solidFill>
                          <a:sysClr val="windowText" lastClr="000000"/>
                        </a:solidFill>
                        <a:latin typeface="SamsungOne 400" panose="020B0503030303020204" pitchFamily="34" charset="0"/>
                      </a:endParaRPr>
                    </a:p>
                  </a:txBody>
                  <a:tcPr marL="180000" marR="180000" marT="72000" marB="72000" anchor="ctr">
                    <a:lnL w="9525" cap="flat" cmpd="sng" algn="ctr">
                      <a:solidFill>
                        <a:schemeClr val="bg1">
                          <a:lumMod val="50000"/>
                        </a:schemeClr>
                      </a:solidFill>
                      <a:prstDash val="solid"/>
                      <a:round/>
                      <a:headEnd type="none" w="med" len="med"/>
                      <a:tailEnd type="none" w="med" len="med"/>
                    </a:lnL>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962822390"/>
                  </a:ext>
                </a:extLst>
              </a:tr>
              <a:tr h="370840">
                <a:tc>
                  <a:txBody>
                    <a:bodyPr/>
                    <a:lstStyle/>
                    <a:p>
                      <a:pPr algn="l" latinLnBrk="1"/>
                      <a:r>
                        <a:rPr lang="en-US" altLang="ko-KR" sz="1200" dirty="0">
                          <a:solidFill>
                            <a:sysClr val="windowText" lastClr="000000"/>
                          </a:solidFill>
                          <a:latin typeface="SamsungOne 400" panose="020B0503030303020204" pitchFamily="34" charset="0"/>
                        </a:rPr>
                        <a:t>v1.21</a:t>
                      </a:r>
                      <a:endParaRPr lang="ko-KR" altLang="en-US" sz="1200" dirty="0">
                        <a:solidFill>
                          <a:sysClr val="windowText" lastClr="000000"/>
                        </a:solidFill>
                        <a:latin typeface="SamsungOne 400" panose="020B0503030303020204" pitchFamily="34" charset="0"/>
                      </a:endParaRPr>
                    </a:p>
                  </a:txBody>
                  <a:tcPr marL="180000" marR="180000" marT="72000" marB="72000" anchor="ctr">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solidFill>
                      <a:schemeClr val="bg1"/>
                    </a:solidFill>
                  </a:tcPr>
                </a:tc>
                <a:tc>
                  <a:txBody>
                    <a:bodyPr/>
                    <a:lstStyle/>
                    <a:p>
                      <a:pPr marL="285750" marR="0" lvl="0" indent="-285750" algn="l" defTabSz="914126" rtl="0" eaLnBrk="1" fontAlgn="auto" latinLnBrk="1" hangingPunct="1">
                        <a:lnSpc>
                          <a:spcPct val="100000"/>
                        </a:lnSpc>
                        <a:spcBef>
                          <a:spcPts val="0"/>
                        </a:spcBef>
                        <a:spcAft>
                          <a:spcPts val="0"/>
                        </a:spcAft>
                        <a:buClrTx/>
                        <a:buSzTx/>
                        <a:buFont typeface="Arial" panose="020B0604020202020204" pitchFamily="34" charset="0"/>
                        <a:buChar char="•"/>
                        <a:tabLst/>
                        <a:defRPr/>
                      </a:pPr>
                      <a:r>
                        <a:rPr lang="en-US" altLang="ko-KR" sz="1200" dirty="0">
                          <a:solidFill>
                            <a:sysClr val="windowText" lastClr="000000"/>
                          </a:solidFill>
                          <a:latin typeface="SamsungOne 400" panose="020B0503030303020204" pitchFamily="34" charset="0"/>
                        </a:rPr>
                        <a:t>‘Guide for Instructors’ page inserted</a:t>
                      </a:r>
                    </a:p>
                  </a:txBody>
                  <a:tcPr marL="180000" marR="180000" marT="72000" marB="72000" anchor="ctr">
                    <a:lnL w="9525" cap="flat" cmpd="sng" algn="ctr">
                      <a:solidFill>
                        <a:schemeClr val="bg1">
                          <a:lumMod val="50000"/>
                        </a:schemeClr>
                      </a:solidFill>
                      <a:prstDash val="solid"/>
                      <a:round/>
                      <a:headEnd type="none" w="med" len="med"/>
                      <a:tailEnd type="none" w="med" len="med"/>
                    </a:lnL>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452906187"/>
                  </a:ext>
                </a:extLst>
              </a:tr>
              <a:tr h="370840">
                <a:tc>
                  <a:txBody>
                    <a:bodyPr/>
                    <a:lstStyle/>
                    <a:p>
                      <a:pPr algn="l" latinLnBrk="1"/>
                      <a:r>
                        <a:rPr lang="en-US" altLang="ko-KR" sz="1200" dirty="0">
                          <a:solidFill>
                            <a:sysClr val="windowText" lastClr="000000"/>
                          </a:solidFill>
                          <a:latin typeface="SamsungOne 400" panose="020B0503030303020204" pitchFamily="34" charset="0"/>
                        </a:rPr>
                        <a:t>v1.22</a:t>
                      </a:r>
                      <a:endParaRPr lang="ko-KR" altLang="en-US" sz="1200" dirty="0">
                        <a:solidFill>
                          <a:sysClr val="windowText" lastClr="000000"/>
                        </a:solidFill>
                        <a:latin typeface="SamsungOne 400" panose="020B0503030303020204" pitchFamily="34" charset="0"/>
                      </a:endParaRPr>
                    </a:p>
                  </a:txBody>
                  <a:tcPr marL="180000" marR="180000" marT="72000" marB="72000" anchor="ctr">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solidFill>
                      <a:schemeClr val="bg1"/>
                    </a:solidFill>
                  </a:tcPr>
                </a:tc>
                <a:tc>
                  <a:txBody>
                    <a:bodyPr/>
                    <a:lstStyle/>
                    <a:p>
                      <a:pPr marL="285750" indent="-285750" latinLnBrk="1">
                        <a:buFont typeface="Arial" panose="020B0604020202020204" pitchFamily="34" charset="0"/>
                        <a:buChar char="•"/>
                      </a:pPr>
                      <a:r>
                        <a:rPr lang="en-US" altLang="ko-KR" sz="1200">
                          <a:solidFill>
                            <a:sysClr val="windowText" lastClr="000000"/>
                          </a:solidFill>
                          <a:latin typeface="SamsungOne 400" panose="020B0503030303020204" pitchFamily="34" charset="0"/>
                        </a:rPr>
                        <a:t>P. 118~121, 128, 130, 133 Image replaced</a:t>
                      </a:r>
                    </a:p>
                    <a:p>
                      <a:pPr marL="285750" indent="-285750" latinLnBrk="1">
                        <a:buFont typeface="Arial" panose="020B0604020202020204" pitchFamily="34" charset="0"/>
                        <a:buChar char="•"/>
                      </a:pPr>
                      <a:r>
                        <a:rPr lang="en-US" altLang="ko-KR" sz="1200">
                          <a:solidFill>
                            <a:sysClr val="windowText" lastClr="000000"/>
                          </a:solidFill>
                          <a:latin typeface="SamsungOne 400" panose="020B0503030303020204" pitchFamily="34" charset="0"/>
                        </a:rPr>
                        <a:t>Front and Cover page layout updated</a:t>
                      </a:r>
                    </a:p>
                    <a:p>
                      <a:pPr marL="285750" indent="-285750" latinLnBrk="1">
                        <a:buFont typeface="Arial" panose="020B0604020202020204" pitchFamily="34" charset="0"/>
                        <a:buChar char="•"/>
                      </a:pPr>
                      <a:r>
                        <a:rPr lang="en-US" altLang="ko-KR" sz="1200">
                          <a:solidFill>
                            <a:sysClr val="windowText" lastClr="000000"/>
                          </a:solidFill>
                          <a:latin typeface="SamsungOne 400" panose="020B0503030303020204" pitchFamily="34" charset="0"/>
                        </a:rPr>
                        <a:t>‘Coding Exercise’ replaced ‘Coding Practice’</a:t>
                      </a:r>
                    </a:p>
                    <a:p>
                      <a:pPr marL="285750" indent="-285750" latinLnBrk="1">
                        <a:buFont typeface="Arial" panose="020B0604020202020204" pitchFamily="34" charset="0"/>
                        <a:buChar char="•"/>
                      </a:pPr>
                      <a:r>
                        <a:rPr lang="en-US" altLang="ko-KR" sz="1200">
                          <a:solidFill>
                            <a:sysClr val="windowText" lastClr="000000"/>
                          </a:solidFill>
                          <a:latin typeface="SamsungOne 400" panose="020B0503030303020204" pitchFamily="34" charset="0"/>
                        </a:rPr>
                        <a:t>‘Quiz.’ replaced ‘Coding Problem’</a:t>
                      </a:r>
                    </a:p>
                  </a:txBody>
                  <a:tcPr marL="180000" marR="180000" marT="72000" marB="72000" anchor="ctr">
                    <a:lnL w="9525" cap="flat" cmpd="sng" algn="ctr">
                      <a:solidFill>
                        <a:schemeClr val="bg1">
                          <a:lumMod val="50000"/>
                        </a:schemeClr>
                      </a:solidFill>
                      <a:prstDash val="solid"/>
                      <a:round/>
                      <a:headEnd type="none" w="med" len="med"/>
                      <a:tailEnd type="none" w="med" len="med"/>
                    </a:lnL>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525074222"/>
                  </a:ext>
                </a:extLst>
              </a:tr>
              <a:tr h="370840">
                <a:tc>
                  <a:txBody>
                    <a:bodyPr/>
                    <a:lstStyle/>
                    <a:p>
                      <a:pPr algn="l" latinLnBrk="1"/>
                      <a:r>
                        <a:rPr lang="en-US" altLang="ko-KR" sz="1200" dirty="0">
                          <a:solidFill>
                            <a:sysClr val="windowText" lastClr="000000"/>
                          </a:solidFill>
                          <a:latin typeface="SamsungOne 400" panose="020B0503030303020204" pitchFamily="34" charset="0"/>
                        </a:rPr>
                        <a:t>V1.23</a:t>
                      </a:r>
                      <a:endParaRPr lang="ko-KR" altLang="en-US" sz="1200" dirty="0">
                        <a:solidFill>
                          <a:sysClr val="windowText" lastClr="000000"/>
                        </a:solidFill>
                        <a:latin typeface="SamsungOne 400" panose="020B0503030303020204" pitchFamily="34" charset="0"/>
                      </a:endParaRPr>
                    </a:p>
                  </a:txBody>
                  <a:tcPr marL="180000" marR="180000" marT="72000" marB="72000" anchor="ctr">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solidFill>
                      <a:schemeClr val="bg1"/>
                    </a:solidFill>
                  </a:tcPr>
                </a:tc>
                <a:tc>
                  <a:txBody>
                    <a:bodyPr/>
                    <a:lstStyle/>
                    <a:p>
                      <a:pPr marL="285750" indent="-285750" latinLnBrk="1">
                        <a:buFont typeface="Arial" panose="020B0604020202020204" pitchFamily="34" charset="0"/>
                        <a:buChar char="•"/>
                      </a:pPr>
                      <a:r>
                        <a:rPr lang="en-US" altLang="ko-KR" sz="1200" dirty="0">
                          <a:solidFill>
                            <a:sysClr val="windowText" lastClr="000000"/>
                          </a:solidFill>
                          <a:latin typeface="SamsungOne 400" panose="020B0503030303020204" pitchFamily="34" charset="0"/>
                        </a:rPr>
                        <a:t>Samsung, SIC logo updated</a:t>
                      </a:r>
                      <a:endParaRPr lang="ko-KR" altLang="en-US" sz="1200" dirty="0">
                        <a:solidFill>
                          <a:sysClr val="windowText" lastClr="000000"/>
                        </a:solidFill>
                        <a:latin typeface="SamsungOne 400" panose="020B0503030303020204" pitchFamily="34" charset="0"/>
                      </a:endParaRPr>
                    </a:p>
                  </a:txBody>
                  <a:tcPr marL="180000" marR="180000" marT="72000" marB="72000" anchor="ctr">
                    <a:lnL w="9525" cap="flat" cmpd="sng" algn="ctr">
                      <a:solidFill>
                        <a:schemeClr val="bg1">
                          <a:lumMod val="50000"/>
                        </a:schemeClr>
                      </a:solidFill>
                      <a:prstDash val="solid"/>
                      <a:round/>
                      <a:headEnd type="none" w="med" len="med"/>
                      <a:tailEnd type="none" w="med" len="med"/>
                    </a:lnL>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507307105"/>
                  </a:ext>
                </a:extLst>
              </a:tr>
              <a:tr h="370840">
                <a:tc>
                  <a:txBody>
                    <a:bodyPr/>
                    <a:lstStyle/>
                    <a:p>
                      <a:pPr algn="l" latinLnBrk="1"/>
                      <a:r>
                        <a:rPr lang="en-US" altLang="ko-KR" sz="1200" dirty="0">
                          <a:solidFill>
                            <a:sysClr val="windowText" lastClr="000000"/>
                          </a:solidFill>
                          <a:latin typeface="SamsungOne 400" panose="020B0503030303020204" pitchFamily="34" charset="0"/>
                        </a:rPr>
                        <a:t>V1.24</a:t>
                      </a:r>
                      <a:endParaRPr lang="ko-KR" altLang="en-US" sz="1200" dirty="0">
                        <a:solidFill>
                          <a:sysClr val="windowText" lastClr="000000"/>
                        </a:solidFill>
                        <a:latin typeface="SamsungOne 400" panose="020B0503030303020204" pitchFamily="34" charset="0"/>
                      </a:endParaRPr>
                    </a:p>
                  </a:txBody>
                  <a:tcPr marL="180000" marR="180000" marT="72000" marB="72000" anchor="ctr">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solidFill>
                      <a:schemeClr val="bg1"/>
                    </a:solidFill>
                  </a:tcPr>
                </a:tc>
                <a:tc>
                  <a:txBody>
                    <a:bodyPr/>
                    <a:lstStyle/>
                    <a:p>
                      <a:pPr marL="285750" indent="-285750" latinLnBrk="1">
                        <a:buFont typeface="Arial" panose="020B0604020202020204" pitchFamily="34" charset="0"/>
                        <a:buChar char="•"/>
                      </a:pPr>
                      <a:r>
                        <a:rPr lang="en-US" altLang="ko-KR" sz="1200" dirty="0">
                          <a:solidFill>
                            <a:sysClr val="windowText" lastClr="000000"/>
                          </a:solidFill>
                          <a:latin typeface="SamsungOne 400" panose="020B0503030303020204" pitchFamily="34" charset="0"/>
                        </a:rPr>
                        <a:t>Chapter info. updated</a:t>
                      </a:r>
                      <a:endParaRPr lang="ko-KR" altLang="en-US" sz="1200" dirty="0">
                        <a:solidFill>
                          <a:sysClr val="windowText" lastClr="000000"/>
                        </a:solidFill>
                        <a:latin typeface="SamsungOne 400" panose="020B0503030303020204" pitchFamily="34" charset="0"/>
                      </a:endParaRPr>
                    </a:p>
                  </a:txBody>
                  <a:tcPr marL="180000" marR="180000" marT="72000" marB="72000" anchor="ctr">
                    <a:lnL w="9525" cap="flat" cmpd="sng" algn="ctr">
                      <a:solidFill>
                        <a:schemeClr val="bg1">
                          <a:lumMod val="50000"/>
                        </a:schemeClr>
                      </a:solidFill>
                      <a:prstDash val="solid"/>
                      <a:round/>
                      <a:headEnd type="none" w="med" len="med"/>
                      <a:tailEnd type="none" w="med" len="med"/>
                    </a:lnL>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412975645"/>
                  </a:ext>
                </a:extLst>
              </a:tr>
              <a:tr h="370840">
                <a:tc>
                  <a:txBody>
                    <a:bodyPr/>
                    <a:lstStyle/>
                    <a:p>
                      <a:pPr algn="l" latinLnBrk="1"/>
                      <a:endParaRPr lang="ko-KR" altLang="en-US" sz="1200" dirty="0">
                        <a:solidFill>
                          <a:sysClr val="windowText" lastClr="000000"/>
                        </a:solidFill>
                        <a:latin typeface="SamsungOne 400" panose="020B0503030303020204" pitchFamily="34" charset="0"/>
                      </a:endParaRPr>
                    </a:p>
                  </a:txBody>
                  <a:tcPr marL="180000" marR="180000" marT="72000" marB="72000" anchor="ctr">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solidFill>
                      <a:schemeClr val="bg1"/>
                    </a:solidFill>
                  </a:tcPr>
                </a:tc>
                <a:tc>
                  <a:txBody>
                    <a:bodyPr/>
                    <a:lstStyle/>
                    <a:p>
                      <a:pPr marL="285750" indent="-285750" latinLnBrk="1">
                        <a:buFont typeface="Arial" panose="020B0604020202020204" pitchFamily="34" charset="0"/>
                        <a:buChar char="•"/>
                      </a:pPr>
                      <a:endParaRPr lang="ko-KR" altLang="en-US" sz="1200" dirty="0">
                        <a:solidFill>
                          <a:sysClr val="windowText" lastClr="000000"/>
                        </a:solidFill>
                        <a:latin typeface="SamsungOne 400" panose="020B0503030303020204" pitchFamily="34" charset="0"/>
                      </a:endParaRPr>
                    </a:p>
                  </a:txBody>
                  <a:tcPr marL="180000" marR="180000" marT="72000" marB="72000" anchor="ctr">
                    <a:lnL w="9525" cap="flat" cmpd="sng" algn="ctr">
                      <a:solidFill>
                        <a:schemeClr val="bg1">
                          <a:lumMod val="50000"/>
                        </a:schemeClr>
                      </a:solidFill>
                      <a:prstDash val="solid"/>
                      <a:round/>
                      <a:headEnd type="none" w="med" len="med"/>
                      <a:tailEnd type="none" w="med" len="med"/>
                    </a:lnL>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306779795"/>
                  </a:ext>
                </a:extLst>
              </a:tr>
              <a:tr h="370840">
                <a:tc>
                  <a:txBody>
                    <a:bodyPr/>
                    <a:lstStyle/>
                    <a:p>
                      <a:pPr algn="l" latinLnBrk="1"/>
                      <a:endParaRPr lang="ko-KR" altLang="en-US" sz="1200" dirty="0">
                        <a:solidFill>
                          <a:sysClr val="windowText" lastClr="000000"/>
                        </a:solidFill>
                        <a:latin typeface="SamsungOne 400" panose="020B0503030303020204" pitchFamily="34" charset="0"/>
                      </a:endParaRPr>
                    </a:p>
                  </a:txBody>
                  <a:tcPr marL="180000" marR="180000" marT="72000" marB="72000" anchor="ctr">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solidFill>
                      <a:schemeClr val="bg1"/>
                    </a:solidFill>
                  </a:tcPr>
                </a:tc>
                <a:tc>
                  <a:txBody>
                    <a:bodyPr/>
                    <a:lstStyle/>
                    <a:p>
                      <a:pPr marL="285750" indent="-285750" latinLnBrk="1">
                        <a:buFont typeface="Arial" panose="020B0604020202020204" pitchFamily="34" charset="0"/>
                        <a:buChar char="•"/>
                      </a:pPr>
                      <a:endParaRPr lang="ko-KR" altLang="en-US" sz="1200" dirty="0">
                        <a:solidFill>
                          <a:sysClr val="windowText" lastClr="000000"/>
                        </a:solidFill>
                        <a:latin typeface="SamsungOne 400" panose="020B0503030303020204" pitchFamily="34" charset="0"/>
                      </a:endParaRPr>
                    </a:p>
                  </a:txBody>
                  <a:tcPr marL="180000" marR="180000" marT="72000" marB="72000" anchor="ctr">
                    <a:lnL w="9525" cap="flat" cmpd="sng" algn="ctr">
                      <a:solidFill>
                        <a:schemeClr val="bg1">
                          <a:lumMod val="50000"/>
                        </a:schemeClr>
                      </a:solidFill>
                      <a:prstDash val="solid"/>
                      <a:round/>
                      <a:headEnd type="none" w="med" len="med"/>
                      <a:tailEnd type="none" w="med" len="med"/>
                    </a:lnL>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148853807"/>
                  </a:ext>
                </a:extLst>
              </a:tr>
            </a:tbl>
          </a:graphicData>
        </a:graphic>
      </p:graphicFrame>
      <p:sp>
        <p:nvSpPr>
          <p:cNvPr id="4" name="Rectangle 3">
            <a:extLst>
              <a:ext uri="{FF2B5EF4-FFF2-40B4-BE49-F238E27FC236}">
                <a16:creationId xmlns:a16="http://schemas.microsoft.com/office/drawing/2014/main" id="{67282D38-8701-4B4F-BB9A-1EE22F9B9163}"/>
              </a:ext>
            </a:extLst>
          </p:cNvPr>
          <p:cNvSpPr/>
          <p:nvPr/>
        </p:nvSpPr>
        <p:spPr>
          <a:xfrm>
            <a:off x="6186311" y="517322"/>
            <a:ext cx="3157714" cy="42657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rgbClr val="FF0000"/>
                </a:solidFill>
                <a:latin typeface="SamsungOne 400" panose="020B0503030303020204" pitchFamily="34" charset="0"/>
                <a:ea typeface="SamsungOne 400" panose="020B0503030303020204" pitchFamily="34" charset="0"/>
              </a:rPr>
              <a:t>Samsung Internal Use Only</a:t>
            </a:r>
            <a:endParaRPr lang="ko-KR" altLang="en-US" dirty="0">
              <a:solidFill>
                <a:srgbClr val="FF0000"/>
              </a:solidFill>
              <a:latin typeface="SamsungOne 400" panose="020B0503030303020204" pitchFamily="34" charset="0"/>
            </a:endParaRPr>
          </a:p>
        </p:txBody>
      </p:sp>
    </p:spTree>
    <p:extLst>
      <p:ext uri="{BB962C8B-B14F-4D97-AF65-F5344CB8AC3E}">
        <p14:creationId xmlns:p14="http://schemas.microsoft.com/office/powerpoint/2010/main" val="159234989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직사각형 39">
            <a:extLst>
              <a:ext uri="{FF2B5EF4-FFF2-40B4-BE49-F238E27FC236}">
                <a16:creationId xmlns:a16="http://schemas.microsoft.com/office/drawing/2014/main" id="{7BBCCC1B-7C18-4AA3-908F-FDC7DB8ED3C2}"/>
              </a:ext>
            </a:extLst>
          </p:cNvPr>
          <p:cNvSpPr/>
          <p:nvPr/>
        </p:nvSpPr>
        <p:spPr>
          <a:xfrm>
            <a:off x="558800" y="525055"/>
            <a:ext cx="8640960"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atinLnBrk="0"/>
            <a:r>
              <a:rPr lang="en-US" altLang="ko-KR" sz="1600" dirty="0">
                <a:solidFill>
                  <a:schemeClr val="bg1">
                    <a:lumMod val="95000"/>
                  </a:schemeClr>
                </a:solidFill>
                <a:latin typeface="SamsungOne 700" panose="020B0803030303020204" pitchFamily="34" charset="0"/>
                <a:ea typeface="SamsungOne 700" panose="020B0803030303020204" pitchFamily="34" charset="0"/>
              </a:rPr>
              <a:t>UNIT 6. </a:t>
            </a:r>
            <a:br>
              <a:rPr lang="en-US" altLang="ko-KR" dirty="0">
                <a:solidFill>
                  <a:schemeClr val="bg1">
                    <a:lumMod val="95000"/>
                  </a:schemeClr>
                </a:solidFill>
                <a:latin typeface="SamsungOne 700" panose="020B0803030303020204" pitchFamily="34" charset="0"/>
                <a:ea typeface="SamsungOne 700" panose="020B0803030303020204" pitchFamily="34" charset="0"/>
              </a:rPr>
            </a:br>
            <a:r>
              <a:rPr lang="en-US" altLang="ko-KR" sz="2000" dirty="0">
                <a:solidFill>
                  <a:schemeClr val="bg1">
                    <a:lumMod val="95000"/>
                  </a:schemeClr>
                </a:solidFill>
                <a:latin typeface="SamsungOne 700" panose="020B0803030303020204" pitchFamily="34" charset="0"/>
                <a:ea typeface="SamsungOne 700" panose="020B0803030303020204" pitchFamily="34" charset="0"/>
              </a:rPr>
              <a:t>6.3. </a:t>
            </a:r>
            <a:r>
              <a:rPr lang="en-US" altLang="ko-KR" sz="2000" dirty="0">
                <a:solidFill>
                  <a:schemeClr val="bg1">
                    <a:lumMod val="95000"/>
                  </a:schemeClr>
                </a:solidFill>
                <a:latin typeface="SamsungOne 400" panose="020B0503030303020204" pitchFamily="34" charset="0"/>
                <a:ea typeface="SamsungOne 400" panose="020B0503030303020204" pitchFamily="34" charset="0"/>
              </a:rPr>
              <a:t>Introduction to the Natural Language Processing</a:t>
            </a:r>
          </a:p>
        </p:txBody>
      </p:sp>
      <p:sp>
        <p:nvSpPr>
          <p:cNvPr id="41" name="직사각형 40">
            <a:extLst>
              <a:ext uri="{FF2B5EF4-FFF2-40B4-BE49-F238E27FC236}">
                <a16:creationId xmlns:a16="http://schemas.microsoft.com/office/drawing/2014/main" id="{26FEF4E5-19FD-4DDD-AD19-15BA88261385}"/>
              </a:ext>
            </a:extLst>
          </p:cNvPr>
          <p:cNvSpPr/>
          <p:nvPr/>
        </p:nvSpPr>
        <p:spPr>
          <a:xfrm>
            <a:off x="546895" y="1528482"/>
            <a:ext cx="8797130"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atinLnBrk="0"/>
            <a:r>
              <a:rPr lang="en-US" altLang="ko-KR" sz="3200" dirty="0">
                <a:solidFill>
                  <a:schemeClr val="tx1">
                    <a:lumMod val="95000"/>
                    <a:lumOff val="5000"/>
                  </a:schemeClr>
                </a:solidFill>
                <a:latin typeface="Samsung Sharp Sans" pitchFamily="2" charset="0"/>
                <a:ea typeface="Samsung Sharp Sans" pitchFamily="2" charset="0"/>
                <a:cs typeface="Samsung Sharp Sans" pitchFamily="2" charset="0"/>
              </a:rPr>
              <a:t>Natural Language Processing(NLP) (2/2)</a:t>
            </a:r>
          </a:p>
        </p:txBody>
      </p:sp>
      <p:grpSp>
        <p:nvGrpSpPr>
          <p:cNvPr id="42" name="그룹 41">
            <a:extLst>
              <a:ext uri="{FF2B5EF4-FFF2-40B4-BE49-F238E27FC236}">
                <a16:creationId xmlns:a16="http://schemas.microsoft.com/office/drawing/2014/main" id="{4089502A-4AC0-421D-A159-759067684886}"/>
              </a:ext>
            </a:extLst>
          </p:cNvPr>
          <p:cNvGrpSpPr/>
          <p:nvPr/>
        </p:nvGrpSpPr>
        <p:grpSpPr>
          <a:xfrm>
            <a:off x="558800" y="2232686"/>
            <a:ext cx="8785225" cy="215444"/>
            <a:chOff x="1027113" y="2045625"/>
            <a:chExt cx="8785225" cy="215444"/>
          </a:xfrm>
        </p:grpSpPr>
        <p:sp>
          <p:nvSpPr>
            <p:cNvPr id="43" name="직사각형 42">
              <a:extLst>
                <a:ext uri="{FF2B5EF4-FFF2-40B4-BE49-F238E27FC236}">
                  <a16:creationId xmlns:a16="http://schemas.microsoft.com/office/drawing/2014/main" id="{604CF65C-9D86-44C0-ABA9-101335C68D0C}"/>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latinLnBrk="0"/>
              <a:endParaRPr lang="ko-KR" altLang="en-US"/>
            </a:p>
          </p:txBody>
        </p:sp>
        <p:sp>
          <p:nvSpPr>
            <p:cNvPr id="44" name="직사각형 43">
              <a:extLst>
                <a:ext uri="{FF2B5EF4-FFF2-40B4-BE49-F238E27FC236}">
                  <a16:creationId xmlns:a16="http://schemas.microsoft.com/office/drawing/2014/main" id="{00303E6B-BDAC-451F-AD2C-96EC7374895B}"/>
                </a:ext>
              </a:extLst>
            </p:cNvPr>
            <p:cNvSpPr/>
            <p:nvPr/>
          </p:nvSpPr>
          <p:spPr>
            <a:xfrm>
              <a:off x="1179513" y="204562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atinLnBrk="0">
                <a:spcAft>
                  <a:spcPts val="600"/>
                </a:spcAft>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Workflow:</a:t>
              </a:r>
            </a:p>
          </p:txBody>
        </p:sp>
      </p:grpSp>
      <p:grpSp>
        <p:nvGrpSpPr>
          <p:cNvPr id="24" name="그룹 23">
            <a:extLst>
              <a:ext uri="{FF2B5EF4-FFF2-40B4-BE49-F238E27FC236}">
                <a16:creationId xmlns:a16="http://schemas.microsoft.com/office/drawing/2014/main" id="{2A259FAF-F131-4F3E-AB81-9D65BB1DC0BF}"/>
              </a:ext>
            </a:extLst>
          </p:cNvPr>
          <p:cNvGrpSpPr/>
          <p:nvPr/>
        </p:nvGrpSpPr>
        <p:grpSpPr>
          <a:xfrm>
            <a:off x="2559227" y="4745840"/>
            <a:ext cx="1351787" cy="724575"/>
            <a:chOff x="2525169" y="4705359"/>
            <a:chExt cx="1351787" cy="724575"/>
          </a:xfrm>
        </p:grpSpPr>
        <p:sp>
          <p:nvSpPr>
            <p:cNvPr id="52" name="Rounded Rectangle 19">
              <a:extLst>
                <a:ext uri="{FF2B5EF4-FFF2-40B4-BE49-F238E27FC236}">
                  <a16:creationId xmlns:a16="http://schemas.microsoft.com/office/drawing/2014/main" id="{3A900163-DF34-452E-ABB9-CCDDE6E451FC}"/>
                </a:ext>
              </a:extLst>
            </p:cNvPr>
            <p:cNvSpPr/>
            <p:nvPr/>
          </p:nvSpPr>
          <p:spPr>
            <a:xfrm>
              <a:off x="2525319" y="4705359"/>
              <a:ext cx="1351637" cy="724575"/>
            </a:xfrm>
            <a:prstGeom prst="roundRect">
              <a:avLst/>
            </a:prstGeom>
            <a:noFill/>
            <a:ln w="127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solidFill>
                  <a:schemeClr val="tx1"/>
                </a:solidFill>
              </a:endParaRPr>
            </a:p>
          </p:txBody>
        </p:sp>
        <p:sp>
          <p:nvSpPr>
            <p:cNvPr id="53" name="TextBox 52">
              <a:extLst>
                <a:ext uri="{FF2B5EF4-FFF2-40B4-BE49-F238E27FC236}">
                  <a16:creationId xmlns:a16="http://schemas.microsoft.com/office/drawing/2014/main" id="{9CB3FBC6-E903-4EF5-9EB5-23A4622EECB2}"/>
                </a:ext>
              </a:extLst>
            </p:cNvPr>
            <p:cNvSpPr txBox="1"/>
            <p:nvPr/>
          </p:nvSpPr>
          <p:spPr>
            <a:xfrm>
              <a:off x="2525169" y="4967619"/>
              <a:ext cx="1351787"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defPPr>
                <a:defRPr lang="ko-KR"/>
              </a:defPPr>
              <a:lvl1pPr algn="ctr" latinLnBrk="0">
                <a:spcAft>
                  <a:spcPts val="600"/>
                </a:spcAft>
                <a:defRPr sz="1300">
                  <a:solidFill>
                    <a:schemeClr val="tx1">
                      <a:lumMod val="85000"/>
                      <a:lumOff val="15000"/>
                    </a:schemeClr>
                  </a:solidFill>
                  <a:latin typeface="SamsungOne 400" panose="020B0503030303020204" pitchFamily="34" charset="0"/>
                  <a:ea typeface="SamsungOne 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ko-KR" dirty="0"/>
                <a:t>EDA</a:t>
              </a:r>
              <a:endParaRPr lang="ko-KR" altLang="en-US" dirty="0"/>
            </a:p>
          </p:txBody>
        </p:sp>
      </p:grpSp>
      <p:sp>
        <p:nvSpPr>
          <p:cNvPr id="51" name="화살표: 위쪽/아래쪽 50">
            <a:extLst>
              <a:ext uri="{FF2B5EF4-FFF2-40B4-BE49-F238E27FC236}">
                <a16:creationId xmlns:a16="http://schemas.microsoft.com/office/drawing/2014/main" id="{73BDCB6C-9725-47B6-B9D5-327FE0C7AA3B}"/>
              </a:ext>
            </a:extLst>
          </p:cNvPr>
          <p:cNvSpPr/>
          <p:nvPr/>
        </p:nvSpPr>
        <p:spPr>
          <a:xfrm>
            <a:off x="3135419" y="3874857"/>
            <a:ext cx="199402" cy="813824"/>
          </a:xfrm>
          <a:prstGeom prst="upDownArrow">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4" name="Rounded Rectangle 4">
            <a:extLst>
              <a:ext uri="{FF2B5EF4-FFF2-40B4-BE49-F238E27FC236}">
                <a16:creationId xmlns:a16="http://schemas.microsoft.com/office/drawing/2014/main" id="{286EDEA0-BCC0-49C2-B3B3-8564B6841C97}"/>
              </a:ext>
            </a:extLst>
          </p:cNvPr>
          <p:cNvSpPr/>
          <p:nvPr/>
        </p:nvSpPr>
        <p:spPr>
          <a:xfrm>
            <a:off x="703263" y="2683931"/>
            <a:ext cx="1351636" cy="724575"/>
          </a:xfrm>
          <a:prstGeom prst="roundRect">
            <a:avLst/>
          </a:prstGeom>
          <a:noFill/>
          <a:ln w="127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95" name="TextBox 94">
            <a:extLst>
              <a:ext uri="{FF2B5EF4-FFF2-40B4-BE49-F238E27FC236}">
                <a16:creationId xmlns:a16="http://schemas.microsoft.com/office/drawing/2014/main" id="{303DFCF9-1A07-4F84-8D02-247F68050FC7}"/>
              </a:ext>
            </a:extLst>
          </p:cNvPr>
          <p:cNvSpPr txBox="1"/>
          <p:nvPr/>
        </p:nvSpPr>
        <p:spPr>
          <a:xfrm>
            <a:off x="742875" y="2846163"/>
            <a:ext cx="1287272" cy="4001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defPPr>
              <a:defRPr lang="ko-KR"/>
            </a:defPPr>
            <a:lvl1pPr latinLnBrk="0">
              <a:spcAft>
                <a:spcPts val="600"/>
              </a:spcAft>
              <a:defRPr sz="1400">
                <a:solidFill>
                  <a:schemeClr val="tx1">
                    <a:lumMod val="85000"/>
                    <a:lumOff val="15000"/>
                  </a:schemeClr>
                </a:solidFill>
                <a:latin typeface="SamsungOne 400" panose="020B0503030303020204" pitchFamily="34" charset="0"/>
                <a:ea typeface="SamsungOne 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ctr"/>
            <a:r>
              <a:rPr lang="en-US" altLang="ko-KR" sz="1300" dirty="0"/>
              <a:t>Data</a:t>
            </a:r>
            <a:br>
              <a:rPr lang="en-US" altLang="ko-KR" sz="1300" dirty="0"/>
            </a:br>
            <a:r>
              <a:rPr lang="en-US" altLang="ko-KR" sz="1300" dirty="0"/>
              <a:t>Acquisition</a:t>
            </a:r>
            <a:endParaRPr lang="ko-KR" altLang="en-US" sz="1300" dirty="0"/>
          </a:p>
        </p:txBody>
      </p:sp>
      <p:grpSp>
        <p:nvGrpSpPr>
          <p:cNvPr id="25" name="그룹 24">
            <a:extLst>
              <a:ext uri="{FF2B5EF4-FFF2-40B4-BE49-F238E27FC236}">
                <a16:creationId xmlns:a16="http://schemas.microsoft.com/office/drawing/2014/main" id="{4CD89964-F998-47AB-9BCE-893A45878BD9}"/>
              </a:ext>
            </a:extLst>
          </p:cNvPr>
          <p:cNvGrpSpPr/>
          <p:nvPr/>
        </p:nvGrpSpPr>
        <p:grpSpPr>
          <a:xfrm>
            <a:off x="2525169" y="2683931"/>
            <a:ext cx="1385845" cy="724575"/>
            <a:chOff x="2525169" y="2683931"/>
            <a:chExt cx="1385845" cy="724575"/>
          </a:xfrm>
        </p:grpSpPr>
        <p:sp>
          <p:nvSpPr>
            <p:cNvPr id="92" name="Rounded Rectangle 19">
              <a:extLst>
                <a:ext uri="{FF2B5EF4-FFF2-40B4-BE49-F238E27FC236}">
                  <a16:creationId xmlns:a16="http://schemas.microsoft.com/office/drawing/2014/main" id="{A56EF048-C7D9-4BBE-97AB-40866B61E62A}"/>
                </a:ext>
              </a:extLst>
            </p:cNvPr>
            <p:cNvSpPr/>
            <p:nvPr/>
          </p:nvSpPr>
          <p:spPr>
            <a:xfrm>
              <a:off x="2525169" y="2683931"/>
              <a:ext cx="1351636" cy="724575"/>
            </a:xfrm>
            <a:prstGeom prst="roundRect">
              <a:avLst/>
            </a:prstGeom>
            <a:noFill/>
            <a:ln w="127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93" name="TextBox 92">
              <a:extLst>
                <a:ext uri="{FF2B5EF4-FFF2-40B4-BE49-F238E27FC236}">
                  <a16:creationId xmlns:a16="http://schemas.microsoft.com/office/drawing/2014/main" id="{239E1978-6E13-4945-909D-88A78EA85666}"/>
                </a:ext>
              </a:extLst>
            </p:cNvPr>
            <p:cNvSpPr txBox="1"/>
            <p:nvPr/>
          </p:nvSpPr>
          <p:spPr>
            <a:xfrm>
              <a:off x="2559227" y="2946191"/>
              <a:ext cx="1351787"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defPPr>
                <a:defRPr lang="ko-KR"/>
              </a:defPPr>
              <a:lvl1pPr latinLnBrk="0">
                <a:spcAft>
                  <a:spcPts val="600"/>
                </a:spcAft>
                <a:defRPr sz="1400">
                  <a:solidFill>
                    <a:schemeClr val="tx1">
                      <a:lumMod val="85000"/>
                      <a:lumOff val="15000"/>
                    </a:schemeClr>
                  </a:solidFill>
                  <a:latin typeface="SamsungOne 400" panose="020B0503030303020204" pitchFamily="34" charset="0"/>
                  <a:ea typeface="SamsungOne 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ctr"/>
              <a:r>
                <a:rPr lang="en-US" altLang="ko-KR" sz="1300" dirty="0"/>
                <a:t>Pre-processing</a:t>
              </a:r>
              <a:endParaRPr lang="ko-KR" altLang="en-US" sz="1300" dirty="0"/>
            </a:p>
          </p:txBody>
        </p:sp>
      </p:grpSp>
      <p:sp>
        <p:nvSpPr>
          <p:cNvPr id="88" name="Rounded Rectangle 19">
            <a:extLst>
              <a:ext uri="{FF2B5EF4-FFF2-40B4-BE49-F238E27FC236}">
                <a16:creationId xmlns:a16="http://schemas.microsoft.com/office/drawing/2014/main" id="{29DF11CF-F905-4D53-91F0-35AADB0F9BF5}"/>
              </a:ext>
            </a:extLst>
          </p:cNvPr>
          <p:cNvSpPr/>
          <p:nvPr/>
        </p:nvSpPr>
        <p:spPr>
          <a:xfrm>
            <a:off x="4349931" y="2683931"/>
            <a:ext cx="1351636" cy="724575"/>
          </a:xfrm>
          <a:prstGeom prst="roundRect">
            <a:avLst/>
          </a:prstGeom>
          <a:noFill/>
          <a:ln w="127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89" name="TextBox 88">
            <a:extLst>
              <a:ext uri="{FF2B5EF4-FFF2-40B4-BE49-F238E27FC236}">
                <a16:creationId xmlns:a16="http://schemas.microsoft.com/office/drawing/2014/main" id="{B8B0A5A4-0BC5-48D6-A5CE-E11C3B32A9A0}"/>
              </a:ext>
            </a:extLst>
          </p:cNvPr>
          <p:cNvSpPr txBox="1"/>
          <p:nvPr/>
        </p:nvSpPr>
        <p:spPr>
          <a:xfrm>
            <a:off x="4383989" y="2946191"/>
            <a:ext cx="1351787"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defPPr>
              <a:defRPr lang="ko-KR"/>
            </a:defPPr>
            <a:lvl1pPr latinLnBrk="0">
              <a:spcAft>
                <a:spcPts val="600"/>
              </a:spcAft>
              <a:defRPr sz="1400">
                <a:solidFill>
                  <a:schemeClr val="tx1">
                    <a:lumMod val="85000"/>
                    <a:lumOff val="15000"/>
                  </a:schemeClr>
                </a:solidFill>
                <a:latin typeface="SamsungOne 400" panose="020B0503030303020204" pitchFamily="34" charset="0"/>
                <a:ea typeface="SamsungOne 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ctr"/>
            <a:r>
              <a:rPr lang="en-US" altLang="ko-KR" sz="1300" dirty="0"/>
              <a:t>Modeling</a:t>
            </a:r>
            <a:endParaRPr lang="ko-KR" altLang="en-US" sz="1300" dirty="0"/>
          </a:p>
        </p:txBody>
      </p:sp>
      <p:sp>
        <p:nvSpPr>
          <p:cNvPr id="84" name="Rounded Rectangle 19">
            <a:extLst>
              <a:ext uri="{FF2B5EF4-FFF2-40B4-BE49-F238E27FC236}">
                <a16:creationId xmlns:a16="http://schemas.microsoft.com/office/drawing/2014/main" id="{D370875F-FC3A-4431-A345-F394D0776BEC}"/>
              </a:ext>
            </a:extLst>
          </p:cNvPr>
          <p:cNvSpPr/>
          <p:nvPr/>
        </p:nvSpPr>
        <p:spPr>
          <a:xfrm>
            <a:off x="6174692" y="2683931"/>
            <a:ext cx="1351637" cy="724575"/>
          </a:xfrm>
          <a:prstGeom prst="roundRect">
            <a:avLst/>
          </a:prstGeom>
          <a:noFill/>
          <a:ln w="127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85" name="TextBox 84">
            <a:extLst>
              <a:ext uri="{FF2B5EF4-FFF2-40B4-BE49-F238E27FC236}">
                <a16:creationId xmlns:a16="http://schemas.microsoft.com/office/drawing/2014/main" id="{6DAFD6D6-E81D-4275-A3C3-EE66E763E107}"/>
              </a:ext>
            </a:extLst>
          </p:cNvPr>
          <p:cNvSpPr txBox="1"/>
          <p:nvPr/>
        </p:nvSpPr>
        <p:spPr>
          <a:xfrm>
            <a:off x="6153957" y="2846163"/>
            <a:ext cx="1351787" cy="4001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defPPr>
              <a:defRPr lang="ko-KR"/>
            </a:defPPr>
            <a:lvl1pPr latinLnBrk="0">
              <a:spcAft>
                <a:spcPts val="600"/>
              </a:spcAft>
              <a:defRPr sz="1400">
                <a:solidFill>
                  <a:schemeClr val="tx1">
                    <a:lumMod val="85000"/>
                    <a:lumOff val="15000"/>
                  </a:schemeClr>
                </a:solidFill>
                <a:latin typeface="SamsungOne 400" panose="020B0503030303020204" pitchFamily="34" charset="0"/>
                <a:ea typeface="SamsungOne 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ctr"/>
            <a:r>
              <a:rPr lang="en-US" altLang="ko-KR" sz="1300" dirty="0"/>
              <a:t>Machine</a:t>
            </a:r>
            <a:br>
              <a:rPr lang="en-US" altLang="ko-KR" sz="1300" dirty="0"/>
            </a:br>
            <a:r>
              <a:rPr lang="en-US" altLang="ko-KR" sz="1300" dirty="0"/>
              <a:t>Learning</a:t>
            </a:r>
            <a:endParaRPr lang="ko-KR" altLang="en-US" sz="1300" dirty="0"/>
          </a:p>
        </p:txBody>
      </p:sp>
      <p:sp>
        <p:nvSpPr>
          <p:cNvPr id="80" name="Rounded Rectangle 19">
            <a:extLst>
              <a:ext uri="{FF2B5EF4-FFF2-40B4-BE49-F238E27FC236}">
                <a16:creationId xmlns:a16="http://schemas.microsoft.com/office/drawing/2014/main" id="{55C25A6B-57D1-4A9A-9F96-00EDF600BF1B}"/>
              </a:ext>
            </a:extLst>
          </p:cNvPr>
          <p:cNvSpPr/>
          <p:nvPr/>
        </p:nvSpPr>
        <p:spPr>
          <a:xfrm>
            <a:off x="7999455" y="2683931"/>
            <a:ext cx="1351636" cy="724575"/>
          </a:xfrm>
          <a:prstGeom prst="roundRect">
            <a:avLst/>
          </a:prstGeom>
          <a:noFill/>
          <a:ln w="127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81" name="TextBox 80">
            <a:extLst>
              <a:ext uri="{FF2B5EF4-FFF2-40B4-BE49-F238E27FC236}">
                <a16:creationId xmlns:a16="http://schemas.microsoft.com/office/drawing/2014/main" id="{DD2CCC62-6BC7-4671-8512-AFACB020B868}"/>
              </a:ext>
            </a:extLst>
          </p:cNvPr>
          <p:cNvSpPr txBox="1"/>
          <p:nvPr/>
        </p:nvSpPr>
        <p:spPr>
          <a:xfrm>
            <a:off x="8033513" y="2946191"/>
            <a:ext cx="1351787"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defPPr>
              <a:defRPr lang="ko-KR"/>
            </a:defPPr>
            <a:lvl1pPr latinLnBrk="0">
              <a:spcAft>
                <a:spcPts val="600"/>
              </a:spcAft>
              <a:defRPr sz="1400">
                <a:solidFill>
                  <a:schemeClr val="tx1">
                    <a:lumMod val="85000"/>
                    <a:lumOff val="15000"/>
                  </a:schemeClr>
                </a:solidFill>
                <a:latin typeface="SamsungOne 400" panose="020B0503030303020204" pitchFamily="34" charset="0"/>
                <a:ea typeface="SamsungOne 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ctr"/>
            <a:r>
              <a:rPr lang="en-US" altLang="ko-KR" sz="1300" dirty="0"/>
              <a:t>Deployment</a:t>
            </a:r>
            <a:endParaRPr lang="ko-KR" altLang="en-US" sz="1300" dirty="0"/>
          </a:p>
        </p:txBody>
      </p:sp>
      <p:sp>
        <p:nvSpPr>
          <p:cNvPr id="21" name="화살표: 오른쪽 20">
            <a:extLst>
              <a:ext uri="{FF2B5EF4-FFF2-40B4-BE49-F238E27FC236}">
                <a16:creationId xmlns:a16="http://schemas.microsoft.com/office/drawing/2014/main" id="{76A93503-F1B2-496E-A93D-4AC475D1D641}"/>
              </a:ext>
            </a:extLst>
          </p:cNvPr>
          <p:cNvSpPr/>
          <p:nvPr/>
        </p:nvSpPr>
        <p:spPr>
          <a:xfrm>
            <a:off x="1925750" y="2941567"/>
            <a:ext cx="588374" cy="231948"/>
          </a:xfrm>
          <a:prstGeom prst="rightArrow">
            <a:avLst/>
          </a:prstGeom>
          <a:gradFill>
            <a:gsLst>
              <a:gs pos="0">
                <a:srgbClr val="00B050">
                  <a:alpha val="0"/>
                </a:srgbClr>
              </a:gs>
              <a:gs pos="100000">
                <a:srgbClr val="00B05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6" name="화살표: 오른쪽 95">
            <a:extLst>
              <a:ext uri="{FF2B5EF4-FFF2-40B4-BE49-F238E27FC236}">
                <a16:creationId xmlns:a16="http://schemas.microsoft.com/office/drawing/2014/main" id="{0B723BEA-669B-4EC0-843E-03109E324D2C}"/>
              </a:ext>
            </a:extLst>
          </p:cNvPr>
          <p:cNvSpPr/>
          <p:nvPr/>
        </p:nvSpPr>
        <p:spPr>
          <a:xfrm>
            <a:off x="3754550" y="2941567"/>
            <a:ext cx="588374" cy="231948"/>
          </a:xfrm>
          <a:prstGeom prst="rightArrow">
            <a:avLst/>
          </a:prstGeom>
          <a:gradFill>
            <a:gsLst>
              <a:gs pos="0">
                <a:srgbClr val="00B050">
                  <a:alpha val="0"/>
                </a:srgbClr>
              </a:gs>
              <a:gs pos="100000">
                <a:srgbClr val="00B05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7" name="화살표: 오른쪽 96">
            <a:extLst>
              <a:ext uri="{FF2B5EF4-FFF2-40B4-BE49-F238E27FC236}">
                <a16:creationId xmlns:a16="http://schemas.microsoft.com/office/drawing/2014/main" id="{A9C57DAE-96B9-4ED8-9231-8DCC4E5F757E}"/>
              </a:ext>
            </a:extLst>
          </p:cNvPr>
          <p:cNvSpPr/>
          <p:nvPr/>
        </p:nvSpPr>
        <p:spPr>
          <a:xfrm>
            <a:off x="5583350" y="2941567"/>
            <a:ext cx="588374" cy="231948"/>
          </a:xfrm>
          <a:prstGeom prst="rightArrow">
            <a:avLst/>
          </a:prstGeom>
          <a:gradFill>
            <a:gsLst>
              <a:gs pos="0">
                <a:srgbClr val="00B050">
                  <a:alpha val="0"/>
                </a:srgbClr>
              </a:gs>
              <a:gs pos="100000">
                <a:srgbClr val="00B05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8" name="화살표: 오른쪽 97">
            <a:extLst>
              <a:ext uri="{FF2B5EF4-FFF2-40B4-BE49-F238E27FC236}">
                <a16:creationId xmlns:a16="http://schemas.microsoft.com/office/drawing/2014/main" id="{43B9464E-E9DC-4816-9989-424CA5846108}"/>
              </a:ext>
            </a:extLst>
          </p:cNvPr>
          <p:cNvSpPr/>
          <p:nvPr/>
        </p:nvSpPr>
        <p:spPr>
          <a:xfrm>
            <a:off x="7412150" y="2941567"/>
            <a:ext cx="588374" cy="231948"/>
          </a:xfrm>
          <a:prstGeom prst="rightArrow">
            <a:avLst/>
          </a:prstGeom>
          <a:gradFill>
            <a:gsLst>
              <a:gs pos="0">
                <a:srgbClr val="00B050">
                  <a:alpha val="0"/>
                </a:srgbClr>
              </a:gs>
              <a:gs pos="100000">
                <a:srgbClr val="00B05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0" name="AutoShape 360">
            <a:extLst>
              <a:ext uri="{FF2B5EF4-FFF2-40B4-BE49-F238E27FC236}">
                <a16:creationId xmlns:a16="http://schemas.microsoft.com/office/drawing/2014/main" id="{E792861E-AE07-457A-87AB-E55E8962E0D2}"/>
              </a:ext>
            </a:extLst>
          </p:cNvPr>
          <p:cNvSpPr>
            <a:spLocks/>
          </p:cNvSpPr>
          <p:nvPr/>
        </p:nvSpPr>
        <p:spPr bwMode="gray">
          <a:xfrm rot="5400000" flipH="1" flipV="1">
            <a:off x="3025204" y="1508081"/>
            <a:ext cx="417835" cy="4289299"/>
          </a:xfrm>
          <a:prstGeom prst="leftBrace">
            <a:avLst>
              <a:gd name="adj1" fmla="val 130116"/>
              <a:gd name="adj2" fmla="val 50000"/>
            </a:avLst>
          </a:prstGeom>
          <a:gradFill rotWithShape="1">
            <a:gsLst>
              <a:gs pos="0">
                <a:srgbClr val="FF0000"/>
              </a:gs>
              <a:gs pos="100000">
                <a:srgbClr val="F5F6F5">
                  <a:alpha val="0"/>
                </a:srgbClr>
              </a:gs>
            </a:gsLst>
            <a:lin ang="0" scaled="1"/>
          </a:gradFill>
          <a:ln>
            <a:noFill/>
          </a:ln>
        </p:spPr>
        <p:txBody>
          <a:bodyPr wrap="none" anchor="ctr"/>
          <a:lstStyle>
            <a:lvl1pPr latinLnBrk="1">
              <a:spcBef>
                <a:spcPct val="20000"/>
              </a:spcBef>
              <a:buChar char="•"/>
              <a:defRPr kumimoji="1" sz="4500">
                <a:solidFill>
                  <a:schemeClr val="tx1"/>
                </a:solidFill>
                <a:latin typeface="굴림" panose="020B0600000101010101" pitchFamily="50" charset="-127"/>
                <a:ea typeface="굴림" panose="020B0600000101010101" pitchFamily="50" charset="-127"/>
              </a:defRPr>
            </a:lvl1pPr>
            <a:lvl2pPr marL="742950" indent="-285750" latinLnBrk="1">
              <a:spcBef>
                <a:spcPct val="20000"/>
              </a:spcBef>
              <a:buChar char="–"/>
              <a:defRPr kumimoji="1" sz="3900">
                <a:solidFill>
                  <a:schemeClr val="tx1"/>
                </a:solidFill>
                <a:latin typeface="굴림" panose="020B0600000101010101" pitchFamily="50" charset="-127"/>
                <a:ea typeface="굴림" panose="020B0600000101010101" pitchFamily="50" charset="-127"/>
              </a:defRPr>
            </a:lvl2pPr>
            <a:lvl3pPr marL="1143000" indent="-228600" latinLnBrk="1">
              <a:spcBef>
                <a:spcPct val="20000"/>
              </a:spcBef>
              <a:buChar char="•"/>
              <a:defRPr kumimoji="1" sz="3400">
                <a:solidFill>
                  <a:schemeClr val="tx1"/>
                </a:solidFill>
                <a:latin typeface="굴림" panose="020B0600000101010101" pitchFamily="50" charset="-127"/>
                <a:ea typeface="굴림" panose="020B0600000101010101" pitchFamily="50" charset="-127"/>
              </a:defRPr>
            </a:lvl3pPr>
            <a:lvl4pPr marL="1600200" indent="-228600" latinLnBrk="1">
              <a:spcBef>
                <a:spcPct val="20000"/>
              </a:spcBef>
              <a:buChar char="–"/>
              <a:defRPr kumimoji="1" sz="2800">
                <a:solidFill>
                  <a:schemeClr val="tx1"/>
                </a:solidFill>
                <a:latin typeface="굴림" panose="020B0600000101010101" pitchFamily="50" charset="-127"/>
                <a:ea typeface="굴림" panose="020B0600000101010101" pitchFamily="50" charset="-127"/>
              </a:defRPr>
            </a:lvl4pPr>
            <a:lvl5pPr marL="2057400" indent="-228600" latinLnBrk="1">
              <a:spcBef>
                <a:spcPct val="20000"/>
              </a:spcBef>
              <a:buChar char="»"/>
              <a:defRPr kumimoji="1" sz="2800">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20000"/>
              </a:spcBef>
              <a:spcAft>
                <a:spcPct val="0"/>
              </a:spcAft>
              <a:buChar char="»"/>
              <a:defRPr kumimoji="1" sz="2800">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20000"/>
              </a:spcBef>
              <a:spcAft>
                <a:spcPct val="0"/>
              </a:spcAft>
              <a:buChar char="»"/>
              <a:defRPr kumimoji="1" sz="2800">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20000"/>
              </a:spcBef>
              <a:spcAft>
                <a:spcPct val="0"/>
              </a:spcAft>
              <a:buChar char="»"/>
              <a:defRPr kumimoji="1" sz="2800">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20000"/>
              </a:spcBef>
              <a:spcAft>
                <a:spcPct val="0"/>
              </a:spcAft>
              <a:buChar char="»"/>
              <a:defRPr kumimoji="1" sz="2800">
                <a:solidFill>
                  <a:schemeClr val="tx1"/>
                </a:solidFill>
                <a:latin typeface="굴림" panose="020B0600000101010101" pitchFamily="50" charset="-127"/>
                <a:ea typeface="굴림" panose="020B0600000101010101" pitchFamily="50" charset="-127"/>
              </a:defRPr>
            </a:lvl9pPr>
          </a:lstStyle>
          <a:p>
            <a:pPr algn="ctr" eaLnBrk="1" latinLnBrk="0" hangingPunct="1">
              <a:spcBef>
                <a:spcPct val="0"/>
              </a:spcBef>
              <a:buFontTx/>
              <a:buNone/>
            </a:pPr>
            <a:endParaRPr lang="ko-KR" altLang="en-US" sz="2500"/>
          </a:p>
        </p:txBody>
      </p:sp>
    </p:spTree>
    <p:extLst>
      <p:ext uri="{BB962C8B-B14F-4D97-AF65-F5344CB8AC3E}">
        <p14:creationId xmlns:p14="http://schemas.microsoft.com/office/powerpoint/2010/main" val="252909810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직사각형 10">
            <a:extLst>
              <a:ext uri="{FF2B5EF4-FFF2-40B4-BE49-F238E27FC236}">
                <a16:creationId xmlns:a16="http://schemas.microsoft.com/office/drawing/2014/main" id="{8F5A6616-94E5-42D4-A74F-7303E68215C0}"/>
              </a:ext>
            </a:extLst>
          </p:cNvPr>
          <p:cNvSpPr/>
          <p:nvPr/>
        </p:nvSpPr>
        <p:spPr>
          <a:xfrm>
            <a:off x="558800" y="525055"/>
            <a:ext cx="8640960"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atinLnBrk="0"/>
            <a:r>
              <a:rPr lang="en-US" altLang="ko-KR" sz="1600" dirty="0">
                <a:solidFill>
                  <a:schemeClr val="bg1">
                    <a:lumMod val="95000"/>
                  </a:schemeClr>
                </a:solidFill>
                <a:latin typeface="SamsungOne 700" panose="020B0803030303020204" pitchFamily="34" charset="0"/>
                <a:ea typeface="SamsungOne 700" panose="020B0803030303020204" pitchFamily="34" charset="0"/>
              </a:rPr>
              <a:t>UNIT 6. </a:t>
            </a:r>
            <a:br>
              <a:rPr lang="en-US" altLang="ko-KR" dirty="0">
                <a:solidFill>
                  <a:schemeClr val="bg1">
                    <a:lumMod val="95000"/>
                  </a:schemeClr>
                </a:solidFill>
                <a:latin typeface="SamsungOne 700" panose="020B0803030303020204" pitchFamily="34" charset="0"/>
                <a:ea typeface="SamsungOne 700" panose="020B0803030303020204" pitchFamily="34" charset="0"/>
              </a:rPr>
            </a:br>
            <a:r>
              <a:rPr lang="en-US" altLang="ko-KR" sz="2000" dirty="0">
                <a:solidFill>
                  <a:schemeClr val="bg1">
                    <a:lumMod val="95000"/>
                  </a:schemeClr>
                </a:solidFill>
                <a:latin typeface="SamsungOne 700" panose="020B0803030303020204" pitchFamily="34" charset="0"/>
                <a:ea typeface="SamsungOne 700" panose="020B0803030303020204" pitchFamily="34" charset="0"/>
              </a:rPr>
              <a:t>6.3. </a:t>
            </a:r>
            <a:r>
              <a:rPr lang="en-US" altLang="ko-KR" sz="2000" dirty="0">
                <a:solidFill>
                  <a:schemeClr val="bg1">
                    <a:lumMod val="95000"/>
                  </a:schemeClr>
                </a:solidFill>
                <a:latin typeface="SamsungOne 400" panose="020B0503030303020204" pitchFamily="34" charset="0"/>
                <a:ea typeface="SamsungOne 400" panose="020B0503030303020204" pitchFamily="34" charset="0"/>
              </a:rPr>
              <a:t>Introduction to the Natural Language Processing</a:t>
            </a:r>
          </a:p>
        </p:txBody>
      </p:sp>
      <p:sp>
        <p:nvSpPr>
          <p:cNvPr id="12" name="직사각형 11">
            <a:extLst>
              <a:ext uri="{FF2B5EF4-FFF2-40B4-BE49-F238E27FC236}">
                <a16:creationId xmlns:a16="http://schemas.microsoft.com/office/drawing/2014/main" id="{D0749CBC-FB57-4B53-A785-2631DC3C2AD5}"/>
              </a:ext>
            </a:extLst>
          </p:cNvPr>
          <p:cNvSpPr/>
          <p:nvPr/>
        </p:nvSpPr>
        <p:spPr>
          <a:xfrm>
            <a:off x="546895" y="1528482"/>
            <a:ext cx="8797130"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atinLnBrk="0"/>
            <a:r>
              <a:rPr lang="en-US" altLang="ko-KR" sz="3200" dirty="0">
                <a:solidFill>
                  <a:schemeClr val="tx1">
                    <a:lumMod val="95000"/>
                    <a:lumOff val="5000"/>
                  </a:schemeClr>
                </a:solidFill>
                <a:latin typeface="Samsung Sharp Sans" pitchFamily="2" charset="0"/>
                <a:ea typeface="Samsung Sharp Sans" pitchFamily="2" charset="0"/>
                <a:cs typeface="Samsung Sharp Sans" pitchFamily="2" charset="0"/>
              </a:rPr>
              <a:t>Corpus</a:t>
            </a:r>
          </a:p>
        </p:txBody>
      </p:sp>
      <p:grpSp>
        <p:nvGrpSpPr>
          <p:cNvPr id="13" name="그룹 12">
            <a:extLst>
              <a:ext uri="{FF2B5EF4-FFF2-40B4-BE49-F238E27FC236}">
                <a16:creationId xmlns:a16="http://schemas.microsoft.com/office/drawing/2014/main" id="{C0BDEABE-20DA-4C0B-A6FF-8C80E0BCDD8E}"/>
              </a:ext>
            </a:extLst>
          </p:cNvPr>
          <p:cNvGrpSpPr/>
          <p:nvPr/>
        </p:nvGrpSpPr>
        <p:grpSpPr>
          <a:xfrm>
            <a:off x="558800" y="2232686"/>
            <a:ext cx="8785225" cy="215444"/>
            <a:chOff x="1027113" y="2045625"/>
            <a:chExt cx="8785225" cy="215444"/>
          </a:xfrm>
        </p:grpSpPr>
        <p:sp>
          <p:nvSpPr>
            <p:cNvPr id="14" name="직사각형 13">
              <a:extLst>
                <a:ext uri="{FF2B5EF4-FFF2-40B4-BE49-F238E27FC236}">
                  <a16:creationId xmlns:a16="http://schemas.microsoft.com/office/drawing/2014/main" id="{9ED23187-107E-4B68-AFF4-35C906F7A2DC}"/>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latinLnBrk="0"/>
              <a:endParaRPr lang="ko-KR" altLang="en-US"/>
            </a:p>
          </p:txBody>
        </p:sp>
        <p:sp>
          <p:nvSpPr>
            <p:cNvPr id="17" name="직사각형 16">
              <a:extLst>
                <a:ext uri="{FF2B5EF4-FFF2-40B4-BE49-F238E27FC236}">
                  <a16:creationId xmlns:a16="http://schemas.microsoft.com/office/drawing/2014/main" id="{A2884925-15C5-43BA-8092-98FAF6577135}"/>
                </a:ext>
              </a:extLst>
            </p:cNvPr>
            <p:cNvSpPr/>
            <p:nvPr/>
          </p:nvSpPr>
          <p:spPr>
            <a:xfrm>
              <a:off x="1179513" y="204562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atinLnBrk="0">
                <a:spcAft>
                  <a:spcPts val="600"/>
                </a:spcAft>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Corpus:</a:t>
              </a:r>
            </a:p>
          </p:txBody>
        </p:sp>
      </p:grpSp>
      <p:sp>
        <p:nvSpPr>
          <p:cNvPr id="18" name="Rectangle 12">
            <a:extLst>
              <a:ext uri="{FF2B5EF4-FFF2-40B4-BE49-F238E27FC236}">
                <a16:creationId xmlns:a16="http://schemas.microsoft.com/office/drawing/2014/main" id="{763FC442-7F74-4277-B741-19572CC64E71}"/>
              </a:ext>
            </a:extLst>
          </p:cNvPr>
          <p:cNvSpPr/>
          <p:nvPr/>
        </p:nvSpPr>
        <p:spPr>
          <a:xfrm>
            <a:off x="711201" y="2563519"/>
            <a:ext cx="8632824" cy="9507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Refers to the set of text data subject to analysis.</a:t>
            </a:r>
          </a:p>
          <a:p>
            <a:pPr marL="0" lvl="1" indent="168275" defTabSz="457200" latinLnBrk="0">
              <a:spcAft>
                <a:spcPts val="800"/>
              </a:spcAft>
              <a:buClr>
                <a:srgbClr val="193EB0"/>
              </a:buClr>
            </a:pPr>
            <a:r>
              <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rPr>
              <a:t>a) Raw corpus: text data stored in a data base.</a:t>
            </a:r>
          </a:p>
          <a:p>
            <a:pPr marL="0" lvl="1" indent="168275" defTabSz="457200" latinLnBrk="0">
              <a:spcAft>
                <a:spcPts val="800"/>
              </a:spcAft>
              <a:buClr>
                <a:srgbClr val="193EB0"/>
              </a:buClr>
            </a:pPr>
            <a:r>
              <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rPr>
              <a:t>b) Tagged corpus: text data where words and phrases have been labeled according to a model.</a:t>
            </a:r>
          </a:p>
        </p:txBody>
      </p:sp>
    </p:spTree>
    <p:extLst>
      <p:ext uri="{BB962C8B-B14F-4D97-AF65-F5344CB8AC3E}">
        <p14:creationId xmlns:p14="http://schemas.microsoft.com/office/powerpoint/2010/main" val="375226083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직사각형 10">
            <a:extLst>
              <a:ext uri="{FF2B5EF4-FFF2-40B4-BE49-F238E27FC236}">
                <a16:creationId xmlns:a16="http://schemas.microsoft.com/office/drawing/2014/main" id="{43FD3AB1-FE68-4157-A764-8942F22DF40C}"/>
              </a:ext>
            </a:extLst>
          </p:cNvPr>
          <p:cNvSpPr/>
          <p:nvPr/>
        </p:nvSpPr>
        <p:spPr>
          <a:xfrm>
            <a:off x="558800" y="525055"/>
            <a:ext cx="8640960"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atinLnBrk="0"/>
            <a:r>
              <a:rPr lang="en-US" altLang="ko-KR" sz="1600" dirty="0">
                <a:solidFill>
                  <a:schemeClr val="bg1">
                    <a:lumMod val="95000"/>
                  </a:schemeClr>
                </a:solidFill>
                <a:latin typeface="SamsungOne 700" panose="020B0803030303020204" pitchFamily="34" charset="0"/>
                <a:ea typeface="SamsungOne 700" panose="020B0803030303020204" pitchFamily="34" charset="0"/>
              </a:rPr>
              <a:t>UNIT 6. </a:t>
            </a:r>
            <a:br>
              <a:rPr lang="en-US" altLang="ko-KR" dirty="0">
                <a:solidFill>
                  <a:schemeClr val="bg1">
                    <a:lumMod val="95000"/>
                  </a:schemeClr>
                </a:solidFill>
                <a:latin typeface="SamsungOne 700" panose="020B0803030303020204" pitchFamily="34" charset="0"/>
                <a:ea typeface="SamsungOne 700" panose="020B0803030303020204" pitchFamily="34" charset="0"/>
              </a:rPr>
            </a:br>
            <a:r>
              <a:rPr lang="en-US" altLang="ko-KR" sz="2000" dirty="0">
                <a:solidFill>
                  <a:schemeClr val="bg1">
                    <a:lumMod val="95000"/>
                  </a:schemeClr>
                </a:solidFill>
                <a:latin typeface="SamsungOne 700" panose="020B0803030303020204" pitchFamily="34" charset="0"/>
                <a:ea typeface="SamsungOne 700" panose="020B0803030303020204" pitchFamily="34" charset="0"/>
              </a:rPr>
              <a:t>6.3. </a:t>
            </a:r>
            <a:r>
              <a:rPr lang="en-US" altLang="ko-KR" sz="2000" dirty="0">
                <a:solidFill>
                  <a:schemeClr val="bg1">
                    <a:lumMod val="95000"/>
                  </a:schemeClr>
                </a:solidFill>
                <a:latin typeface="SamsungOne 400" panose="020B0503030303020204" pitchFamily="34" charset="0"/>
                <a:ea typeface="SamsungOne 400" panose="020B0503030303020204" pitchFamily="34" charset="0"/>
              </a:rPr>
              <a:t>Introduction to the Natural Language Processing</a:t>
            </a:r>
          </a:p>
        </p:txBody>
      </p:sp>
      <p:sp>
        <p:nvSpPr>
          <p:cNvPr id="12" name="직사각형 11">
            <a:extLst>
              <a:ext uri="{FF2B5EF4-FFF2-40B4-BE49-F238E27FC236}">
                <a16:creationId xmlns:a16="http://schemas.microsoft.com/office/drawing/2014/main" id="{369C7E8C-D81E-4DBC-A4B7-771E2A8B3B27}"/>
              </a:ext>
            </a:extLst>
          </p:cNvPr>
          <p:cNvSpPr/>
          <p:nvPr/>
        </p:nvSpPr>
        <p:spPr>
          <a:xfrm>
            <a:off x="546895" y="1528482"/>
            <a:ext cx="8797130"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atinLnBrk="0"/>
            <a:r>
              <a:rPr lang="en-US" altLang="ko-KR" sz="3200" dirty="0">
                <a:solidFill>
                  <a:schemeClr val="tx1">
                    <a:lumMod val="95000"/>
                    <a:lumOff val="5000"/>
                  </a:schemeClr>
                </a:solidFill>
                <a:latin typeface="Samsung Sharp Sans" pitchFamily="2" charset="0"/>
                <a:ea typeface="Samsung Sharp Sans" pitchFamily="2" charset="0"/>
                <a:cs typeface="Samsung Sharp Sans" pitchFamily="2" charset="0"/>
              </a:rPr>
              <a:t>Pre-processing</a:t>
            </a:r>
          </a:p>
        </p:txBody>
      </p:sp>
      <p:grpSp>
        <p:nvGrpSpPr>
          <p:cNvPr id="13" name="그룹 12">
            <a:extLst>
              <a:ext uri="{FF2B5EF4-FFF2-40B4-BE49-F238E27FC236}">
                <a16:creationId xmlns:a16="http://schemas.microsoft.com/office/drawing/2014/main" id="{F842BB69-87F6-47C8-8437-467199E7D429}"/>
              </a:ext>
            </a:extLst>
          </p:cNvPr>
          <p:cNvGrpSpPr/>
          <p:nvPr/>
        </p:nvGrpSpPr>
        <p:grpSpPr>
          <a:xfrm>
            <a:off x="558800" y="2232686"/>
            <a:ext cx="8785225" cy="215444"/>
            <a:chOff x="1027113" y="2045625"/>
            <a:chExt cx="8785225" cy="215444"/>
          </a:xfrm>
        </p:grpSpPr>
        <p:sp>
          <p:nvSpPr>
            <p:cNvPr id="14" name="직사각형 13">
              <a:extLst>
                <a:ext uri="{FF2B5EF4-FFF2-40B4-BE49-F238E27FC236}">
                  <a16:creationId xmlns:a16="http://schemas.microsoft.com/office/drawing/2014/main" id="{84209221-112E-4228-BCFE-2EDE4F8268C8}"/>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latinLnBrk="0"/>
              <a:endParaRPr lang="ko-KR" altLang="en-US"/>
            </a:p>
          </p:txBody>
        </p:sp>
        <p:sp>
          <p:nvSpPr>
            <p:cNvPr id="17" name="직사각형 16">
              <a:extLst>
                <a:ext uri="{FF2B5EF4-FFF2-40B4-BE49-F238E27FC236}">
                  <a16:creationId xmlns:a16="http://schemas.microsoft.com/office/drawing/2014/main" id="{E954D9CA-F0B6-4598-86DF-898AC5B4A859}"/>
                </a:ext>
              </a:extLst>
            </p:cNvPr>
            <p:cNvSpPr/>
            <p:nvPr/>
          </p:nvSpPr>
          <p:spPr>
            <a:xfrm>
              <a:off x="1179513" y="204562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atinLnBrk="0">
                <a:spcAft>
                  <a:spcPts val="600"/>
                </a:spcAft>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Pre-processing:</a:t>
              </a:r>
            </a:p>
          </p:txBody>
        </p:sp>
      </p:grpSp>
      <p:sp>
        <p:nvSpPr>
          <p:cNvPr id="18" name="Rectangle 12">
            <a:extLst>
              <a:ext uri="{FF2B5EF4-FFF2-40B4-BE49-F238E27FC236}">
                <a16:creationId xmlns:a16="http://schemas.microsoft.com/office/drawing/2014/main" id="{2BE6E686-2A1D-42A9-8831-C8294250D4B5}"/>
              </a:ext>
            </a:extLst>
          </p:cNvPr>
          <p:cNvSpPr/>
          <p:nvPr/>
        </p:nvSpPr>
        <p:spPr>
          <a:xfrm>
            <a:off x="711201" y="2563519"/>
            <a:ext cx="8632824" cy="362328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Tokenization: break down the raw text into words or sentences.</a:t>
            </a:r>
          </a:p>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Cleaning: </a:t>
            </a:r>
          </a:p>
          <a:p>
            <a:pPr marL="355600" lvl="1" indent="-179388">
              <a:lnSpc>
                <a:spcPct val="150000"/>
              </a:lnSpc>
              <a:spcAft>
                <a:spcPts val="800"/>
              </a:spcAft>
              <a:buClr>
                <a:srgbClr val="193EB0"/>
              </a:buClr>
              <a:buFont typeface="Arial" panose="020B0604020202020204" pitchFamily="34" charset="0"/>
              <a:buChar char="•"/>
            </a:pPr>
            <a:r>
              <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rPr>
              <a:t>Remove punctuation marks, excess spaces, special characters, etc. (</a:t>
            </a:r>
            <a:r>
              <a:rPr lang="en-US" altLang="ko-KR" sz="1200" dirty="0">
                <a:gradFill>
                  <a:gsLst>
                    <a:gs pos="0">
                      <a:srgbClr val="193EB0"/>
                    </a:gs>
                    <a:gs pos="100000">
                      <a:srgbClr val="1F45BC"/>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t>
            </a:r>
            <a:r>
              <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rPr>
              <a:t>)</a:t>
            </a:r>
          </a:p>
          <a:p>
            <a:pPr marL="355600" lvl="1" indent="-179388">
              <a:lnSpc>
                <a:spcPct val="150000"/>
              </a:lnSpc>
              <a:spcAft>
                <a:spcPts val="800"/>
              </a:spcAft>
              <a:buClr>
                <a:srgbClr val="193EB0"/>
              </a:buClr>
              <a:buFont typeface="Arial" panose="020B0604020202020204" pitchFamily="34" charset="0"/>
              <a:buChar char="•"/>
            </a:pPr>
            <a:r>
              <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rPr>
              <a:t>Also remove excessively short or infrequent words, etc. </a:t>
            </a:r>
          </a:p>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Normalization: </a:t>
            </a:r>
          </a:p>
          <a:p>
            <a:pPr marL="355600" lvl="1" indent="-179388">
              <a:lnSpc>
                <a:spcPct val="150000"/>
              </a:lnSpc>
              <a:spcAft>
                <a:spcPts val="800"/>
              </a:spcAft>
              <a:buClr>
                <a:srgbClr val="193EB0"/>
              </a:buClr>
              <a:buFont typeface="Arial" panose="020B0604020202020204" pitchFamily="34" charset="0"/>
              <a:buChar char="•"/>
            </a:pPr>
            <a:r>
              <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rPr>
              <a:t>Conversion to the lowercase.</a:t>
            </a:r>
          </a:p>
          <a:p>
            <a:pPr marL="355600" lvl="1" indent="-179388">
              <a:lnSpc>
                <a:spcPct val="150000"/>
              </a:lnSpc>
              <a:spcAft>
                <a:spcPts val="800"/>
              </a:spcAft>
              <a:buClr>
                <a:srgbClr val="193EB0"/>
              </a:buClr>
              <a:buFont typeface="Arial" panose="020B0604020202020204" pitchFamily="34" charset="0"/>
              <a:buChar char="•"/>
            </a:pPr>
            <a:r>
              <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rPr>
              <a:t>Remove the stop words. </a:t>
            </a:r>
          </a:p>
          <a:p>
            <a:pPr marL="355600" lvl="1" indent="-179388">
              <a:lnSpc>
                <a:spcPct val="150000"/>
              </a:lnSpc>
              <a:spcAft>
                <a:spcPts val="800"/>
              </a:spcAft>
              <a:buClr>
                <a:srgbClr val="193EB0"/>
              </a:buClr>
              <a:buFont typeface="Arial" panose="020B0604020202020204" pitchFamily="34" charset="0"/>
              <a:buChar char="•"/>
            </a:pPr>
            <a:r>
              <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rPr>
              <a:t>Stemming and Lemmatization. </a:t>
            </a:r>
          </a:p>
          <a:p>
            <a:pPr marL="355600" lvl="1" indent="-179388">
              <a:lnSpc>
                <a:spcPct val="150000"/>
              </a:lnSpc>
              <a:spcAft>
                <a:spcPts val="800"/>
              </a:spcAft>
              <a:buClr>
                <a:srgbClr val="193EB0"/>
              </a:buClr>
              <a:buFont typeface="Arial" panose="020B0604020202020204" pitchFamily="34" charset="0"/>
              <a:buChar char="•"/>
            </a:pPr>
            <a:r>
              <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rPr>
              <a:t>Expansion of abbreviations. (</a:t>
            </a:r>
            <a:r>
              <a:rPr lang="en-US" altLang="ko-KR" sz="1200" dirty="0">
                <a:gradFill>
                  <a:gsLst>
                    <a:gs pos="0">
                      <a:srgbClr val="193EB0"/>
                    </a:gs>
                    <a:gs pos="100000">
                      <a:srgbClr val="1F45BC"/>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t>
            </a:r>
            <a:r>
              <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rPr>
              <a:t>)</a:t>
            </a:r>
          </a:p>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a:t>
            </a:r>
            <a:r>
              <a:rPr lang="en-US" altLang="ko-KR" sz="1200" dirty="0">
                <a:gradFill>
                  <a:gsLst>
                    <a:gs pos="0">
                      <a:srgbClr val="193EB0"/>
                    </a:gs>
                    <a:gs pos="100000">
                      <a:srgbClr val="1F45BC"/>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Regular expressions can be useful.</a:t>
            </a:r>
          </a:p>
        </p:txBody>
      </p:sp>
    </p:spTree>
    <p:extLst>
      <p:ext uri="{BB962C8B-B14F-4D97-AF65-F5344CB8AC3E}">
        <p14:creationId xmlns:p14="http://schemas.microsoft.com/office/powerpoint/2010/main" val="95683621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직사각형 10">
            <a:extLst>
              <a:ext uri="{FF2B5EF4-FFF2-40B4-BE49-F238E27FC236}">
                <a16:creationId xmlns:a16="http://schemas.microsoft.com/office/drawing/2014/main" id="{E4E766B0-23CC-4C63-B8F4-93539D7E107F}"/>
              </a:ext>
            </a:extLst>
          </p:cNvPr>
          <p:cNvSpPr/>
          <p:nvPr/>
        </p:nvSpPr>
        <p:spPr>
          <a:xfrm>
            <a:off x="558800" y="525055"/>
            <a:ext cx="8640960"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atinLnBrk="0"/>
            <a:r>
              <a:rPr lang="en-US" altLang="ko-KR" sz="1600" dirty="0">
                <a:solidFill>
                  <a:schemeClr val="bg1">
                    <a:lumMod val="95000"/>
                  </a:schemeClr>
                </a:solidFill>
                <a:latin typeface="SamsungOne 700" panose="020B0803030303020204" pitchFamily="34" charset="0"/>
                <a:ea typeface="SamsungOne 700" panose="020B0803030303020204" pitchFamily="34" charset="0"/>
              </a:rPr>
              <a:t>UNIT 6. </a:t>
            </a:r>
            <a:br>
              <a:rPr lang="en-US" altLang="ko-KR" dirty="0">
                <a:solidFill>
                  <a:schemeClr val="bg1">
                    <a:lumMod val="95000"/>
                  </a:schemeClr>
                </a:solidFill>
                <a:latin typeface="SamsungOne 700" panose="020B0803030303020204" pitchFamily="34" charset="0"/>
                <a:ea typeface="SamsungOne 700" panose="020B0803030303020204" pitchFamily="34" charset="0"/>
              </a:rPr>
            </a:br>
            <a:r>
              <a:rPr lang="en-US" altLang="ko-KR" sz="2000" dirty="0">
                <a:solidFill>
                  <a:schemeClr val="bg1">
                    <a:lumMod val="95000"/>
                  </a:schemeClr>
                </a:solidFill>
                <a:latin typeface="SamsungOne 700" panose="020B0803030303020204" pitchFamily="34" charset="0"/>
                <a:ea typeface="SamsungOne 700" panose="020B0803030303020204" pitchFamily="34" charset="0"/>
              </a:rPr>
              <a:t>6.3. </a:t>
            </a:r>
            <a:r>
              <a:rPr lang="en-US" altLang="ko-KR" sz="2000" dirty="0">
                <a:solidFill>
                  <a:schemeClr val="bg1">
                    <a:lumMod val="95000"/>
                  </a:schemeClr>
                </a:solidFill>
                <a:latin typeface="SamsungOne 400" panose="020B0503030303020204" pitchFamily="34" charset="0"/>
                <a:ea typeface="SamsungOne 400" panose="020B0503030303020204" pitchFamily="34" charset="0"/>
              </a:rPr>
              <a:t>Introduction to the Natural Language Processing</a:t>
            </a:r>
          </a:p>
        </p:txBody>
      </p:sp>
      <p:sp>
        <p:nvSpPr>
          <p:cNvPr id="12" name="직사각형 11">
            <a:extLst>
              <a:ext uri="{FF2B5EF4-FFF2-40B4-BE49-F238E27FC236}">
                <a16:creationId xmlns:a16="http://schemas.microsoft.com/office/drawing/2014/main" id="{D1311AA1-F1F0-4696-AC48-8859BAD09EF1}"/>
              </a:ext>
            </a:extLst>
          </p:cNvPr>
          <p:cNvSpPr/>
          <p:nvPr/>
        </p:nvSpPr>
        <p:spPr>
          <a:xfrm>
            <a:off x="546895" y="1528482"/>
            <a:ext cx="8797130"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atinLnBrk="0"/>
            <a:r>
              <a:rPr lang="en-US" altLang="ko-KR" sz="3200" dirty="0">
                <a:solidFill>
                  <a:schemeClr val="tx1">
                    <a:lumMod val="95000"/>
                    <a:lumOff val="5000"/>
                  </a:schemeClr>
                </a:solidFill>
                <a:latin typeface="Samsung Sharp Sans" pitchFamily="2" charset="0"/>
                <a:ea typeface="Samsung Sharp Sans" pitchFamily="2" charset="0"/>
                <a:cs typeface="Samsung Sharp Sans" pitchFamily="2" charset="0"/>
              </a:rPr>
              <a:t>Tokenization</a:t>
            </a:r>
          </a:p>
        </p:txBody>
      </p:sp>
      <p:grpSp>
        <p:nvGrpSpPr>
          <p:cNvPr id="13" name="그룹 12">
            <a:extLst>
              <a:ext uri="{FF2B5EF4-FFF2-40B4-BE49-F238E27FC236}">
                <a16:creationId xmlns:a16="http://schemas.microsoft.com/office/drawing/2014/main" id="{9B95F646-1769-49CB-B4CA-F130D3F9184C}"/>
              </a:ext>
            </a:extLst>
          </p:cNvPr>
          <p:cNvGrpSpPr/>
          <p:nvPr/>
        </p:nvGrpSpPr>
        <p:grpSpPr>
          <a:xfrm>
            <a:off x="558800" y="2232686"/>
            <a:ext cx="8785225" cy="215444"/>
            <a:chOff x="1027113" y="2045625"/>
            <a:chExt cx="8785225" cy="215444"/>
          </a:xfrm>
        </p:grpSpPr>
        <p:sp>
          <p:nvSpPr>
            <p:cNvPr id="14" name="직사각형 13">
              <a:extLst>
                <a:ext uri="{FF2B5EF4-FFF2-40B4-BE49-F238E27FC236}">
                  <a16:creationId xmlns:a16="http://schemas.microsoft.com/office/drawing/2014/main" id="{FBE565A4-B28B-4CF3-930B-455361FE679A}"/>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latinLnBrk="0"/>
              <a:endParaRPr lang="ko-KR" altLang="en-US"/>
            </a:p>
          </p:txBody>
        </p:sp>
        <p:sp>
          <p:nvSpPr>
            <p:cNvPr id="17" name="직사각형 16">
              <a:extLst>
                <a:ext uri="{FF2B5EF4-FFF2-40B4-BE49-F238E27FC236}">
                  <a16:creationId xmlns:a16="http://schemas.microsoft.com/office/drawing/2014/main" id="{E52DBDED-6674-4AA4-977F-D187D1894EFF}"/>
                </a:ext>
              </a:extLst>
            </p:cNvPr>
            <p:cNvSpPr/>
            <p:nvPr/>
          </p:nvSpPr>
          <p:spPr>
            <a:xfrm>
              <a:off x="1179513" y="204562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atinLnBrk="0">
                <a:spcAft>
                  <a:spcPts val="600"/>
                </a:spcAft>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Often the first step in the data pre-processing.</a:t>
              </a:r>
            </a:p>
          </p:txBody>
        </p:sp>
      </p:grpSp>
      <p:sp>
        <p:nvSpPr>
          <p:cNvPr id="18" name="Rectangle 12">
            <a:extLst>
              <a:ext uri="{FF2B5EF4-FFF2-40B4-BE49-F238E27FC236}">
                <a16:creationId xmlns:a16="http://schemas.microsoft.com/office/drawing/2014/main" id="{BC5A4863-32AB-4BFA-8BE3-EEEFE6308D38}"/>
              </a:ext>
            </a:extLst>
          </p:cNvPr>
          <p:cNvSpPr/>
          <p:nvPr/>
        </p:nvSpPr>
        <p:spPr>
          <a:xfrm>
            <a:off x="711201" y="2563519"/>
            <a:ext cx="8632824" cy="36491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lvl="1" indent="-182563">
              <a:lnSpc>
                <a:spcPct val="130000"/>
              </a:lnSpc>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a) Tokenization into sentences:</a:t>
            </a:r>
          </a:p>
          <a:p>
            <a:pPr marL="355600" lvl="1" indent="-179388">
              <a:lnSpc>
                <a:spcPct val="130000"/>
              </a:lnSpc>
              <a:spcAft>
                <a:spcPts val="800"/>
              </a:spcAft>
              <a:buClr>
                <a:srgbClr val="193EB0"/>
              </a:buClr>
              <a:buFont typeface="Arial" panose="020B0604020202020204" pitchFamily="34" charset="0"/>
              <a:buChar char="•"/>
            </a:pPr>
            <a:r>
              <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rPr>
              <a:t>Usually the sentence boundary is marked by a period, exclamation mark, question mark, etc.</a:t>
            </a:r>
          </a:p>
          <a:p>
            <a:pPr marL="355600" lvl="1" indent="-179388">
              <a:lnSpc>
                <a:spcPct val="130000"/>
              </a:lnSpc>
              <a:spcAft>
                <a:spcPts val="800"/>
              </a:spcAft>
              <a:buClr>
                <a:srgbClr val="193EB0"/>
              </a:buClr>
              <a:buFont typeface="Arial" panose="020B0604020202020204" pitchFamily="34" charset="0"/>
              <a:buChar char="•"/>
            </a:pPr>
            <a:r>
              <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rPr>
              <a:t>But, sometimes a period does not mark the end of a sentence: abbreviations, for example.</a:t>
            </a:r>
          </a:p>
          <a:p>
            <a:pPr marL="176212" lvl="1">
              <a:lnSpc>
                <a:spcPct val="130000"/>
              </a:lnSpc>
              <a:spcAft>
                <a:spcPts val="800"/>
              </a:spcAft>
              <a:buClr>
                <a:srgbClr val="193EB0"/>
              </a:buClr>
            </a:pPr>
            <a:r>
              <a:rPr lang="en-US" altLang="ko-KR" sz="1600" dirty="0">
                <a:solidFill>
                  <a:srgbClr val="FF0000"/>
                </a:solidFill>
                <a:latin typeface="SamsungOne 700" panose="020B0803030303020204" pitchFamily="34" charset="0"/>
                <a:ea typeface="SamsungOne 700" panose="020B0803030303020204" pitchFamily="34" charset="0"/>
              </a:rPr>
              <a:t>Ex</a:t>
            </a:r>
            <a:r>
              <a:rPr lang="en-US" altLang="ko-KR" sz="1600" dirty="0">
                <a:solidFill>
                  <a:schemeClr val="tx1">
                    <a:lumMod val="85000"/>
                    <a:lumOff val="15000"/>
                  </a:schemeClr>
                </a:solidFill>
                <a:latin typeface="SamsungOne 400" panose="020B0503030303020204" pitchFamily="34" charset="0"/>
                <a:ea typeface="SamsungOne 400" panose="020B0503030303020204" pitchFamily="34" charset="0"/>
              </a:rPr>
              <a:t>)</a:t>
            </a:r>
            <a:r>
              <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rPr>
              <a:t> “He got his </a:t>
            </a:r>
            <a:r>
              <a:rPr lang="en-US" altLang="ko-KR" sz="1200" i="1" dirty="0">
                <a:solidFill>
                  <a:schemeClr val="tx1">
                    <a:lumMod val="85000"/>
                    <a:lumOff val="15000"/>
                  </a:schemeClr>
                </a:solidFill>
                <a:latin typeface="SamsungOne 400" panose="020B0503030303020204" pitchFamily="34" charset="0"/>
                <a:ea typeface="SamsungOne 400" panose="020B0503030303020204" pitchFamily="34" charset="0"/>
              </a:rPr>
              <a:t>M</a:t>
            </a:r>
            <a:r>
              <a:rPr lang="en-US" altLang="ko-KR" sz="1200" i="1" dirty="0">
                <a:solidFill>
                  <a:srgbClr val="FF0000"/>
                </a:solidFill>
                <a:latin typeface="SamsungOne 400" panose="020B0503030303020204" pitchFamily="34" charset="0"/>
                <a:ea typeface="SamsungOne 400" panose="020B0503030303020204" pitchFamily="34" charset="0"/>
                <a:cs typeface="Times New Roman" panose="02020603050405020304" pitchFamily="18" charset="0"/>
              </a:rPr>
              <a:t>.</a:t>
            </a:r>
            <a:r>
              <a:rPr lang="en-US" altLang="ko-KR" sz="1200" i="1" dirty="0">
                <a:solidFill>
                  <a:schemeClr val="tx1">
                    <a:lumMod val="85000"/>
                    <a:lumOff val="15000"/>
                  </a:schemeClr>
                </a:solidFill>
                <a:latin typeface="SamsungOne 400" panose="020B0503030303020204" pitchFamily="34" charset="0"/>
                <a:ea typeface="SamsungOne 400" panose="020B0503030303020204" pitchFamily="34" charset="0"/>
              </a:rPr>
              <a:t>D</a:t>
            </a:r>
            <a:r>
              <a:rPr lang="en-US" altLang="ko-KR" sz="1200" i="1" dirty="0">
                <a:solidFill>
                  <a:srgbClr val="FF0000"/>
                </a:solidFill>
                <a:latin typeface="SamsungOne 400" panose="020B0503030303020204" pitchFamily="34" charset="0"/>
                <a:ea typeface="SamsungOne 400" panose="020B0503030303020204" pitchFamily="34" charset="0"/>
                <a:cs typeface="Times New Roman" panose="02020603050405020304" pitchFamily="18" charset="0"/>
              </a:rPr>
              <a:t>.</a:t>
            </a:r>
            <a:r>
              <a:rPr lang="en-US" altLang="ko-KR" sz="1200" i="1" dirty="0">
                <a:solidFill>
                  <a:schemeClr val="tx1">
                    <a:lumMod val="85000"/>
                    <a:lumOff val="15000"/>
                  </a:schemeClr>
                </a:solidFill>
                <a:latin typeface="SamsungOne 400" panose="020B0503030303020204" pitchFamily="34" charset="0"/>
                <a:ea typeface="SamsungOne 400" panose="020B0503030303020204" pitchFamily="34" charset="0"/>
              </a:rPr>
              <a:t> </a:t>
            </a:r>
            <a:r>
              <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rPr>
              <a:t>from the university of Wisconsin.”</a:t>
            </a:r>
          </a:p>
          <a:p>
            <a:pPr marL="355600" lvl="1" indent="-179388">
              <a:lnSpc>
                <a:spcPct val="130000"/>
              </a:lnSpc>
              <a:spcAft>
                <a:spcPts val="800"/>
              </a:spcAft>
              <a:buClr>
                <a:srgbClr val="193EB0"/>
              </a:buClr>
              <a:buFont typeface="Arial" panose="020B0604020202020204" pitchFamily="34" charset="0"/>
              <a:buChar char="•"/>
            </a:pPr>
            <a:r>
              <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rPr>
              <a:t>A good sentence tokenizer should recognize these exceptions. </a:t>
            </a:r>
          </a:p>
          <a:p>
            <a:pPr marL="182563" lvl="1" indent="-182563">
              <a:lnSpc>
                <a:spcPct val="130000"/>
              </a:lnSpc>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b) Tokenization into words:</a:t>
            </a:r>
          </a:p>
          <a:p>
            <a:pPr marL="355600" lvl="1" indent="-179388">
              <a:lnSpc>
                <a:spcPct val="130000"/>
              </a:lnSpc>
              <a:spcAft>
                <a:spcPts val="800"/>
              </a:spcAft>
              <a:buClr>
                <a:srgbClr val="193EB0"/>
              </a:buClr>
              <a:buFont typeface="Arial" panose="020B0604020202020204" pitchFamily="34" charset="0"/>
              <a:buChar char="•"/>
            </a:pPr>
            <a:r>
              <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rPr>
              <a:t>Usually splitting by white space or punctuation mark works.</a:t>
            </a:r>
          </a:p>
          <a:p>
            <a:pPr marL="355600" lvl="1" indent="-179388">
              <a:lnSpc>
                <a:spcPct val="130000"/>
              </a:lnSpc>
              <a:spcAft>
                <a:spcPts val="800"/>
              </a:spcAft>
              <a:buClr>
                <a:srgbClr val="193EB0"/>
              </a:buClr>
              <a:buFont typeface="Arial" panose="020B0604020202020204" pitchFamily="34" charset="0"/>
              <a:buChar char="•"/>
            </a:pPr>
            <a:r>
              <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rPr>
              <a:t>In some cases, there is ambiguity: apostrophe, for example.  </a:t>
            </a:r>
          </a:p>
          <a:p>
            <a:pPr marL="176212" lvl="1">
              <a:lnSpc>
                <a:spcPct val="130000"/>
              </a:lnSpc>
              <a:spcAft>
                <a:spcPts val="800"/>
              </a:spcAft>
              <a:buClr>
                <a:srgbClr val="193EB0"/>
              </a:buClr>
            </a:pPr>
            <a:r>
              <a:rPr lang="en-US" altLang="ko-KR" sz="1600" dirty="0">
                <a:solidFill>
                  <a:srgbClr val="FF0000"/>
                </a:solidFill>
                <a:latin typeface="SamsungOne 700" panose="020B0803030303020204" pitchFamily="34" charset="0"/>
                <a:ea typeface="SamsungOne 700" panose="020B0803030303020204" pitchFamily="34" charset="0"/>
              </a:rPr>
              <a:t>Ex</a:t>
            </a:r>
            <a:r>
              <a:rPr lang="en-US" altLang="ko-KR" sz="1600" dirty="0">
                <a:solidFill>
                  <a:schemeClr val="tx1">
                    <a:lumMod val="85000"/>
                    <a:lumOff val="15000"/>
                  </a:schemeClr>
                </a:solidFill>
                <a:latin typeface="SamsungOne 400" panose="020B0503030303020204" pitchFamily="34" charset="0"/>
                <a:ea typeface="SamsungOne 400" panose="020B0503030303020204" pitchFamily="34" charset="0"/>
              </a:rPr>
              <a:t>) </a:t>
            </a:r>
            <a:r>
              <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rPr>
              <a:t>“</a:t>
            </a:r>
            <a:r>
              <a:rPr lang="en-US" altLang="ko-KR" sz="1200" i="1" dirty="0">
                <a:solidFill>
                  <a:schemeClr val="tx1">
                    <a:lumMod val="85000"/>
                    <a:lumOff val="15000"/>
                  </a:schemeClr>
                </a:solidFill>
                <a:latin typeface="SamsungOne 400" panose="020B0503030303020204" pitchFamily="34" charset="0"/>
                <a:ea typeface="SamsungOne 400" panose="020B0503030303020204" pitchFamily="34" charset="0"/>
              </a:rPr>
              <a:t>Don</a:t>
            </a:r>
            <a:r>
              <a:rPr lang="en-US" altLang="ko-KR" sz="1200" i="1" dirty="0">
                <a:solidFill>
                  <a:srgbClr val="FF0000"/>
                </a:solidFill>
                <a:latin typeface="SamsungOne 400" panose="020B0503030303020204" pitchFamily="34" charset="0"/>
                <a:ea typeface="SamsungOne 400" panose="020B0503030303020204" pitchFamily="34" charset="0"/>
                <a:cs typeface="Times New Roman" panose="02020603050405020304" pitchFamily="18" charset="0"/>
              </a:rPr>
              <a:t>’</a:t>
            </a:r>
            <a:r>
              <a:rPr lang="en-US" altLang="ko-KR" sz="1200" i="1" dirty="0">
                <a:solidFill>
                  <a:schemeClr val="tx1">
                    <a:lumMod val="85000"/>
                    <a:lumOff val="15000"/>
                  </a:schemeClr>
                </a:solidFill>
                <a:latin typeface="SamsungOne 400" panose="020B0503030303020204" pitchFamily="34" charset="0"/>
                <a:ea typeface="SamsungOne 400" panose="020B0503030303020204" pitchFamily="34" charset="0"/>
              </a:rPr>
              <a:t>t </a:t>
            </a:r>
            <a:r>
              <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rPr>
              <a:t>lose your hope, </a:t>
            </a:r>
            <a:r>
              <a:rPr lang="en-US" altLang="ko-KR" sz="1200" i="1" dirty="0">
                <a:solidFill>
                  <a:schemeClr val="tx1">
                    <a:lumMod val="85000"/>
                    <a:lumOff val="15000"/>
                  </a:schemeClr>
                </a:solidFill>
                <a:latin typeface="SamsungOne 400" panose="020B0503030303020204" pitchFamily="34" charset="0"/>
                <a:ea typeface="SamsungOne 400" panose="020B0503030303020204" pitchFamily="34" charset="0"/>
              </a:rPr>
              <a:t>everything</a:t>
            </a:r>
            <a:r>
              <a:rPr lang="en-US" altLang="ko-KR" sz="1200" i="1" dirty="0">
                <a:solidFill>
                  <a:srgbClr val="FF0000"/>
                </a:solidFill>
                <a:latin typeface="SamsungOne 400" panose="020B0503030303020204" pitchFamily="34" charset="0"/>
                <a:ea typeface="SamsungOne 400" panose="020B0503030303020204" pitchFamily="34" charset="0"/>
                <a:cs typeface="Times New Roman" panose="02020603050405020304" pitchFamily="18" charset="0"/>
              </a:rPr>
              <a:t>’</a:t>
            </a:r>
            <a:r>
              <a:rPr lang="en-US" altLang="ko-KR" sz="1200" i="1" dirty="0">
                <a:solidFill>
                  <a:schemeClr val="tx1">
                    <a:lumMod val="85000"/>
                    <a:lumOff val="15000"/>
                  </a:schemeClr>
                </a:solidFill>
                <a:latin typeface="SamsungOne 400" panose="020B0503030303020204" pitchFamily="34" charset="0"/>
                <a:ea typeface="SamsungOne 400" panose="020B0503030303020204" pitchFamily="34" charset="0"/>
              </a:rPr>
              <a:t>s </a:t>
            </a:r>
            <a:r>
              <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rPr>
              <a:t>possible.”   </a:t>
            </a:r>
          </a:p>
          <a:p>
            <a:pPr marL="176212" lvl="1">
              <a:lnSpc>
                <a:spcPct val="130000"/>
              </a:lnSpc>
              <a:spcAft>
                <a:spcPts val="800"/>
              </a:spcAft>
              <a:buClr>
                <a:srgbClr val="193EB0"/>
              </a:buClr>
            </a:pPr>
            <a:r>
              <a:rPr lang="en-US" altLang="ko-KR" sz="1200" dirty="0">
                <a:solidFill>
                  <a:srgbClr val="0070C0"/>
                </a:solidFill>
                <a:latin typeface="SamsungOne 400" panose="020B0503030303020204" pitchFamily="34" charset="0"/>
                <a:ea typeface="SamsungOne 400" panose="020B0503030303020204" pitchFamily="34" charset="0"/>
                <a:cs typeface="Times New Roman" panose="02020603050405020304" pitchFamily="18" charset="0"/>
                <a:sym typeface="Symbol" panose="05050102010706020507" pitchFamily="18" charset="2"/>
              </a:rPr>
              <a:t></a:t>
            </a:r>
            <a:r>
              <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rPr>
              <a:t> How do we tokenize “</a:t>
            </a:r>
            <a:r>
              <a:rPr lang="en-US" altLang="ko-KR" sz="1200" i="1" dirty="0">
                <a:solidFill>
                  <a:schemeClr val="tx1">
                    <a:lumMod val="85000"/>
                    <a:lumOff val="15000"/>
                  </a:schemeClr>
                </a:solidFill>
                <a:latin typeface="SamsungOne 400" panose="020B0503030303020204" pitchFamily="34" charset="0"/>
                <a:ea typeface="SamsungOne 400" panose="020B0503030303020204" pitchFamily="34" charset="0"/>
              </a:rPr>
              <a:t>don</a:t>
            </a:r>
            <a:r>
              <a:rPr lang="en-US" altLang="ko-KR" sz="1200" i="1" dirty="0">
                <a:solidFill>
                  <a:srgbClr val="FF0000"/>
                </a:solidFill>
                <a:latin typeface="SamsungOne 400" panose="020B0503030303020204" pitchFamily="34" charset="0"/>
                <a:ea typeface="SamsungOne 400" panose="020B0503030303020204" pitchFamily="34" charset="0"/>
                <a:cs typeface="Times New Roman" panose="02020603050405020304" pitchFamily="18" charset="0"/>
              </a:rPr>
              <a:t>’</a:t>
            </a:r>
            <a:r>
              <a:rPr lang="en-US" altLang="ko-KR" sz="1200" i="1" dirty="0">
                <a:solidFill>
                  <a:schemeClr val="tx1">
                    <a:lumMod val="85000"/>
                    <a:lumOff val="15000"/>
                  </a:schemeClr>
                </a:solidFill>
                <a:latin typeface="SamsungOne 400" panose="020B0503030303020204" pitchFamily="34" charset="0"/>
                <a:ea typeface="SamsungOne 400" panose="020B0503030303020204" pitchFamily="34" charset="0"/>
              </a:rPr>
              <a:t>t</a:t>
            </a:r>
            <a:r>
              <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rPr>
              <a:t>” and “</a:t>
            </a:r>
            <a:r>
              <a:rPr lang="en-US" altLang="ko-KR" sz="1200" i="1" dirty="0">
                <a:solidFill>
                  <a:schemeClr val="tx1">
                    <a:lumMod val="85000"/>
                    <a:lumOff val="15000"/>
                  </a:schemeClr>
                </a:solidFill>
                <a:latin typeface="SamsungOne 400" panose="020B0503030303020204" pitchFamily="34" charset="0"/>
                <a:ea typeface="SamsungOne 400" panose="020B0503030303020204" pitchFamily="34" charset="0"/>
              </a:rPr>
              <a:t>everything</a:t>
            </a:r>
            <a:r>
              <a:rPr lang="en-US" altLang="ko-KR" sz="1200" i="1" dirty="0">
                <a:solidFill>
                  <a:srgbClr val="FF0000"/>
                </a:solidFill>
                <a:latin typeface="SamsungOne 400" panose="020B0503030303020204" pitchFamily="34" charset="0"/>
                <a:ea typeface="SamsungOne 400" panose="020B0503030303020204" pitchFamily="34" charset="0"/>
                <a:cs typeface="Times New Roman" panose="02020603050405020304" pitchFamily="18" charset="0"/>
              </a:rPr>
              <a:t>’</a:t>
            </a:r>
            <a:r>
              <a:rPr lang="en-US" altLang="ko-KR" sz="1200" i="1" dirty="0">
                <a:solidFill>
                  <a:schemeClr val="tx1">
                    <a:lumMod val="85000"/>
                    <a:lumOff val="15000"/>
                  </a:schemeClr>
                </a:solidFill>
                <a:latin typeface="SamsungOne 400" panose="020B0503030303020204" pitchFamily="34" charset="0"/>
                <a:ea typeface="SamsungOne 400" panose="020B0503030303020204" pitchFamily="34" charset="0"/>
              </a:rPr>
              <a:t>s</a:t>
            </a:r>
            <a:r>
              <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rPr>
              <a:t>”? </a:t>
            </a:r>
            <a:r>
              <a:rPr lang="en-US" altLang="ko-KR" sz="1200" dirty="0">
                <a:solidFill>
                  <a:srgbClr val="0070C0"/>
                </a:solidFill>
                <a:latin typeface="SamsungOne 400" panose="020B0503030303020204" pitchFamily="34" charset="0"/>
                <a:ea typeface="SamsungOne 400" panose="020B0503030303020204" pitchFamily="34" charset="0"/>
                <a:cs typeface="Times New Roman" panose="02020603050405020304" pitchFamily="18" charset="0"/>
                <a:sym typeface="Symbol" panose="05050102010706020507" pitchFamily="18" charset="2"/>
              </a:rPr>
              <a:t></a:t>
            </a:r>
            <a:r>
              <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rPr>
              <a:t> It depends on the tokenizer.</a:t>
            </a:r>
          </a:p>
        </p:txBody>
      </p:sp>
    </p:spTree>
    <p:extLst>
      <p:ext uri="{BB962C8B-B14F-4D97-AF65-F5344CB8AC3E}">
        <p14:creationId xmlns:p14="http://schemas.microsoft.com/office/powerpoint/2010/main" val="366895394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직사각형 10">
            <a:extLst>
              <a:ext uri="{FF2B5EF4-FFF2-40B4-BE49-F238E27FC236}">
                <a16:creationId xmlns:a16="http://schemas.microsoft.com/office/drawing/2014/main" id="{FAC60F45-5005-4678-9E77-D8949CB65356}"/>
              </a:ext>
            </a:extLst>
          </p:cNvPr>
          <p:cNvSpPr/>
          <p:nvPr/>
        </p:nvSpPr>
        <p:spPr>
          <a:xfrm>
            <a:off x="558800" y="525055"/>
            <a:ext cx="8640960"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atinLnBrk="0"/>
            <a:r>
              <a:rPr lang="en-US" altLang="ko-KR" sz="1600" dirty="0">
                <a:solidFill>
                  <a:schemeClr val="bg1">
                    <a:lumMod val="95000"/>
                  </a:schemeClr>
                </a:solidFill>
                <a:latin typeface="SamsungOne 700" panose="020B0803030303020204" pitchFamily="34" charset="0"/>
                <a:ea typeface="SamsungOne 700" panose="020B0803030303020204" pitchFamily="34" charset="0"/>
              </a:rPr>
              <a:t>UNIT 6. </a:t>
            </a:r>
            <a:br>
              <a:rPr lang="en-US" altLang="ko-KR" dirty="0">
                <a:solidFill>
                  <a:schemeClr val="bg1">
                    <a:lumMod val="95000"/>
                  </a:schemeClr>
                </a:solidFill>
                <a:latin typeface="SamsungOne 700" panose="020B0803030303020204" pitchFamily="34" charset="0"/>
                <a:ea typeface="SamsungOne 700" panose="020B0803030303020204" pitchFamily="34" charset="0"/>
              </a:rPr>
            </a:br>
            <a:r>
              <a:rPr lang="en-US" altLang="ko-KR" sz="2000" dirty="0">
                <a:solidFill>
                  <a:schemeClr val="bg1">
                    <a:lumMod val="95000"/>
                  </a:schemeClr>
                </a:solidFill>
                <a:latin typeface="SamsungOne 700" panose="020B0803030303020204" pitchFamily="34" charset="0"/>
                <a:ea typeface="SamsungOne 700" panose="020B0803030303020204" pitchFamily="34" charset="0"/>
              </a:rPr>
              <a:t>6.3. </a:t>
            </a:r>
            <a:r>
              <a:rPr lang="en-US" altLang="ko-KR" sz="2000" dirty="0">
                <a:solidFill>
                  <a:schemeClr val="bg1">
                    <a:lumMod val="95000"/>
                  </a:schemeClr>
                </a:solidFill>
                <a:latin typeface="SamsungOne 400" panose="020B0503030303020204" pitchFamily="34" charset="0"/>
                <a:ea typeface="SamsungOne 400" panose="020B0503030303020204" pitchFamily="34" charset="0"/>
              </a:rPr>
              <a:t>Introduction to the Natural Language Processing</a:t>
            </a:r>
          </a:p>
        </p:txBody>
      </p:sp>
      <p:sp>
        <p:nvSpPr>
          <p:cNvPr id="12" name="직사각형 11">
            <a:extLst>
              <a:ext uri="{FF2B5EF4-FFF2-40B4-BE49-F238E27FC236}">
                <a16:creationId xmlns:a16="http://schemas.microsoft.com/office/drawing/2014/main" id="{082E6583-13B5-4B05-819B-7E2BD509ECCC}"/>
              </a:ext>
            </a:extLst>
          </p:cNvPr>
          <p:cNvSpPr/>
          <p:nvPr/>
        </p:nvSpPr>
        <p:spPr>
          <a:xfrm>
            <a:off x="546895" y="1528482"/>
            <a:ext cx="8797130"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atinLnBrk="0"/>
            <a:r>
              <a:rPr lang="en-US" altLang="ko-KR" sz="3200" dirty="0">
                <a:solidFill>
                  <a:schemeClr val="tx1">
                    <a:lumMod val="95000"/>
                    <a:lumOff val="5000"/>
                  </a:schemeClr>
                </a:solidFill>
                <a:latin typeface="Samsung Sharp Sans" pitchFamily="2" charset="0"/>
                <a:ea typeface="Samsung Sharp Sans" pitchFamily="2" charset="0"/>
                <a:cs typeface="Samsung Sharp Sans" pitchFamily="2" charset="0"/>
              </a:rPr>
              <a:t>Stop words </a:t>
            </a:r>
            <a:r>
              <a:rPr lang="en-US" altLang="ko-KR" sz="3200">
                <a:solidFill>
                  <a:schemeClr val="tx1">
                    <a:lumMod val="95000"/>
                    <a:lumOff val="5000"/>
                  </a:schemeClr>
                </a:solidFill>
                <a:latin typeface="Samsung Sharp Sans" pitchFamily="2" charset="0"/>
                <a:ea typeface="Samsung Sharp Sans" pitchFamily="2" charset="0"/>
                <a:cs typeface="Samsung Sharp Sans" pitchFamily="2" charset="0"/>
              </a:rPr>
              <a:t>and Keywords (1/2)</a:t>
            </a:r>
            <a:endParaRPr lang="en-US" altLang="ko-KR" sz="3200" dirty="0">
              <a:solidFill>
                <a:schemeClr val="tx1">
                  <a:lumMod val="95000"/>
                  <a:lumOff val="5000"/>
                </a:schemeClr>
              </a:solidFill>
              <a:latin typeface="Samsung Sharp Sans" pitchFamily="2" charset="0"/>
              <a:ea typeface="Samsung Sharp Sans" pitchFamily="2" charset="0"/>
              <a:cs typeface="Samsung Sharp Sans" pitchFamily="2" charset="0"/>
            </a:endParaRPr>
          </a:p>
        </p:txBody>
      </p:sp>
      <p:grpSp>
        <p:nvGrpSpPr>
          <p:cNvPr id="13" name="그룹 12">
            <a:extLst>
              <a:ext uri="{FF2B5EF4-FFF2-40B4-BE49-F238E27FC236}">
                <a16:creationId xmlns:a16="http://schemas.microsoft.com/office/drawing/2014/main" id="{3AE1163F-0B3F-499C-849C-E8FBAC29B80F}"/>
              </a:ext>
            </a:extLst>
          </p:cNvPr>
          <p:cNvGrpSpPr/>
          <p:nvPr/>
        </p:nvGrpSpPr>
        <p:grpSpPr>
          <a:xfrm>
            <a:off x="558800" y="2232686"/>
            <a:ext cx="8785225" cy="215444"/>
            <a:chOff x="1027113" y="2045625"/>
            <a:chExt cx="8785225" cy="215444"/>
          </a:xfrm>
        </p:grpSpPr>
        <p:sp>
          <p:nvSpPr>
            <p:cNvPr id="14" name="직사각형 13">
              <a:extLst>
                <a:ext uri="{FF2B5EF4-FFF2-40B4-BE49-F238E27FC236}">
                  <a16:creationId xmlns:a16="http://schemas.microsoft.com/office/drawing/2014/main" id="{081D9008-A308-42E6-BD09-4829823F35D1}"/>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latinLnBrk="0"/>
              <a:endParaRPr lang="ko-KR" altLang="en-US"/>
            </a:p>
          </p:txBody>
        </p:sp>
        <p:sp>
          <p:nvSpPr>
            <p:cNvPr id="17" name="직사각형 16">
              <a:extLst>
                <a:ext uri="{FF2B5EF4-FFF2-40B4-BE49-F238E27FC236}">
                  <a16:creationId xmlns:a16="http://schemas.microsoft.com/office/drawing/2014/main" id="{421AE3A7-6BE0-4324-BD66-B1B102E062CA}"/>
                </a:ext>
              </a:extLst>
            </p:cNvPr>
            <p:cNvSpPr/>
            <p:nvPr/>
          </p:nvSpPr>
          <p:spPr>
            <a:xfrm>
              <a:off x="1179513" y="204562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atinLnBrk="0">
                <a:spcAft>
                  <a:spcPts val="600"/>
                </a:spcAft>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Stop words and keywords:</a:t>
              </a:r>
            </a:p>
          </p:txBody>
        </p:sp>
      </p:grpSp>
      <p:sp>
        <p:nvSpPr>
          <p:cNvPr id="18" name="직사각형 17">
            <a:extLst>
              <a:ext uri="{FF2B5EF4-FFF2-40B4-BE49-F238E27FC236}">
                <a16:creationId xmlns:a16="http://schemas.microsoft.com/office/drawing/2014/main" id="{540141BB-3C38-49F8-A4B7-2EAC0DE3A875}"/>
              </a:ext>
            </a:extLst>
          </p:cNvPr>
          <p:cNvSpPr/>
          <p:nvPr/>
        </p:nvSpPr>
        <p:spPr>
          <a:xfrm>
            <a:off x="711200" y="2557955"/>
            <a:ext cx="8632825" cy="26091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lnSpc>
                <a:spcPct val="150000"/>
              </a:lnSpc>
              <a:spcAft>
                <a:spcPts val="4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a:t>Stop words are commonly used words that do not contain semantic information:</a:t>
            </a:r>
          </a:p>
          <a:p>
            <a:pPr marL="176212" lvl="1">
              <a:lnSpc>
                <a:spcPct val="130000"/>
              </a:lnSpc>
              <a:spcAft>
                <a:spcPts val="800"/>
              </a:spcAft>
              <a:buClr>
                <a:srgbClr val="193EB0"/>
              </a:buClr>
            </a:pPr>
            <a:r>
              <a:rPr lang="en-US" altLang="ko-KR" sz="1600" dirty="0">
                <a:solidFill>
                  <a:srgbClr val="FF0000"/>
                </a:solidFill>
                <a:latin typeface="SamsungOne 700" panose="020B0803030303020204" pitchFamily="34" charset="0"/>
                <a:ea typeface="SamsungOne 700" panose="020B0803030303020204" pitchFamily="34" charset="0"/>
              </a:rPr>
              <a:t>Ex</a:t>
            </a:r>
            <a:r>
              <a:rPr lang="en-US" altLang="ko-KR" sz="1600" dirty="0">
                <a:solidFill>
                  <a:schemeClr val="tx1">
                    <a:lumMod val="85000"/>
                    <a:lumOff val="15000"/>
                  </a:schemeClr>
                </a:solidFill>
                <a:latin typeface="SamsungOne 400" panose="020B0503030303020204" pitchFamily="34" charset="0"/>
                <a:ea typeface="SamsungOne 400" panose="020B0503030303020204" pitchFamily="34" charset="0"/>
              </a:rPr>
              <a:t>) </a:t>
            </a:r>
            <a:r>
              <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rPr>
              <a:t>Definite and indefinite articles: “the”, “a”, “an”.</a:t>
            </a:r>
          </a:p>
          <a:p>
            <a:pPr marL="176212" lvl="1">
              <a:lnSpc>
                <a:spcPct val="130000"/>
              </a:lnSpc>
              <a:spcAft>
                <a:spcPts val="800"/>
              </a:spcAft>
              <a:buClr>
                <a:srgbClr val="193EB0"/>
              </a:buClr>
            </a:pPr>
            <a:r>
              <a:rPr lang="en-US" altLang="ko-KR" sz="1600" dirty="0">
                <a:solidFill>
                  <a:srgbClr val="FF0000"/>
                </a:solidFill>
                <a:latin typeface="SamsungOne 700" panose="020B0803030303020204" pitchFamily="34" charset="0"/>
                <a:ea typeface="SamsungOne 700" panose="020B0803030303020204" pitchFamily="34" charset="0"/>
              </a:rPr>
              <a:t>Ex</a:t>
            </a:r>
            <a:r>
              <a:rPr lang="en-US" altLang="ko-KR" sz="1600" dirty="0">
                <a:solidFill>
                  <a:schemeClr val="tx1">
                    <a:lumMod val="85000"/>
                    <a:lumOff val="15000"/>
                  </a:schemeClr>
                </a:solidFill>
                <a:latin typeface="SamsungOne 400" panose="020B0503030303020204" pitchFamily="34" charset="0"/>
                <a:ea typeface="SamsungOne 400" panose="020B0503030303020204" pitchFamily="34" charset="0"/>
              </a:rPr>
              <a:t>)</a:t>
            </a:r>
            <a:r>
              <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rPr>
              <a:t> Prepositions: “on”, “with”, “into”, “upon”, etc.</a:t>
            </a:r>
          </a:p>
          <a:p>
            <a:pPr marL="182563" indent="-182563">
              <a:lnSpc>
                <a:spcPct val="150000"/>
              </a:lnSpc>
              <a:spcAft>
                <a:spcPts val="4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a:t>Stop words are removed during the “data normalization” process.</a:t>
            </a:r>
          </a:p>
          <a:p>
            <a:pPr marL="182563" indent="-182563">
              <a:lnSpc>
                <a:spcPct val="150000"/>
              </a:lnSpc>
              <a:spcAft>
                <a:spcPts val="4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a:t>Keywords are selected among the available words after removing the stop words.</a:t>
            </a:r>
          </a:p>
          <a:p>
            <a:pPr marL="355600" lvl="1" indent="-179388">
              <a:lnSpc>
                <a:spcPct val="130000"/>
              </a:lnSpc>
              <a:spcAft>
                <a:spcPts val="800"/>
              </a:spcAft>
              <a:buClr>
                <a:srgbClr val="193EB0"/>
              </a:buClr>
              <a:buFont typeface="Arial" panose="020B0604020202020204" pitchFamily="34" charset="0"/>
              <a:buChar char="•"/>
            </a:pPr>
            <a:r>
              <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rPr>
              <a:t>Often the most frequent words can be selected as keywords.</a:t>
            </a:r>
          </a:p>
          <a:p>
            <a:pPr marL="355600" lvl="1" indent="-179388">
              <a:lnSpc>
                <a:spcPct val="130000"/>
              </a:lnSpc>
              <a:spcAft>
                <a:spcPts val="800"/>
              </a:spcAft>
              <a:buClr>
                <a:srgbClr val="193EB0"/>
              </a:buClr>
              <a:buFont typeface="Arial" panose="020B0604020202020204" pitchFamily="34" charset="0"/>
              <a:buChar char="•"/>
            </a:pPr>
            <a:r>
              <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rPr>
              <a:t>Sometimes we should also take into account the purpose and context. </a:t>
            </a:r>
          </a:p>
        </p:txBody>
      </p:sp>
    </p:spTree>
    <p:extLst>
      <p:ext uri="{BB962C8B-B14F-4D97-AF65-F5344CB8AC3E}">
        <p14:creationId xmlns:p14="http://schemas.microsoft.com/office/powerpoint/2010/main" val="423219842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직사각형 10">
            <a:extLst>
              <a:ext uri="{FF2B5EF4-FFF2-40B4-BE49-F238E27FC236}">
                <a16:creationId xmlns:a16="http://schemas.microsoft.com/office/drawing/2014/main" id="{C4138CC1-C66A-45BE-B9B2-8F08225409F5}"/>
              </a:ext>
            </a:extLst>
          </p:cNvPr>
          <p:cNvSpPr/>
          <p:nvPr/>
        </p:nvSpPr>
        <p:spPr>
          <a:xfrm>
            <a:off x="558800" y="525055"/>
            <a:ext cx="8640960"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atinLnBrk="0"/>
            <a:r>
              <a:rPr lang="en-US" altLang="ko-KR" sz="1600" dirty="0">
                <a:solidFill>
                  <a:schemeClr val="bg1">
                    <a:lumMod val="95000"/>
                  </a:schemeClr>
                </a:solidFill>
                <a:latin typeface="SamsungOne 700" panose="020B0803030303020204" pitchFamily="34" charset="0"/>
                <a:ea typeface="SamsungOne 700" panose="020B0803030303020204" pitchFamily="34" charset="0"/>
              </a:rPr>
              <a:t>UNIT 6. </a:t>
            </a:r>
            <a:br>
              <a:rPr lang="en-US" altLang="ko-KR" dirty="0">
                <a:solidFill>
                  <a:schemeClr val="bg1">
                    <a:lumMod val="95000"/>
                  </a:schemeClr>
                </a:solidFill>
                <a:latin typeface="SamsungOne 700" panose="020B0803030303020204" pitchFamily="34" charset="0"/>
                <a:ea typeface="SamsungOne 700" panose="020B0803030303020204" pitchFamily="34" charset="0"/>
              </a:rPr>
            </a:br>
            <a:r>
              <a:rPr lang="en-US" altLang="ko-KR" sz="2000" dirty="0">
                <a:solidFill>
                  <a:schemeClr val="bg1">
                    <a:lumMod val="95000"/>
                  </a:schemeClr>
                </a:solidFill>
                <a:latin typeface="SamsungOne 700" panose="020B0803030303020204" pitchFamily="34" charset="0"/>
                <a:ea typeface="SamsungOne 700" panose="020B0803030303020204" pitchFamily="34" charset="0"/>
              </a:rPr>
              <a:t>6.3. </a:t>
            </a:r>
            <a:r>
              <a:rPr lang="en-US" altLang="ko-KR" sz="2000" dirty="0">
                <a:solidFill>
                  <a:schemeClr val="bg1">
                    <a:lumMod val="95000"/>
                  </a:schemeClr>
                </a:solidFill>
                <a:latin typeface="SamsungOne 400" panose="020B0503030303020204" pitchFamily="34" charset="0"/>
                <a:ea typeface="SamsungOne 400" panose="020B0503030303020204" pitchFamily="34" charset="0"/>
              </a:rPr>
              <a:t>Introduction to the Natural Language Processing</a:t>
            </a:r>
          </a:p>
        </p:txBody>
      </p:sp>
      <p:sp>
        <p:nvSpPr>
          <p:cNvPr id="12" name="직사각형 11">
            <a:extLst>
              <a:ext uri="{FF2B5EF4-FFF2-40B4-BE49-F238E27FC236}">
                <a16:creationId xmlns:a16="http://schemas.microsoft.com/office/drawing/2014/main" id="{29D9A347-4C6E-41F0-8F37-E1309E10EC77}"/>
              </a:ext>
            </a:extLst>
          </p:cNvPr>
          <p:cNvSpPr/>
          <p:nvPr/>
        </p:nvSpPr>
        <p:spPr>
          <a:xfrm>
            <a:off x="546895" y="1528482"/>
            <a:ext cx="8797130"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atinLnBrk="0"/>
            <a:r>
              <a:rPr lang="en-US" altLang="ko-KR" sz="3200" dirty="0">
                <a:solidFill>
                  <a:schemeClr val="tx1">
                    <a:lumMod val="95000"/>
                    <a:lumOff val="5000"/>
                  </a:schemeClr>
                </a:solidFill>
                <a:latin typeface="Samsung Sharp Sans" pitchFamily="2" charset="0"/>
                <a:ea typeface="Samsung Sharp Sans" pitchFamily="2" charset="0"/>
                <a:cs typeface="Samsung Sharp Sans" pitchFamily="2" charset="0"/>
              </a:rPr>
              <a:t>Stop words </a:t>
            </a:r>
            <a:r>
              <a:rPr lang="en-US" altLang="ko-KR" sz="3200">
                <a:solidFill>
                  <a:schemeClr val="tx1">
                    <a:lumMod val="95000"/>
                    <a:lumOff val="5000"/>
                  </a:schemeClr>
                </a:solidFill>
                <a:latin typeface="Samsung Sharp Sans" pitchFamily="2" charset="0"/>
                <a:ea typeface="Samsung Sharp Sans" pitchFamily="2" charset="0"/>
                <a:cs typeface="Samsung Sharp Sans" pitchFamily="2" charset="0"/>
              </a:rPr>
              <a:t>and Keywords (2/2)</a:t>
            </a:r>
            <a:endParaRPr lang="en-US" altLang="ko-KR" sz="3200" dirty="0">
              <a:solidFill>
                <a:schemeClr val="tx1">
                  <a:lumMod val="95000"/>
                  <a:lumOff val="5000"/>
                </a:schemeClr>
              </a:solidFill>
              <a:latin typeface="Samsung Sharp Sans" pitchFamily="2" charset="0"/>
              <a:ea typeface="Samsung Sharp Sans" pitchFamily="2" charset="0"/>
              <a:cs typeface="Samsung Sharp Sans" pitchFamily="2" charset="0"/>
            </a:endParaRPr>
          </a:p>
        </p:txBody>
      </p:sp>
      <p:grpSp>
        <p:nvGrpSpPr>
          <p:cNvPr id="13" name="그룹 12">
            <a:extLst>
              <a:ext uri="{FF2B5EF4-FFF2-40B4-BE49-F238E27FC236}">
                <a16:creationId xmlns:a16="http://schemas.microsoft.com/office/drawing/2014/main" id="{C229118A-37FC-4AF9-A73F-466F8C1E0621}"/>
              </a:ext>
            </a:extLst>
          </p:cNvPr>
          <p:cNvGrpSpPr/>
          <p:nvPr/>
        </p:nvGrpSpPr>
        <p:grpSpPr>
          <a:xfrm>
            <a:off x="558800" y="2232686"/>
            <a:ext cx="8785225" cy="215444"/>
            <a:chOff x="1027113" y="2045625"/>
            <a:chExt cx="8785225" cy="215444"/>
          </a:xfrm>
        </p:grpSpPr>
        <p:sp>
          <p:nvSpPr>
            <p:cNvPr id="14" name="직사각형 13">
              <a:extLst>
                <a:ext uri="{FF2B5EF4-FFF2-40B4-BE49-F238E27FC236}">
                  <a16:creationId xmlns:a16="http://schemas.microsoft.com/office/drawing/2014/main" id="{CC91DDE3-9FEF-41C2-A6CC-87C649E21865}"/>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latinLnBrk="0"/>
              <a:endParaRPr lang="ko-KR" altLang="en-US"/>
            </a:p>
          </p:txBody>
        </p:sp>
        <p:sp>
          <p:nvSpPr>
            <p:cNvPr id="17" name="직사각형 16">
              <a:extLst>
                <a:ext uri="{FF2B5EF4-FFF2-40B4-BE49-F238E27FC236}">
                  <a16:creationId xmlns:a16="http://schemas.microsoft.com/office/drawing/2014/main" id="{6C5143D7-EF97-44EE-B414-F340C20F1AB4}"/>
                </a:ext>
              </a:extLst>
            </p:cNvPr>
            <p:cNvSpPr/>
            <p:nvPr/>
          </p:nvSpPr>
          <p:spPr>
            <a:xfrm>
              <a:off x="1179513" y="204562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atinLnBrk="0">
                <a:spcAft>
                  <a:spcPts val="600"/>
                </a:spcAft>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Stop words and keywords:</a:t>
              </a:r>
            </a:p>
          </p:txBody>
        </p:sp>
      </p:grpSp>
      <p:sp>
        <p:nvSpPr>
          <p:cNvPr id="18" name="직사각형 17">
            <a:extLst>
              <a:ext uri="{FF2B5EF4-FFF2-40B4-BE49-F238E27FC236}">
                <a16:creationId xmlns:a16="http://schemas.microsoft.com/office/drawing/2014/main" id="{11FA28FA-5A7F-4ED2-85F6-8682420CA0CB}"/>
              </a:ext>
            </a:extLst>
          </p:cNvPr>
          <p:cNvSpPr/>
          <p:nvPr/>
        </p:nvSpPr>
        <p:spPr>
          <a:xfrm>
            <a:off x="711200" y="2557955"/>
            <a:ext cx="8632825" cy="26389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latinLnBrk="0">
              <a:lnSpc>
                <a:spcPct val="150000"/>
              </a:lnSpc>
              <a:spcAft>
                <a:spcPts val="4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a:t>In the NLTK library, there are 179 English stop words:</a:t>
            </a:r>
          </a:p>
          <a:p>
            <a:pPr marL="176212" lvl="1" latinLnBrk="0">
              <a:lnSpc>
                <a:spcPct val="130000"/>
              </a:lnSpc>
              <a:spcAft>
                <a:spcPts val="800"/>
              </a:spcAft>
              <a:buClr>
                <a:srgbClr val="193EB0"/>
              </a:buClr>
            </a:pPr>
            <a:r>
              <a:rPr lang="en-US" altLang="ko-KR" sz="1200" dirty="0" err="1">
                <a:solidFill>
                  <a:schemeClr val="tx1">
                    <a:lumMod val="85000"/>
                    <a:lumOff val="15000"/>
                  </a:schemeClr>
                </a:solidFill>
                <a:latin typeface="SamsungOne 400" panose="020B0503030303020204" pitchFamily="34" charset="0"/>
                <a:ea typeface="SamsungOne 400" panose="020B0503030303020204" pitchFamily="34" charset="0"/>
              </a:rPr>
              <a:t>i</a:t>
            </a:r>
            <a:r>
              <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rPr>
              <a:t>, me, my, myself, we, our, ours, ourselves, you, you're, you've, you'll, you'd, your, yours, yourself, yourselves, he, him, his, himself, she, she's, her, hers, herself, it, it's, its, itself, they, them, their, theirs, themselves, what, which, who, whom, this, that, that'll, these, those, am, is, are, was, were, be, been, being, have, has, had, having, do, does, did, doing, a, an, the, and, but, if, or, because, as, until, while, of, at, by, for, with, about, against, between, into, through, during, before, after, above, below, to, from, up, down, in, out, on, off, over, under, again, further, then, once, here, there, when, where, why, how, all, any, both, each, few, more, most, other, some, such, no, nor, not, only, own, same, so, than, too, very, s, t, can, will, just, don, don't, should, should've, now, d, </a:t>
            </a:r>
            <a:r>
              <a:rPr lang="en-US" altLang="ko-KR" sz="1200" dirty="0" err="1">
                <a:solidFill>
                  <a:schemeClr val="tx1">
                    <a:lumMod val="85000"/>
                    <a:lumOff val="15000"/>
                  </a:schemeClr>
                </a:solidFill>
                <a:latin typeface="SamsungOne 400" panose="020B0503030303020204" pitchFamily="34" charset="0"/>
                <a:ea typeface="SamsungOne 400" panose="020B0503030303020204" pitchFamily="34" charset="0"/>
              </a:rPr>
              <a:t>ll</a:t>
            </a:r>
            <a:r>
              <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rPr>
              <a:t>, m, o, re, </a:t>
            </a:r>
            <a:r>
              <a:rPr lang="en-US" altLang="ko-KR" sz="1200" dirty="0" err="1">
                <a:solidFill>
                  <a:schemeClr val="tx1">
                    <a:lumMod val="85000"/>
                    <a:lumOff val="15000"/>
                  </a:schemeClr>
                </a:solidFill>
                <a:latin typeface="SamsungOne 400" panose="020B0503030303020204" pitchFamily="34" charset="0"/>
                <a:ea typeface="SamsungOne 400" panose="020B0503030303020204" pitchFamily="34" charset="0"/>
              </a:rPr>
              <a:t>ve</a:t>
            </a:r>
            <a:r>
              <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rPr>
              <a:t>, y, </a:t>
            </a:r>
            <a:r>
              <a:rPr lang="en-US" altLang="ko-KR" sz="1200" dirty="0" err="1">
                <a:solidFill>
                  <a:schemeClr val="tx1">
                    <a:lumMod val="85000"/>
                    <a:lumOff val="15000"/>
                  </a:schemeClr>
                </a:solidFill>
                <a:latin typeface="SamsungOne 400" panose="020B0503030303020204" pitchFamily="34" charset="0"/>
                <a:ea typeface="SamsungOne 400" panose="020B0503030303020204" pitchFamily="34" charset="0"/>
              </a:rPr>
              <a:t>ain</a:t>
            </a:r>
            <a:r>
              <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rPr>
              <a:t>, </a:t>
            </a:r>
            <a:r>
              <a:rPr lang="en-US" altLang="ko-KR" sz="1200" dirty="0" err="1">
                <a:solidFill>
                  <a:schemeClr val="tx1">
                    <a:lumMod val="85000"/>
                    <a:lumOff val="15000"/>
                  </a:schemeClr>
                </a:solidFill>
                <a:latin typeface="SamsungOne 400" panose="020B0503030303020204" pitchFamily="34" charset="0"/>
                <a:ea typeface="SamsungOne 400" panose="020B0503030303020204" pitchFamily="34" charset="0"/>
              </a:rPr>
              <a:t>aren</a:t>
            </a:r>
            <a:r>
              <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rPr>
              <a:t>, aren't, </a:t>
            </a:r>
            <a:r>
              <a:rPr lang="en-US" altLang="ko-KR" sz="1200" dirty="0" err="1">
                <a:solidFill>
                  <a:schemeClr val="tx1">
                    <a:lumMod val="85000"/>
                    <a:lumOff val="15000"/>
                  </a:schemeClr>
                </a:solidFill>
                <a:latin typeface="SamsungOne 400" panose="020B0503030303020204" pitchFamily="34" charset="0"/>
                <a:ea typeface="SamsungOne 400" panose="020B0503030303020204" pitchFamily="34" charset="0"/>
              </a:rPr>
              <a:t>couldn</a:t>
            </a:r>
            <a:r>
              <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rPr>
              <a:t>, couldn't, </a:t>
            </a:r>
            <a:r>
              <a:rPr lang="en-US" altLang="ko-KR" sz="1200" dirty="0" err="1">
                <a:solidFill>
                  <a:schemeClr val="tx1">
                    <a:lumMod val="85000"/>
                    <a:lumOff val="15000"/>
                  </a:schemeClr>
                </a:solidFill>
                <a:latin typeface="SamsungOne 400" panose="020B0503030303020204" pitchFamily="34" charset="0"/>
                <a:ea typeface="SamsungOne 400" panose="020B0503030303020204" pitchFamily="34" charset="0"/>
              </a:rPr>
              <a:t>didn</a:t>
            </a:r>
            <a:r>
              <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rPr>
              <a:t>, didn't, </a:t>
            </a:r>
            <a:r>
              <a:rPr lang="en-US" altLang="ko-KR" sz="1200" dirty="0" err="1">
                <a:solidFill>
                  <a:schemeClr val="tx1">
                    <a:lumMod val="85000"/>
                    <a:lumOff val="15000"/>
                  </a:schemeClr>
                </a:solidFill>
                <a:latin typeface="SamsungOne 400" panose="020B0503030303020204" pitchFamily="34" charset="0"/>
                <a:ea typeface="SamsungOne 400" panose="020B0503030303020204" pitchFamily="34" charset="0"/>
              </a:rPr>
              <a:t>doesn</a:t>
            </a:r>
            <a:r>
              <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rPr>
              <a:t>, doesn't, </a:t>
            </a:r>
            <a:r>
              <a:rPr lang="en-US" altLang="ko-KR" sz="1200" dirty="0" err="1">
                <a:solidFill>
                  <a:schemeClr val="tx1">
                    <a:lumMod val="85000"/>
                    <a:lumOff val="15000"/>
                  </a:schemeClr>
                </a:solidFill>
                <a:latin typeface="SamsungOne 400" panose="020B0503030303020204" pitchFamily="34" charset="0"/>
                <a:ea typeface="SamsungOne 400" panose="020B0503030303020204" pitchFamily="34" charset="0"/>
              </a:rPr>
              <a:t>hadn</a:t>
            </a:r>
            <a:r>
              <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rPr>
              <a:t>, hadn't, </a:t>
            </a:r>
            <a:r>
              <a:rPr lang="en-US" altLang="ko-KR" sz="1200" dirty="0" err="1">
                <a:solidFill>
                  <a:schemeClr val="tx1">
                    <a:lumMod val="85000"/>
                    <a:lumOff val="15000"/>
                  </a:schemeClr>
                </a:solidFill>
                <a:latin typeface="SamsungOne 400" panose="020B0503030303020204" pitchFamily="34" charset="0"/>
                <a:ea typeface="SamsungOne 400" panose="020B0503030303020204" pitchFamily="34" charset="0"/>
              </a:rPr>
              <a:t>hasn</a:t>
            </a:r>
            <a:r>
              <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rPr>
              <a:t>, hasn't, haven, haven't, </a:t>
            </a:r>
            <a:r>
              <a:rPr lang="en-US" altLang="ko-KR" sz="1200" dirty="0" err="1">
                <a:solidFill>
                  <a:schemeClr val="tx1">
                    <a:lumMod val="85000"/>
                    <a:lumOff val="15000"/>
                  </a:schemeClr>
                </a:solidFill>
                <a:latin typeface="SamsungOne 400" panose="020B0503030303020204" pitchFamily="34" charset="0"/>
                <a:ea typeface="SamsungOne 400" panose="020B0503030303020204" pitchFamily="34" charset="0"/>
              </a:rPr>
              <a:t>isn</a:t>
            </a:r>
            <a:r>
              <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rPr>
              <a:t>, isn't, ma, </a:t>
            </a:r>
            <a:r>
              <a:rPr lang="en-US" altLang="ko-KR" sz="1200" dirty="0" err="1">
                <a:solidFill>
                  <a:schemeClr val="tx1">
                    <a:lumMod val="85000"/>
                    <a:lumOff val="15000"/>
                  </a:schemeClr>
                </a:solidFill>
                <a:latin typeface="SamsungOne 400" panose="020B0503030303020204" pitchFamily="34" charset="0"/>
                <a:ea typeface="SamsungOne 400" panose="020B0503030303020204" pitchFamily="34" charset="0"/>
              </a:rPr>
              <a:t>mightn</a:t>
            </a:r>
            <a:r>
              <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rPr>
              <a:t>, mightn't, </a:t>
            </a:r>
            <a:r>
              <a:rPr lang="en-US" altLang="ko-KR" sz="1200" dirty="0" err="1">
                <a:solidFill>
                  <a:schemeClr val="tx1">
                    <a:lumMod val="85000"/>
                    <a:lumOff val="15000"/>
                  </a:schemeClr>
                </a:solidFill>
                <a:latin typeface="SamsungOne 400" panose="020B0503030303020204" pitchFamily="34" charset="0"/>
                <a:ea typeface="SamsungOne 400" panose="020B0503030303020204" pitchFamily="34" charset="0"/>
              </a:rPr>
              <a:t>mustn</a:t>
            </a:r>
            <a:r>
              <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rPr>
              <a:t>, mustn't, </a:t>
            </a:r>
            <a:r>
              <a:rPr lang="en-US" altLang="ko-KR" sz="1200" dirty="0" err="1">
                <a:solidFill>
                  <a:schemeClr val="tx1">
                    <a:lumMod val="85000"/>
                    <a:lumOff val="15000"/>
                  </a:schemeClr>
                </a:solidFill>
                <a:latin typeface="SamsungOne 400" panose="020B0503030303020204" pitchFamily="34" charset="0"/>
                <a:ea typeface="SamsungOne 400" panose="020B0503030303020204" pitchFamily="34" charset="0"/>
              </a:rPr>
              <a:t>needn</a:t>
            </a:r>
            <a:r>
              <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rPr>
              <a:t>, needn't, </a:t>
            </a:r>
            <a:r>
              <a:rPr lang="en-US" altLang="ko-KR" sz="1200" dirty="0" err="1">
                <a:solidFill>
                  <a:schemeClr val="tx1">
                    <a:lumMod val="85000"/>
                    <a:lumOff val="15000"/>
                  </a:schemeClr>
                </a:solidFill>
                <a:latin typeface="SamsungOne 400" panose="020B0503030303020204" pitchFamily="34" charset="0"/>
                <a:ea typeface="SamsungOne 400" panose="020B0503030303020204" pitchFamily="34" charset="0"/>
              </a:rPr>
              <a:t>shan</a:t>
            </a:r>
            <a:r>
              <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rPr>
              <a:t>, shan't, </a:t>
            </a:r>
            <a:r>
              <a:rPr lang="en-US" altLang="ko-KR" sz="1200" dirty="0" err="1">
                <a:solidFill>
                  <a:schemeClr val="tx1">
                    <a:lumMod val="85000"/>
                    <a:lumOff val="15000"/>
                  </a:schemeClr>
                </a:solidFill>
                <a:latin typeface="SamsungOne 400" panose="020B0503030303020204" pitchFamily="34" charset="0"/>
                <a:ea typeface="SamsungOne 400" panose="020B0503030303020204" pitchFamily="34" charset="0"/>
              </a:rPr>
              <a:t>shouldn</a:t>
            </a:r>
            <a:r>
              <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rPr>
              <a:t>, shouldn't, </a:t>
            </a:r>
            <a:r>
              <a:rPr lang="en-US" altLang="ko-KR" sz="1200" dirty="0" err="1">
                <a:solidFill>
                  <a:schemeClr val="tx1">
                    <a:lumMod val="85000"/>
                    <a:lumOff val="15000"/>
                  </a:schemeClr>
                </a:solidFill>
                <a:latin typeface="SamsungOne 400" panose="020B0503030303020204" pitchFamily="34" charset="0"/>
                <a:ea typeface="SamsungOne 400" panose="020B0503030303020204" pitchFamily="34" charset="0"/>
              </a:rPr>
              <a:t>wasn</a:t>
            </a:r>
            <a:r>
              <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rPr>
              <a:t>, wasn't, </a:t>
            </a:r>
            <a:r>
              <a:rPr lang="en-US" altLang="ko-KR" sz="1200" dirty="0" err="1">
                <a:solidFill>
                  <a:schemeClr val="tx1">
                    <a:lumMod val="85000"/>
                    <a:lumOff val="15000"/>
                  </a:schemeClr>
                </a:solidFill>
                <a:latin typeface="SamsungOne 400" panose="020B0503030303020204" pitchFamily="34" charset="0"/>
                <a:ea typeface="SamsungOne 400" panose="020B0503030303020204" pitchFamily="34" charset="0"/>
              </a:rPr>
              <a:t>weren</a:t>
            </a:r>
            <a:r>
              <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rPr>
              <a:t>, weren't, won, won't, </a:t>
            </a:r>
            <a:r>
              <a:rPr lang="en-US" altLang="ko-KR" sz="1200" dirty="0" err="1">
                <a:solidFill>
                  <a:schemeClr val="tx1">
                    <a:lumMod val="85000"/>
                    <a:lumOff val="15000"/>
                  </a:schemeClr>
                </a:solidFill>
                <a:latin typeface="SamsungOne 400" panose="020B0503030303020204" pitchFamily="34" charset="0"/>
                <a:ea typeface="SamsungOne 400" panose="020B0503030303020204" pitchFamily="34" charset="0"/>
              </a:rPr>
              <a:t>wouldn</a:t>
            </a:r>
            <a:r>
              <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rPr>
              <a:t>, wouldn't</a:t>
            </a:r>
          </a:p>
        </p:txBody>
      </p:sp>
    </p:spTree>
    <p:extLst>
      <p:ext uri="{BB962C8B-B14F-4D97-AF65-F5344CB8AC3E}">
        <p14:creationId xmlns:p14="http://schemas.microsoft.com/office/powerpoint/2010/main" val="365428634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직사각형 10">
            <a:extLst>
              <a:ext uri="{FF2B5EF4-FFF2-40B4-BE49-F238E27FC236}">
                <a16:creationId xmlns:a16="http://schemas.microsoft.com/office/drawing/2014/main" id="{A637CB75-A2F9-4A2D-B21C-7A69546F6CDC}"/>
              </a:ext>
            </a:extLst>
          </p:cNvPr>
          <p:cNvSpPr/>
          <p:nvPr/>
        </p:nvSpPr>
        <p:spPr>
          <a:xfrm>
            <a:off x="558800" y="525055"/>
            <a:ext cx="8640960"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atinLnBrk="0"/>
            <a:r>
              <a:rPr lang="en-US" altLang="ko-KR" sz="1600" dirty="0">
                <a:solidFill>
                  <a:schemeClr val="bg1">
                    <a:lumMod val="95000"/>
                  </a:schemeClr>
                </a:solidFill>
                <a:latin typeface="SamsungOne 700" panose="020B0803030303020204" pitchFamily="34" charset="0"/>
                <a:ea typeface="SamsungOne 700" panose="020B0803030303020204" pitchFamily="34" charset="0"/>
              </a:rPr>
              <a:t>UNIT 6. </a:t>
            </a:r>
            <a:br>
              <a:rPr lang="en-US" altLang="ko-KR" dirty="0">
                <a:solidFill>
                  <a:schemeClr val="bg1">
                    <a:lumMod val="95000"/>
                  </a:schemeClr>
                </a:solidFill>
                <a:latin typeface="SamsungOne 700" panose="020B0803030303020204" pitchFamily="34" charset="0"/>
                <a:ea typeface="SamsungOne 700" panose="020B0803030303020204" pitchFamily="34" charset="0"/>
              </a:rPr>
            </a:br>
            <a:r>
              <a:rPr lang="en-US" altLang="ko-KR" sz="2000" dirty="0">
                <a:solidFill>
                  <a:schemeClr val="bg1">
                    <a:lumMod val="95000"/>
                  </a:schemeClr>
                </a:solidFill>
                <a:latin typeface="SamsungOne 700" panose="020B0803030303020204" pitchFamily="34" charset="0"/>
                <a:ea typeface="SamsungOne 700" panose="020B0803030303020204" pitchFamily="34" charset="0"/>
              </a:rPr>
              <a:t>6.3. </a:t>
            </a:r>
            <a:r>
              <a:rPr lang="en-US" altLang="ko-KR" sz="2000" dirty="0">
                <a:solidFill>
                  <a:schemeClr val="bg1">
                    <a:lumMod val="95000"/>
                  </a:schemeClr>
                </a:solidFill>
                <a:latin typeface="SamsungOne 400" panose="020B0503030303020204" pitchFamily="34" charset="0"/>
                <a:ea typeface="SamsungOne 400" panose="020B0503030303020204" pitchFamily="34" charset="0"/>
              </a:rPr>
              <a:t>Introduction to the Natural Language Processing</a:t>
            </a:r>
          </a:p>
        </p:txBody>
      </p:sp>
      <p:sp>
        <p:nvSpPr>
          <p:cNvPr id="12" name="직사각형 11">
            <a:extLst>
              <a:ext uri="{FF2B5EF4-FFF2-40B4-BE49-F238E27FC236}">
                <a16:creationId xmlns:a16="http://schemas.microsoft.com/office/drawing/2014/main" id="{A07F20A0-61D4-4303-BA91-E4099C5231CB}"/>
              </a:ext>
            </a:extLst>
          </p:cNvPr>
          <p:cNvSpPr/>
          <p:nvPr/>
        </p:nvSpPr>
        <p:spPr>
          <a:xfrm>
            <a:off x="546895" y="1528482"/>
            <a:ext cx="8797130"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atinLnBrk="0"/>
            <a:r>
              <a:rPr lang="en-US" altLang="ko-KR" sz="3200" dirty="0">
                <a:solidFill>
                  <a:schemeClr val="tx1">
                    <a:lumMod val="95000"/>
                    <a:lumOff val="5000"/>
                  </a:schemeClr>
                </a:solidFill>
                <a:latin typeface="Samsung Sharp Sans" pitchFamily="2" charset="0"/>
                <a:ea typeface="Samsung Sharp Sans" pitchFamily="2" charset="0"/>
                <a:cs typeface="Samsung Sharp Sans" pitchFamily="2" charset="0"/>
              </a:rPr>
              <a:t>Stemming and Lemmatization</a:t>
            </a:r>
          </a:p>
        </p:txBody>
      </p:sp>
      <p:grpSp>
        <p:nvGrpSpPr>
          <p:cNvPr id="13" name="그룹 12">
            <a:extLst>
              <a:ext uri="{FF2B5EF4-FFF2-40B4-BE49-F238E27FC236}">
                <a16:creationId xmlns:a16="http://schemas.microsoft.com/office/drawing/2014/main" id="{8310E0C3-7961-466C-A36D-0ADA9092ECF5}"/>
              </a:ext>
            </a:extLst>
          </p:cNvPr>
          <p:cNvGrpSpPr/>
          <p:nvPr/>
        </p:nvGrpSpPr>
        <p:grpSpPr>
          <a:xfrm>
            <a:off x="558800" y="2232686"/>
            <a:ext cx="8785225" cy="215444"/>
            <a:chOff x="1027113" y="2045625"/>
            <a:chExt cx="8785225" cy="215444"/>
          </a:xfrm>
        </p:grpSpPr>
        <p:sp>
          <p:nvSpPr>
            <p:cNvPr id="14" name="직사각형 13">
              <a:extLst>
                <a:ext uri="{FF2B5EF4-FFF2-40B4-BE49-F238E27FC236}">
                  <a16:creationId xmlns:a16="http://schemas.microsoft.com/office/drawing/2014/main" id="{CE82B5C3-A6B7-4D73-B5BE-88F05AAE163F}"/>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latinLnBrk="0"/>
              <a:endParaRPr lang="ko-KR" altLang="en-US"/>
            </a:p>
          </p:txBody>
        </p:sp>
        <p:sp>
          <p:nvSpPr>
            <p:cNvPr id="17" name="직사각형 16">
              <a:extLst>
                <a:ext uri="{FF2B5EF4-FFF2-40B4-BE49-F238E27FC236}">
                  <a16:creationId xmlns:a16="http://schemas.microsoft.com/office/drawing/2014/main" id="{E79BFDD2-09A4-46D5-B240-61B4A519E757}"/>
                </a:ext>
              </a:extLst>
            </p:cNvPr>
            <p:cNvSpPr/>
            <p:nvPr/>
          </p:nvSpPr>
          <p:spPr>
            <a:xfrm>
              <a:off x="1179513" y="204562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atinLnBrk="0">
                <a:spcAft>
                  <a:spcPts val="600"/>
                </a:spcAft>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Stemming:</a:t>
              </a:r>
            </a:p>
          </p:txBody>
        </p:sp>
      </p:grpSp>
      <p:sp>
        <p:nvSpPr>
          <p:cNvPr id="18" name="직사각형 17">
            <a:extLst>
              <a:ext uri="{FF2B5EF4-FFF2-40B4-BE49-F238E27FC236}">
                <a16:creationId xmlns:a16="http://schemas.microsoft.com/office/drawing/2014/main" id="{A677F50E-766D-4322-9BD3-A7E3E5000416}"/>
              </a:ext>
            </a:extLst>
          </p:cNvPr>
          <p:cNvSpPr/>
          <p:nvPr/>
        </p:nvSpPr>
        <p:spPr>
          <a:xfrm>
            <a:off x="711200" y="2557955"/>
            <a:ext cx="8632825" cy="15663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lnSpc>
                <a:spcPct val="150000"/>
              </a:lnSpc>
              <a:spcAft>
                <a:spcPts val="4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a:t>Reduces words to their word stem, base or root form by applying a given rule.</a:t>
            </a:r>
          </a:p>
          <a:p>
            <a:pPr marL="182563" indent="-182563">
              <a:lnSpc>
                <a:spcPct val="150000"/>
              </a:lnSpc>
              <a:spcAft>
                <a:spcPts val="4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a:t>May not preserve the dictionary meaning nor the POS information.</a:t>
            </a:r>
          </a:p>
          <a:p>
            <a:pPr marL="176212" lvl="1">
              <a:lnSpc>
                <a:spcPct val="130000"/>
              </a:lnSpc>
              <a:spcAft>
                <a:spcPts val="800"/>
              </a:spcAft>
              <a:buClr>
                <a:srgbClr val="193EB0"/>
              </a:buClr>
            </a:pPr>
            <a:r>
              <a:rPr lang="en-US" altLang="ko-KR" sz="1600" dirty="0">
                <a:solidFill>
                  <a:srgbClr val="FF0000"/>
                </a:solidFill>
                <a:latin typeface="SamsungOne 700" panose="020B0803030303020204" pitchFamily="34" charset="0"/>
                <a:ea typeface="SamsungOne 700" panose="020B0803030303020204" pitchFamily="34" charset="0"/>
              </a:rPr>
              <a:t>Ex</a:t>
            </a:r>
            <a:r>
              <a:rPr lang="en-US" altLang="ko-KR" sz="1600" dirty="0">
                <a:solidFill>
                  <a:schemeClr val="tx1">
                    <a:lumMod val="85000"/>
                    <a:lumOff val="15000"/>
                  </a:schemeClr>
                </a:solidFill>
                <a:latin typeface="SamsungOne 400" panose="020B0503030303020204" pitchFamily="34" charset="0"/>
                <a:ea typeface="SamsungOne 400" panose="020B0503030303020204" pitchFamily="34" charset="0"/>
              </a:rPr>
              <a:t>) </a:t>
            </a:r>
            <a:r>
              <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rPr>
              <a:t>“cried” → “cri” </a:t>
            </a:r>
          </a:p>
          <a:p>
            <a:pPr marL="176212" lvl="1">
              <a:lnSpc>
                <a:spcPct val="130000"/>
              </a:lnSpc>
              <a:spcAft>
                <a:spcPts val="800"/>
              </a:spcAft>
              <a:buClr>
                <a:srgbClr val="193EB0"/>
              </a:buClr>
            </a:pPr>
            <a:r>
              <a:rPr lang="en-US" altLang="ko-KR" sz="1600" dirty="0">
                <a:solidFill>
                  <a:srgbClr val="FF0000"/>
                </a:solidFill>
                <a:latin typeface="SamsungOne 700" panose="020B0803030303020204" pitchFamily="34" charset="0"/>
                <a:ea typeface="SamsungOne 700" panose="020B0803030303020204" pitchFamily="34" charset="0"/>
              </a:rPr>
              <a:t>Ex</a:t>
            </a:r>
            <a:r>
              <a:rPr lang="en-US" altLang="ko-KR" sz="1600" dirty="0">
                <a:solidFill>
                  <a:schemeClr val="tx1">
                    <a:lumMod val="85000"/>
                    <a:lumOff val="15000"/>
                  </a:schemeClr>
                </a:solidFill>
                <a:latin typeface="SamsungOne 400" panose="020B0503030303020204" pitchFamily="34" charset="0"/>
                <a:ea typeface="SamsungOne 400" panose="020B0503030303020204" pitchFamily="34" charset="0"/>
              </a:rPr>
              <a:t>)</a:t>
            </a:r>
            <a:r>
              <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rPr>
              <a:t> “remembrance” → “</a:t>
            </a:r>
            <a:r>
              <a:rPr lang="en-US" altLang="ko-KR" sz="1200" dirty="0" err="1">
                <a:solidFill>
                  <a:schemeClr val="tx1">
                    <a:lumMod val="85000"/>
                    <a:lumOff val="15000"/>
                  </a:schemeClr>
                </a:solidFill>
                <a:latin typeface="SamsungOne 400" panose="020B0503030303020204" pitchFamily="34" charset="0"/>
                <a:ea typeface="SamsungOne 400" panose="020B0503030303020204" pitchFamily="34" charset="0"/>
              </a:rPr>
              <a:t>remembr</a:t>
            </a:r>
            <a:r>
              <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rPr>
              <a:t>”</a:t>
            </a:r>
          </a:p>
        </p:txBody>
      </p:sp>
      <p:sp>
        <p:nvSpPr>
          <p:cNvPr id="19" name="직사각형 18">
            <a:extLst>
              <a:ext uri="{FF2B5EF4-FFF2-40B4-BE49-F238E27FC236}">
                <a16:creationId xmlns:a16="http://schemas.microsoft.com/office/drawing/2014/main" id="{1629FAD0-0D07-49F2-94A4-C1EABB9C8125}"/>
              </a:ext>
            </a:extLst>
          </p:cNvPr>
          <p:cNvSpPr/>
          <p:nvPr/>
        </p:nvSpPr>
        <p:spPr>
          <a:xfrm>
            <a:off x="711200" y="4757704"/>
            <a:ext cx="8632825" cy="11436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lnSpc>
                <a:spcPct val="150000"/>
              </a:lnSpc>
              <a:spcAft>
                <a:spcPts val="4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a:t>Reduces words to their “lemma” by removing the inflectional endings.</a:t>
            </a:r>
          </a:p>
          <a:p>
            <a:pPr marL="182563" indent="-182563">
              <a:lnSpc>
                <a:spcPct val="150000"/>
              </a:lnSpc>
              <a:spcAft>
                <a:spcPts val="4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a:t>Preserves the dictionary meaning and the POS information.</a:t>
            </a:r>
          </a:p>
          <a:p>
            <a:pPr marL="176212" lvl="1">
              <a:lnSpc>
                <a:spcPct val="130000"/>
              </a:lnSpc>
              <a:spcAft>
                <a:spcPts val="800"/>
              </a:spcAft>
              <a:buClr>
                <a:srgbClr val="193EB0"/>
              </a:buClr>
            </a:pPr>
            <a:r>
              <a:rPr lang="en-US" altLang="ko-KR" sz="1600" dirty="0">
                <a:solidFill>
                  <a:srgbClr val="FF0000"/>
                </a:solidFill>
                <a:latin typeface="SamsungOne 700" panose="020B0803030303020204" pitchFamily="34" charset="0"/>
                <a:ea typeface="SamsungOne 700" panose="020B0803030303020204" pitchFamily="34" charset="0"/>
              </a:rPr>
              <a:t>Ex</a:t>
            </a:r>
            <a:r>
              <a:rPr lang="en-US" altLang="ko-KR" sz="1600" dirty="0">
                <a:solidFill>
                  <a:schemeClr val="tx1">
                    <a:lumMod val="85000"/>
                    <a:lumOff val="15000"/>
                  </a:schemeClr>
                </a:solidFill>
                <a:latin typeface="SamsungOne 400" panose="020B0503030303020204" pitchFamily="34" charset="0"/>
                <a:ea typeface="SamsungOne 400" panose="020B0503030303020204" pitchFamily="34" charset="0"/>
              </a:rPr>
              <a:t>)</a:t>
            </a:r>
            <a:r>
              <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rPr>
              <a:t> “wolves” → “wolf” </a:t>
            </a:r>
          </a:p>
        </p:txBody>
      </p:sp>
      <p:grpSp>
        <p:nvGrpSpPr>
          <p:cNvPr id="20" name="그룹 19">
            <a:extLst>
              <a:ext uri="{FF2B5EF4-FFF2-40B4-BE49-F238E27FC236}">
                <a16:creationId xmlns:a16="http://schemas.microsoft.com/office/drawing/2014/main" id="{5F99A1BB-F7AD-4BB5-8A2A-4FB182E596F8}"/>
              </a:ext>
            </a:extLst>
          </p:cNvPr>
          <p:cNvGrpSpPr/>
          <p:nvPr/>
        </p:nvGrpSpPr>
        <p:grpSpPr>
          <a:xfrm>
            <a:off x="558800" y="4430548"/>
            <a:ext cx="8785225" cy="215444"/>
            <a:chOff x="1027113" y="2045625"/>
            <a:chExt cx="8785225" cy="215444"/>
          </a:xfrm>
        </p:grpSpPr>
        <p:sp>
          <p:nvSpPr>
            <p:cNvPr id="21" name="직사각형 20">
              <a:extLst>
                <a:ext uri="{FF2B5EF4-FFF2-40B4-BE49-F238E27FC236}">
                  <a16:creationId xmlns:a16="http://schemas.microsoft.com/office/drawing/2014/main" id="{73E38856-6A92-4CCD-9078-26E393CE3723}"/>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latinLnBrk="0"/>
              <a:endParaRPr lang="ko-KR" altLang="en-US"/>
            </a:p>
          </p:txBody>
        </p:sp>
        <p:sp>
          <p:nvSpPr>
            <p:cNvPr id="22" name="직사각형 21">
              <a:extLst>
                <a:ext uri="{FF2B5EF4-FFF2-40B4-BE49-F238E27FC236}">
                  <a16:creationId xmlns:a16="http://schemas.microsoft.com/office/drawing/2014/main" id="{2E203C5C-1410-4211-96C4-396FDC00FD79}"/>
                </a:ext>
              </a:extLst>
            </p:cNvPr>
            <p:cNvSpPr/>
            <p:nvPr/>
          </p:nvSpPr>
          <p:spPr>
            <a:xfrm>
              <a:off x="1179513" y="204562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atinLnBrk="0">
                <a:spcAft>
                  <a:spcPts val="600"/>
                </a:spcAft>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Lemmatization:</a:t>
              </a:r>
            </a:p>
          </p:txBody>
        </p:sp>
      </p:grpSp>
    </p:spTree>
    <p:extLst>
      <p:ext uri="{BB962C8B-B14F-4D97-AF65-F5344CB8AC3E}">
        <p14:creationId xmlns:p14="http://schemas.microsoft.com/office/powerpoint/2010/main" val="315938338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직사각형 12">
            <a:extLst>
              <a:ext uri="{FF2B5EF4-FFF2-40B4-BE49-F238E27FC236}">
                <a16:creationId xmlns:a16="http://schemas.microsoft.com/office/drawing/2014/main" id="{461A72A7-9597-4C29-BC2A-64BD30E32B7B}"/>
              </a:ext>
            </a:extLst>
          </p:cNvPr>
          <p:cNvSpPr/>
          <p:nvPr/>
        </p:nvSpPr>
        <p:spPr>
          <a:xfrm>
            <a:off x="558800" y="525055"/>
            <a:ext cx="8640960"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atinLnBrk="0"/>
            <a:r>
              <a:rPr lang="en-US" altLang="ko-KR" sz="1600" dirty="0">
                <a:solidFill>
                  <a:schemeClr val="bg1">
                    <a:lumMod val="95000"/>
                  </a:schemeClr>
                </a:solidFill>
                <a:latin typeface="SamsungOne 700" panose="020B0803030303020204" pitchFamily="34" charset="0"/>
                <a:ea typeface="SamsungOne 700" panose="020B0803030303020204" pitchFamily="34" charset="0"/>
              </a:rPr>
              <a:t>UNIT 6. </a:t>
            </a:r>
            <a:br>
              <a:rPr lang="en-US" altLang="ko-KR" dirty="0">
                <a:solidFill>
                  <a:schemeClr val="bg1">
                    <a:lumMod val="95000"/>
                  </a:schemeClr>
                </a:solidFill>
                <a:latin typeface="SamsungOne 700" panose="020B0803030303020204" pitchFamily="34" charset="0"/>
                <a:ea typeface="SamsungOne 700" panose="020B0803030303020204" pitchFamily="34" charset="0"/>
              </a:rPr>
            </a:br>
            <a:r>
              <a:rPr lang="en-US" altLang="ko-KR" sz="2000" dirty="0">
                <a:solidFill>
                  <a:schemeClr val="bg1">
                    <a:lumMod val="95000"/>
                  </a:schemeClr>
                </a:solidFill>
                <a:latin typeface="SamsungOne 700" panose="020B0803030303020204" pitchFamily="34" charset="0"/>
                <a:ea typeface="SamsungOne 700" panose="020B0803030303020204" pitchFamily="34" charset="0"/>
              </a:rPr>
              <a:t>6.3. </a:t>
            </a:r>
            <a:r>
              <a:rPr lang="en-US" altLang="ko-KR" sz="2000" dirty="0">
                <a:solidFill>
                  <a:schemeClr val="bg1">
                    <a:lumMod val="95000"/>
                  </a:schemeClr>
                </a:solidFill>
                <a:latin typeface="SamsungOne 400" panose="020B0503030303020204" pitchFamily="34" charset="0"/>
                <a:ea typeface="SamsungOne 400" panose="020B0503030303020204" pitchFamily="34" charset="0"/>
              </a:rPr>
              <a:t>Introduction to the Natural Language Processing</a:t>
            </a:r>
          </a:p>
        </p:txBody>
      </p:sp>
      <p:sp>
        <p:nvSpPr>
          <p:cNvPr id="14" name="직사각형 13">
            <a:extLst>
              <a:ext uri="{FF2B5EF4-FFF2-40B4-BE49-F238E27FC236}">
                <a16:creationId xmlns:a16="http://schemas.microsoft.com/office/drawing/2014/main" id="{DC2D482F-DE5D-4F2F-91F5-EA5BC0FB1D72}"/>
              </a:ext>
            </a:extLst>
          </p:cNvPr>
          <p:cNvSpPr/>
          <p:nvPr/>
        </p:nvSpPr>
        <p:spPr>
          <a:xfrm>
            <a:off x="546895" y="1528482"/>
            <a:ext cx="8797130"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atinLnBrk="0"/>
            <a:r>
              <a:rPr lang="en-US" altLang="ko-KR" sz="3200" dirty="0">
                <a:solidFill>
                  <a:schemeClr val="tx1">
                    <a:lumMod val="95000"/>
                    <a:lumOff val="5000"/>
                  </a:schemeClr>
                </a:solidFill>
                <a:latin typeface="Samsung Sharp Sans" pitchFamily="2" charset="0"/>
                <a:ea typeface="Samsung Sharp Sans" pitchFamily="2" charset="0"/>
                <a:cs typeface="Samsung Sharp Sans" pitchFamily="2" charset="0"/>
              </a:rPr>
              <a:t>POS Tagging (1/2)</a:t>
            </a:r>
          </a:p>
        </p:txBody>
      </p:sp>
      <p:grpSp>
        <p:nvGrpSpPr>
          <p:cNvPr id="17" name="그룹 16">
            <a:extLst>
              <a:ext uri="{FF2B5EF4-FFF2-40B4-BE49-F238E27FC236}">
                <a16:creationId xmlns:a16="http://schemas.microsoft.com/office/drawing/2014/main" id="{1A1A8BC8-55CF-46FB-8940-FEF2BCB5E33B}"/>
              </a:ext>
            </a:extLst>
          </p:cNvPr>
          <p:cNvGrpSpPr/>
          <p:nvPr/>
        </p:nvGrpSpPr>
        <p:grpSpPr>
          <a:xfrm>
            <a:off x="558800" y="2232686"/>
            <a:ext cx="8785225" cy="215444"/>
            <a:chOff x="1027113" y="2045625"/>
            <a:chExt cx="8785225" cy="215444"/>
          </a:xfrm>
        </p:grpSpPr>
        <p:sp>
          <p:nvSpPr>
            <p:cNvPr id="18" name="직사각형 17">
              <a:extLst>
                <a:ext uri="{FF2B5EF4-FFF2-40B4-BE49-F238E27FC236}">
                  <a16:creationId xmlns:a16="http://schemas.microsoft.com/office/drawing/2014/main" id="{4ACEAC64-B9CF-4D9B-921D-B0BA01FEC47E}"/>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latinLnBrk="0"/>
              <a:endParaRPr lang="ko-KR" altLang="en-US"/>
            </a:p>
          </p:txBody>
        </p:sp>
        <p:sp>
          <p:nvSpPr>
            <p:cNvPr id="19" name="직사각형 18">
              <a:extLst>
                <a:ext uri="{FF2B5EF4-FFF2-40B4-BE49-F238E27FC236}">
                  <a16:creationId xmlns:a16="http://schemas.microsoft.com/office/drawing/2014/main" id="{DE04E969-0754-48C7-9ED1-75B2F8983BB4}"/>
                </a:ext>
              </a:extLst>
            </p:cNvPr>
            <p:cNvSpPr/>
            <p:nvPr/>
          </p:nvSpPr>
          <p:spPr>
            <a:xfrm>
              <a:off x="1179513" y="204562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atinLnBrk="0">
                <a:spcAft>
                  <a:spcPts val="600"/>
                </a:spcAft>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Part of Speech (POS) tag set in English: </a:t>
              </a:r>
            </a:p>
          </p:txBody>
        </p:sp>
      </p:grpSp>
      <p:graphicFrame>
        <p:nvGraphicFramePr>
          <p:cNvPr id="20" name="Table 19">
            <a:extLst>
              <a:ext uri="{FF2B5EF4-FFF2-40B4-BE49-F238E27FC236}">
                <a16:creationId xmlns:a16="http://schemas.microsoft.com/office/drawing/2014/main" id="{FF31FDEB-0B44-40A3-83DD-CD68922D1652}"/>
              </a:ext>
            </a:extLst>
          </p:cNvPr>
          <p:cNvGraphicFramePr>
            <a:graphicFrameLocks noGrp="1"/>
          </p:cNvGraphicFramePr>
          <p:nvPr/>
        </p:nvGraphicFramePr>
        <p:xfrm>
          <a:off x="703263" y="2528888"/>
          <a:ext cx="8640761" cy="3537030"/>
        </p:xfrm>
        <a:graphic>
          <a:graphicData uri="http://schemas.openxmlformats.org/drawingml/2006/table">
            <a:tbl>
              <a:tblPr/>
              <a:tblGrid>
                <a:gridCol w="1836737">
                  <a:extLst>
                    <a:ext uri="{9D8B030D-6E8A-4147-A177-3AD203B41FA5}">
                      <a16:colId xmlns:a16="http://schemas.microsoft.com/office/drawing/2014/main" val="20003"/>
                    </a:ext>
                  </a:extLst>
                </a:gridCol>
                <a:gridCol w="4876800">
                  <a:extLst>
                    <a:ext uri="{9D8B030D-6E8A-4147-A177-3AD203B41FA5}">
                      <a16:colId xmlns:a16="http://schemas.microsoft.com/office/drawing/2014/main" val="394062439"/>
                    </a:ext>
                  </a:extLst>
                </a:gridCol>
                <a:gridCol w="1927224">
                  <a:extLst>
                    <a:ext uri="{9D8B030D-6E8A-4147-A177-3AD203B41FA5}">
                      <a16:colId xmlns:a16="http://schemas.microsoft.com/office/drawing/2014/main" val="1932771221"/>
                    </a:ext>
                  </a:extLst>
                </a:gridCol>
              </a:tblGrid>
              <a:tr h="205346">
                <a:tc>
                  <a:txBody>
                    <a:bodyPr/>
                    <a:lstStyle/>
                    <a:p>
                      <a:pPr algn="ctr"/>
                      <a:r>
                        <a:rPr lang="en-US" altLang="ko-KR" sz="1400" b="0" kern="1200" dirty="0">
                          <a:solidFill>
                            <a:schemeClr val="tx1"/>
                          </a:solidFill>
                          <a:latin typeface="SamsungOne 700" panose="020B0803030303020204" pitchFamily="34" charset="0"/>
                          <a:ea typeface="SamsungOne 700" panose="020B0803030303020204" pitchFamily="34" charset="0"/>
                          <a:cs typeface="Times New Roman" panose="02020603050405020304" pitchFamily="18" charset="0"/>
                        </a:rPr>
                        <a:t>Tag</a:t>
                      </a:r>
                      <a:r>
                        <a:rPr lang="ko-KR" altLang="en-US" sz="1400" b="0" kern="1200" dirty="0">
                          <a:solidFill>
                            <a:schemeClr val="tx1"/>
                          </a:solidFill>
                          <a:latin typeface="SamsungOne 700" panose="020B0803030303020204" pitchFamily="34" charset="0"/>
                          <a:ea typeface="SamsungOne 700" panose="020B0803030303020204" pitchFamily="34" charset="0"/>
                          <a:cs typeface="Times New Roman" panose="02020603050405020304" pitchFamily="18" charset="0"/>
                        </a:rPr>
                        <a:t> </a:t>
                      </a:r>
                      <a:r>
                        <a:rPr lang="en-US" altLang="ko-KR" sz="1400" b="0" kern="1200" dirty="0">
                          <a:solidFill>
                            <a:schemeClr val="tx1"/>
                          </a:solidFill>
                          <a:latin typeface="SamsungOne 700" panose="020B0803030303020204" pitchFamily="34" charset="0"/>
                          <a:ea typeface="SamsungOne 700" panose="020B0803030303020204" pitchFamily="34" charset="0"/>
                          <a:cs typeface="Times New Roman" panose="02020603050405020304" pitchFamily="18" charset="0"/>
                        </a:rPr>
                        <a:t>Set</a:t>
                      </a:r>
                      <a:endParaRPr lang="ko-KR" altLang="en-US" sz="1400" b="0" kern="1200" dirty="0">
                        <a:solidFill>
                          <a:schemeClr val="tx1"/>
                        </a:solidFill>
                        <a:latin typeface="SamsungOne 700" panose="020B0803030303020204" pitchFamily="34" charset="0"/>
                        <a:cs typeface="Times New Roman" panose="02020603050405020304" pitchFamily="18" charset="0"/>
                      </a:endParaRPr>
                    </a:p>
                  </a:txBody>
                  <a:tcPr marL="0" marR="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algn="ctr"/>
                      <a:r>
                        <a:rPr lang="en-US" altLang="ko-KR" sz="1400" b="0" kern="1200" dirty="0">
                          <a:solidFill>
                            <a:schemeClr val="tx1"/>
                          </a:solidFill>
                          <a:latin typeface="SamsungOne 700" panose="020B0803030303020204" pitchFamily="34" charset="0"/>
                          <a:ea typeface="SamsungOne 700" panose="020B0803030303020204" pitchFamily="34" charset="0"/>
                          <a:cs typeface="Times New Roman" panose="02020603050405020304" pitchFamily="18" charset="0"/>
                        </a:rPr>
                        <a:t>Description</a:t>
                      </a:r>
                      <a:endParaRPr lang="ko-KR" altLang="en-US" sz="1400" b="0" kern="1200" dirty="0">
                        <a:solidFill>
                          <a:schemeClr val="tx1"/>
                        </a:solidFill>
                        <a:latin typeface="SamsungOne 700" panose="020B0803030303020204" pitchFamily="34" charset="0"/>
                        <a:cs typeface="Times New Roman" panose="02020603050405020304" pitchFamily="18"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algn="ctr"/>
                      <a:r>
                        <a:rPr lang="en-US" altLang="ko-KR" sz="1400" b="0" kern="1200" dirty="0">
                          <a:solidFill>
                            <a:schemeClr val="tx1"/>
                          </a:solidFill>
                          <a:latin typeface="SamsungOne 700" panose="020B0803030303020204" pitchFamily="34" charset="0"/>
                          <a:ea typeface="SamsungOne 700" panose="020B0803030303020204" pitchFamily="34" charset="0"/>
                          <a:cs typeface="Times New Roman" panose="02020603050405020304" pitchFamily="18" charset="0"/>
                        </a:rPr>
                        <a:t>Example</a:t>
                      </a:r>
                      <a:endParaRPr lang="ko-KR" altLang="en-US" sz="1400" b="0" kern="1200" dirty="0">
                        <a:solidFill>
                          <a:schemeClr val="tx1"/>
                        </a:solidFill>
                        <a:latin typeface="SamsungOne 700" panose="020B0803030303020204" pitchFamily="34" charset="0"/>
                        <a:cs typeface="Times New Roman" panose="02020603050405020304" pitchFamily="18"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0"/>
                  </a:ext>
                </a:extLst>
              </a:tr>
              <a:tr h="195510">
                <a:tc>
                  <a:txBody>
                    <a:bodyPr/>
                    <a:lstStyle/>
                    <a:p>
                      <a:pPr algn="ctr"/>
                      <a:r>
                        <a:rPr lang="en-US" altLang="ko-KR" sz="1200" b="0" kern="1200" dirty="0">
                          <a:gradFill>
                            <a:gsLst>
                              <a:gs pos="0">
                                <a:srgbClr val="FF0000"/>
                              </a:gs>
                              <a:gs pos="100000">
                                <a:srgbClr val="FF0000"/>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CC</a:t>
                      </a:r>
                      <a:endParaRPr lang="ko-KR" altLang="en-US" sz="1200" b="0" kern="1200" dirty="0">
                        <a:gradFill>
                          <a:gsLst>
                            <a:gs pos="0">
                              <a:srgbClr val="FF0000"/>
                            </a:gs>
                            <a:gs pos="100000">
                              <a:srgbClr val="FF0000"/>
                            </a:gs>
                          </a:gsLst>
                          <a:lin ang="5400000" scaled="1"/>
                        </a:gradFill>
                        <a:latin typeface="SamsungOne 400" panose="020B0503030303020204" pitchFamily="34" charset="0"/>
                        <a:cs typeface="Times New Roman" panose="02020603050405020304" pitchFamily="18" charset="0"/>
                      </a:endParaRPr>
                    </a:p>
                  </a:txBody>
                  <a:tcPr marL="0" marR="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mn-ea"/>
                          <a:cs typeface="Times New Roman" panose="02020603050405020304" pitchFamily="18" charset="0"/>
                        </a:rPr>
                        <a:t>Coordinating conjunction</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a:endParaRPr lang="ko-KR" altLang="en-US" sz="1200" b="0" kern="1200" dirty="0">
                        <a:gradFill>
                          <a:gsLst>
                            <a:gs pos="0">
                              <a:srgbClr val="193EB0"/>
                            </a:gs>
                            <a:gs pos="100000">
                              <a:srgbClr val="1F45BC"/>
                            </a:gs>
                          </a:gsLst>
                          <a:lin ang="5400000" scaled="1"/>
                        </a:gradFill>
                        <a:latin typeface="SamsungOne 400" panose="020B0503030303020204" pitchFamily="34" charset="0"/>
                        <a:ea typeface="+mn-ea"/>
                        <a:cs typeface="Times New Roman" panose="02020603050405020304" pitchFamily="18"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195510">
                <a:tc>
                  <a:txBody>
                    <a:bodyPr/>
                    <a:lstStyle/>
                    <a:p>
                      <a:pPr algn="ctr"/>
                      <a:r>
                        <a:rPr lang="en-US" altLang="ko-KR" sz="1200" b="0" kern="1200" dirty="0">
                          <a:gradFill>
                            <a:gsLst>
                              <a:gs pos="0">
                                <a:srgbClr val="FF0000"/>
                              </a:gs>
                              <a:gs pos="100000">
                                <a:srgbClr val="FF0000"/>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CD</a:t>
                      </a:r>
                      <a:endParaRPr lang="ko-KR" altLang="en-US" sz="1200" b="0" kern="1200" dirty="0">
                        <a:gradFill>
                          <a:gsLst>
                            <a:gs pos="0">
                              <a:srgbClr val="FF0000"/>
                            </a:gs>
                            <a:gs pos="100000">
                              <a:srgbClr val="FF0000"/>
                            </a:gs>
                          </a:gsLst>
                          <a:lin ang="5400000" scaled="1"/>
                        </a:gradFill>
                        <a:latin typeface="SamsungOne 400" panose="020B0503030303020204" pitchFamily="34" charset="0"/>
                        <a:cs typeface="Times New Roman" panose="02020603050405020304" pitchFamily="18" charset="0"/>
                      </a:endParaRPr>
                    </a:p>
                  </a:txBody>
                  <a:tcPr marL="0" marR="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mn-ea"/>
                          <a:cs typeface="Times New Roman" panose="02020603050405020304" pitchFamily="18" charset="0"/>
                        </a:rPr>
                        <a:t>Cardinal digit</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a:endParaRPr lang="ko-KR" altLang="en-US" sz="1200" b="0" kern="1200" dirty="0">
                        <a:gradFill>
                          <a:gsLst>
                            <a:gs pos="0">
                              <a:srgbClr val="193EB0"/>
                            </a:gs>
                            <a:gs pos="100000">
                              <a:srgbClr val="1F45BC"/>
                            </a:gs>
                          </a:gsLst>
                          <a:lin ang="5400000" scaled="1"/>
                        </a:gradFill>
                        <a:latin typeface="SamsungOne 400" panose="020B0503030303020204" pitchFamily="34" charset="0"/>
                        <a:ea typeface="+mn-ea"/>
                        <a:cs typeface="Times New Roman" panose="02020603050405020304" pitchFamily="18"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195510">
                <a:tc>
                  <a:txBody>
                    <a:bodyPr/>
                    <a:lstStyle/>
                    <a:p>
                      <a:pPr algn="ctr"/>
                      <a:r>
                        <a:rPr lang="en-US" altLang="ko-KR" sz="1200" b="0" kern="1200" dirty="0">
                          <a:gradFill>
                            <a:gsLst>
                              <a:gs pos="0">
                                <a:srgbClr val="FF0000"/>
                              </a:gs>
                              <a:gs pos="100000">
                                <a:srgbClr val="FF0000"/>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DT</a:t>
                      </a:r>
                      <a:endParaRPr lang="ko-KR" altLang="en-US" sz="1200" b="0" kern="1200" dirty="0">
                        <a:gradFill>
                          <a:gsLst>
                            <a:gs pos="0">
                              <a:srgbClr val="FF0000"/>
                            </a:gs>
                            <a:gs pos="100000">
                              <a:srgbClr val="FF0000"/>
                            </a:gs>
                          </a:gsLst>
                          <a:lin ang="5400000" scaled="1"/>
                        </a:gradFill>
                        <a:latin typeface="SamsungOne 400" panose="020B0503030303020204" pitchFamily="34" charset="0"/>
                        <a:cs typeface="Times New Roman" panose="02020603050405020304" pitchFamily="18" charset="0"/>
                      </a:endParaRPr>
                    </a:p>
                  </a:txBody>
                  <a:tcPr marL="0" marR="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mn-ea"/>
                          <a:cs typeface="Times New Roman" panose="02020603050405020304" pitchFamily="18" charset="0"/>
                        </a:rPr>
                        <a:t>Determiner</a:t>
                      </a:r>
                      <a:endParaRPr lang="ko-KR" altLang="en-US"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mn-ea"/>
                        <a:cs typeface="Times New Roman" panose="02020603050405020304" pitchFamily="18"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a:endParaRPr lang="ko-KR" altLang="en-US" sz="1200" b="0" kern="1200" dirty="0">
                        <a:gradFill>
                          <a:gsLst>
                            <a:gs pos="0">
                              <a:srgbClr val="193EB0"/>
                            </a:gs>
                            <a:gs pos="100000">
                              <a:srgbClr val="1F45BC"/>
                            </a:gs>
                          </a:gsLst>
                          <a:lin ang="5400000" scaled="1"/>
                        </a:gradFill>
                        <a:latin typeface="SamsungOne 400" panose="020B0503030303020204" pitchFamily="34" charset="0"/>
                        <a:ea typeface="+mn-ea"/>
                        <a:cs typeface="Times New Roman" panose="02020603050405020304" pitchFamily="18"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756060286"/>
                  </a:ext>
                </a:extLst>
              </a:tr>
              <a:tr h="195510">
                <a:tc>
                  <a:txBody>
                    <a:bodyPr/>
                    <a:lstStyle/>
                    <a:p>
                      <a:pPr algn="ctr"/>
                      <a:r>
                        <a:rPr lang="en-US" altLang="ko-KR" sz="1200" b="0" kern="1200" dirty="0">
                          <a:gradFill>
                            <a:gsLst>
                              <a:gs pos="0">
                                <a:srgbClr val="FF0000"/>
                              </a:gs>
                              <a:gs pos="100000">
                                <a:srgbClr val="FF0000"/>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EX</a:t>
                      </a:r>
                      <a:endParaRPr lang="ko-KR" altLang="en-US" sz="1200" b="0" kern="1200" dirty="0">
                        <a:gradFill>
                          <a:gsLst>
                            <a:gs pos="0">
                              <a:srgbClr val="FF0000"/>
                            </a:gs>
                            <a:gs pos="100000">
                              <a:srgbClr val="FF0000"/>
                            </a:gs>
                          </a:gsLst>
                          <a:lin ang="5400000" scaled="1"/>
                        </a:gradFill>
                        <a:latin typeface="SamsungOne 400" panose="020B0503030303020204" pitchFamily="34" charset="0"/>
                        <a:cs typeface="Times New Roman" panose="02020603050405020304" pitchFamily="18" charset="0"/>
                      </a:endParaRPr>
                    </a:p>
                  </a:txBody>
                  <a:tcPr marL="0" marR="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mn-ea"/>
                          <a:cs typeface="Times New Roman" panose="02020603050405020304" pitchFamily="18" charset="0"/>
                        </a:rPr>
                        <a:t>Existential ‘there’</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a:r>
                        <a:rPr lang="en-US" altLang="ko-KR" sz="1200" b="0" kern="1200" dirty="0">
                          <a:gradFill>
                            <a:gsLst>
                              <a:gs pos="0">
                                <a:srgbClr val="193EB0"/>
                              </a:gs>
                              <a:gs pos="100000">
                                <a:srgbClr val="1F45BC"/>
                              </a:gs>
                            </a:gsLst>
                            <a:lin ang="5400000" scaled="1"/>
                          </a:gradFill>
                          <a:latin typeface="SamsungOne 400" panose="020B0503030303020204" pitchFamily="34" charset="0"/>
                          <a:ea typeface="+mn-ea"/>
                          <a:cs typeface="Times New Roman" panose="02020603050405020304" pitchFamily="18" charset="0"/>
                        </a:rPr>
                        <a:t>there is</a:t>
                      </a:r>
                      <a:endParaRPr lang="ko-KR" altLang="en-US" sz="1200" b="0" kern="1200" dirty="0">
                        <a:gradFill>
                          <a:gsLst>
                            <a:gs pos="0">
                              <a:srgbClr val="193EB0"/>
                            </a:gs>
                            <a:gs pos="100000">
                              <a:srgbClr val="1F45BC"/>
                            </a:gs>
                          </a:gsLst>
                          <a:lin ang="5400000" scaled="1"/>
                        </a:gradFill>
                        <a:latin typeface="SamsungOne 400" panose="020B0503030303020204" pitchFamily="34" charset="0"/>
                        <a:ea typeface="+mn-ea"/>
                        <a:cs typeface="Times New Roman" panose="02020603050405020304" pitchFamily="18"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2098274306"/>
                  </a:ext>
                </a:extLst>
              </a:tr>
              <a:tr h="195510">
                <a:tc>
                  <a:txBody>
                    <a:bodyPr/>
                    <a:lstStyle/>
                    <a:p>
                      <a:pPr algn="ctr"/>
                      <a:r>
                        <a:rPr lang="en-US" altLang="ko-KR" sz="1200" b="0" kern="1200" dirty="0">
                          <a:gradFill>
                            <a:gsLst>
                              <a:gs pos="0">
                                <a:srgbClr val="FF0000"/>
                              </a:gs>
                              <a:gs pos="100000">
                                <a:srgbClr val="FF0000"/>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FW</a:t>
                      </a:r>
                      <a:endParaRPr lang="ko-KR" altLang="en-US" sz="1200" b="0" kern="1200" dirty="0">
                        <a:gradFill>
                          <a:gsLst>
                            <a:gs pos="0">
                              <a:srgbClr val="FF0000"/>
                            </a:gs>
                            <a:gs pos="100000">
                              <a:srgbClr val="FF0000"/>
                            </a:gs>
                          </a:gsLst>
                          <a:lin ang="5400000" scaled="1"/>
                        </a:gradFill>
                        <a:latin typeface="SamsungOne 400" panose="020B0503030303020204" pitchFamily="34" charset="0"/>
                        <a:cs typeface="Times New Roman" panose="02020603050405020304" pitchFamily="18" charset="0"/>
                      </a:endParaRPr>
                    </a:p>
                  </a:txBody>
                  <a:tcPr marL="0" marR="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mn-ea"/>
                          <a:cs typeface="Times New Roman" panose="02020603050405020304" pitchFamily="18" charset="0"/>
                        </a:rPr>
                        <a:t>Foreign word</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a:endParaRPr lang="ko-KR" altLang="en-US" sz="1200" b="0" kern="1200" dirty="0">
                        <a:gradFill>
                          <a:gsLst>
                            <a:gs pos="0">
                              <a:srgbClr val="193EB0"/>
                            </a:gs>
                            <a:gs pos="100000">
                              <a:srgbClr val="1F45BC"/>
                            </a:gs>
                          </a:gsLst>
                          <a:lin ang="5400000" scaled="1"/>
                        </a:gradFill>
                        <a:latin typeface="SamsungOne 400" panose="020B0503030303020204" pitchFamily="34" charset="0"/>
                        <a:ea typeface="+mn-ea"/>
                        <a:cs typeface="Times New Roman" panose="02020603050405020304" pitchFamily="18"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2331089315"/>
                  </a:ext>
                </a:extLst>
              </a:tr>
              <a:tr h="195510">
                <a:tc>
                  <a:txBody>
                    <a:bodyPr/>
                    <a:lstStyle/>
                    <a:p>
                      <a:pPr algn="ctr"/>
                      <a:r>
                        <a:rPr lang="en-US" altLang="ko-KR" sz="1200" b="0" kern="1200" dirty="0">
                          <a:gradFill>
                            <a:gsLst>
                              <a:gs pos="0">
                                <a:srgbClr val="FF0000"/>
                              </a:gs>
                              <a:gs pos="100000">
                                <a:srgbClr val="FF0000"/>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IN</a:t>
                      </a:r>
                      <a:endParaRPr lang="ko-KR" altLang="en-US" sz="1200" b="0" kern="1200" dirty="0">
                        <a:gradFill>
                          <a:gsLst>
                            <a:gs pos="0">
                              <a:srgbClr val="FF0000"/>
                            </a:gs>
                            <a:gs pos="100000">
                              <a:srgbClr val="FF0000"/>
                            </a:gs>
                          </a:gsLst>
                          <a:lin ang="5400000" scaled="1"/>
                        </a:gradFill>
                        <a:latin typeface="SamsungOne 400" panose="020B0503030303020204" pitchFamily="34" charset="0"/>
                        <a:cs typeface="Times New Roman" panose="02020603050405020304" pitchFamily="18" charset="0"/>
                      </a:endParaRPr>
                    </a:p>
                  </a:txBody>
                  <a:tcPr marL="0" marR="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mn-ea"/>
                          <a:cs typeface="Times New Roman" panose="02020603050405020304" pitchFamily="18" charset="0"/>
                        </a:rPr>
                        <a:t>Preposition/subordinating conjunction</a:t>
                      </a:r>
                      <a:endParaRPr lang="ko-KR" altLang="en-US"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mn-ea"/>
                        <a:cs typeface="Times New Roman" panose="02020603050405020304" pitchFamily="18"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a:endParaRPr lang="ko-KR" altLang="en-US" sz="1200" b="0" kern="1200" dirty="0">
                        <a:gradFill>
                          <a:gsLst>
                            <a:gs pos="0">
                              <a:srgbClr val="193EB0"/>
                            </a:gs>
                            <a:gs pos="100000">
                              <a:srgbClr val="1F45BC"/>
                            </a:gs>
                          </a:gsLst>
                          <a:lin ang="5400000" scaled="1"/>
                        </a:gradFill>
                        <a:latin typeface="SamsungOne 400" panose="020B0503030303020204" pitchFamily="34" charset="0"/>
                        <a:ea typeface="+mn-ea"/>
                        <a:cs typeface="Times New Roman" panose="02020603050405020304" pitchFamily="18"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738368259"/>
                  </a:ext>
                </a:extLst>
              </a:tr>
              <a:tr h="195510">
                <a:tc>
                  <a:txBody>
                    <a:bodyPr/>
                    <a:lstStyle/>
                    <a:p>
                      <a:pPr algn="ctr"/>
                      <a:r>
                        <a:rPr lang="en-US" altLang="ko-KR" sz="1200" b="0" kern="1200" dirty="0">
                          <a:gradFill>
                            <a:gsLst>
                              <a:gs pos="0">
                                <a:srgbClr val="FF0000"/>
                              </a:gs>
                              <a:gs pos="100000">
                                <a:srgbClr val="FF0000"/>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JJ</a:t>
                      </a:r>
                      <a:endParaRPr lang="ko-KR" altLang="en-US" sz="1200" b="0" kern="1200" dirty="0">
                        <a:gradFill>
                          <a:gsLst>
                            <a:gs pos="0">
                              <a:srgbClr val="FF0000"/>
                            </a:gs>
                            <a:gs pos="100000">
                              <a:srgbClr val="FF0000"/>
                            </a:gs>
                          </a:gsLst>
                          <a:lin ang="5400000" scaled="1"/>
                        </a:gradFill>
                        <a:latin typeface="SamsungOne 400" panose="020B0503030303020204" pitchFamily="34" charset="0"/>
                        <a:cs typeface="Times New Roman" panose="02020603050405020304" pitchFamily="18" charset="0"/>
                      </a:endParaRPr>
                    </a:p>
                  </a:txBody>
                  <a:tcPr marL="0" marR="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mn-ea"/>
                          <a:cs typeface="Times New Roman" panose="02020603050405020304" pitchFamily="18" charset="0"/>
                        </a:rPr>
                        <a:t>Adjective</a:t>
                      </a:r>
                      <a:endParaRPr lang="ko-KR" altLang="en-US"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mn-ea"/>
                        <a:cs typeface="Times New Roman" panose="02020603050405020304" pitchFamily="18"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200" b="0" kern="1200" dirty="0">
                          <a:gradFill>
                            <a:gsLst>
                              <a:gs pos="0">
                                <a:srgbClr val="193EB0"/>
                              </a:gs>
                              <a:gs pos="100000">
                                <a:srgbClr val="1F45BC"/>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Big</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2885329577"/>
                  </a:ext>
                </a:extLst>
              </a:tr>
              <a:tr h="195510">
                <a:tc>
                  <a:txBody>
                    <a:bodyPr/>
                    <a:lstStyle/>
                    <a:p>
                      <a:pPr algn="ctr"/>
                      <a:r>
                        <a:rPr lang="en-US" altLang="ko-KR" sz="1200" b="0" kern="1200" dirty="0">
                          <a:gradFill>
                            <a:gsLst>
                              <a:gs pos="0">
                                <a:srgbClr val="FF0000"/>
                              </a:gs>
                              <a:gs pos="100000">
                                <a:srgbClr val="FF0000"/>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JJR</a:t>
                      </a:r>
                      <a:endParaRPr lang="ko-KR" altLang="en-US" sz="1200" b="0" kern="1200" dirty="0">
                        <a:gradFill>
                          <a:gsLst>
                            <a:gs pos="0">
                              <a:srgbClr val="FF0000"/>
                            </a:gs>
                            <a:gs pos="100000">
                              <a:srgbClr val="FF0000"/>
                            </a:gs>
                          </a:gsLst>
                          <a:lin ang="5400000" scaled="1"/>
                        </a:gradFill>
                        <a:latin typeface="SamsungOne 400" panose="020B0503030303020204" pitchFamily="34" charset="0"/>
                        <a:cs typeface="Times New Roman" panose="02020603050405020304" pitchFamily="18" charset="0"/>
                      </a:endParaRPr>
                    </a:p>
                  </a:txBody>
                  <a:tcPr marL="0" marR="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algn="ctr" defTabSz="914400" rtl="0" eaLnBrk="1" latinLnBrk="1" hangingPunct="1"/>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mn-ea"/>
                          <a:cs typeface="Times New Roman" panose="02020603050405020304" pitchFamily="18" charset="0"/>
                        </a:rPr>
                        <a:t>Adjective, comparative</a:t>
                      </a:r>
                      <a:endParaRPr lang="ko-KR" altLang="en-US"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mn-ea"/>
                        <a:cs typeface="Times New Roman" panose="02020603050405020304" pitchFamily="18"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a:r>
                        <a:rPr lang="en-US" altLang="ko-KR" sz="1200" b="0" kern="1200" dirty="0">
                          <a:gradFill>
                            <a:gsLst>
                              <a:gs pos="0">
                                <a:srgbClr val="193EB0"/>
                              </a:gs>
                              <a:gs pos="100000">
                                <a:srgbClr val="1F45BC"/>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Bigger</a:t>
                      </a:r>
                      <a:endParaRPr lang="ko-KR" altLang="en-US" sz="1200" b="0" kern="1200" dirty="0">
                        <a:gradFill>
                          <a:gsLst>
                            <a:gs pos="0">
                              <a:srgbClr val="193EB0"/>
                            </a:gs>
                            <a:gs pos="100000">
                              <a:srgbClr val="1F45BC"/>
                            </a:gs>
                          </a:gsLst>
                          <a:lin ang="5400000" scaled="1"/>
                        </a:gradFill>
                        <a:latin typeface="SamsungOne 400" panose="020B0503030303020204" pitchFamily="34" charset="0"/>
                        <a:ea typeface="+mn-ea"/>
                        <a:cs typeface="Times New Roman" panose="02020603050405020304" pitchFamily="18"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3571651106"/>
                  </a:ext>
                </a:extLst>
              </a:tr>
              <a:tr h="195510">
                <a:tc>
                  <a:txBody>
                    <a:bodyPr/>
                    <a:lstStyle/>
                    <a:p>
                      <a:pPr algn="ctr"/>
                      <a:r>
                        <a:rPr lang="en-US" altLang="ko-KR" sz="1200" b="0" kern="1200" dirty="0">
                          <a:gradFill>
                            <a:gsLst>
                              <a:gs pos="0">
                                <a:srgbClr val="FF0000"/>
                              </a:gs>
                              <a:gs pos="100000">
                                <a:srgbClr val="FF0000"/>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JJS</a:t>
                      </a:r>
                      <a:endParaRPr lang="ko-KR" altLang="en-US" sz="1200" b="0" kern="1200" dirty="0">
                        <a:gradFill>
                          <a:gsLst>
                            <a:gs pos="0">
                              <a:srgbClr val="FF0000"/>
                            </a:gs>
                            <a:gs pos="100000">
                              <a:srgbClr val="FF0000"/>
                            </a:gs>
                          </a:gsLst>
                          <a:lin ang="5400000" scaled="1"/>
                        </a:gradFill>
                        <a:latin typeface="SamsungOne 400" panose="020B0503030303020204" pitchFamily="34" charset="0"/>
                        <a:cs typeface="Times New Roman" panose="02020603050405020304" pitchFamily="18" charset="0"/>
                      </a:endParaRPr>
                    </a:p>
                  </a:txBody>
                  <a:tcPr marL="0" marR="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algn="ctr" defTabSz="914400" rtl="0" eaLnBrk="1" latinLnBrk="1" hangingPunct="1"/>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mn-ea"/>
                          <a:cs typeface="Times New Roman" panose="02020603050405020304" pitchFamily="18" charset="0"/>
                        </a:rPr>
                        <a:t>Adjective, superlative</a:t>
                      </a:r>
                      <a:endParaRPr lang="ko-KR" altLang="en-US"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mn-ea"/>
                        <a:cs typeface="Times New Roman" panose="02020603050405020304" pitchFamily="18"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200" b="0" kern="1200" dirty="0">
                          <a:gradFill>
                            <a:gsLst>
                              <a:gs pos="0">
                                <a:srgbClr val="193EB0"/>
                              </a:gs>
                              <a:gs pos="100000">
                                <a:srgbClr val="1F45BC"/>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Biggest</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3033695768"/>
                  </a:ext>
                </a:extLst>
              </a:tr>
              <a:tr h="195510">
                <a:tc>
                  <a:txBody>
                    <a:bodyPr/>
                    <a:lstStyle/>
                    <a:p>
                      <a:pPr algn="ctr"/>
                      <a:r>
                        <a:rPr lang="en-US" altLang="ko-KR" sz="1200" b="0" kern="1200" dirty="0">
                          <a:gradFill>
                            <a:gsLst>
                              <a:gs pos="0">
                                <a:srgbClr val="FF0000"/>
                              </a:gs>
                              <a:gs pos="100000">
                                <a:srgbClr val="FF0000"/>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LS</a:t>
                      </a:r>
                      <a:endParaRPr lang="ko-KR" altLang="en-US" sz="1200" b="0" kern="1200" dirty="0">
                        <a:gradFill>
                          <a:gsLst>
                            <a:gs pos="0">
                              <a:srgbClr val="FF0000"/>
                            </a:gs>
                            <a:gs pos="100000">
                              <a:srgbClr val="FF0000"/>
                            </a:gs>
                          </a:gsLst>
                          <a:lin ang="5400000" scaled="1"/>
                        </a:gradFill>
                        <a:latin typeface="SamsungOne 400" panose="020B0503030303020204" pitchFamily="34" charset="0"/>
                        <a:cs typeface="Times New Roman" panose="02020603050405020304" pitchFamily="18" charset="0"/>
                      </a:endParaRPr>
                    </a:p>
                  </a:txBody>
                  <a:tcPr marL="0" marR="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mn-ea"/>
                          <a:cs typeface="Times New Roman" panose="02020603050405020304" pitchFamily="18" charset="0"/>
                        </a:rPr>
                        <a:t>List marker</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a:r>
                        <a:rPr lang="en-US" altLang="ko-KR" sz="1200" b="0" kern="1200" dirty="0">
                          <a:gradFill>
                            <a:gsLst>
                              <a:gs pos="0">
                                <a:srgbClr val="193EB0"/>
                              </a:gs>
                              <a:gs pos="100000">
                                <a:srgbClr val="1F45BC"/>
                              </a:gs>
                            </a:gsLst>
                            <a:lin ang="5400000" scaled="1"/>
                          </a:gradFill>
                          <a:latin typeface="SamsungOne 400" panose="020B0503030303020204" pitchFamily="34" charset="0"/>
                          <a:ea typeface="+mn-ea"/>
                          <a:cs typeface="Times New Roman" panose="02020603050405020304" pitchFamily="18" charset="0"/>
                        </a:rPr>
                        <a:t>1)</a:t>
                      </a:r>
                      <a:endParaRPr lang="ko-KR" altLang="en-US" sz="1200" b="0" kern="1200" dirty="0">
                        <a:gradFill>
                          <a:gsLst>
                            <a:gs pos="0">
                              <a:srgbClr val="193EB0"/>
                            </a:gs>
                            <a:gs pos="100000">
                              <a:srgbClr val="1F45BC"/>
                            </a:gs>
                          </a:gsLst>
                          <a:lin ang="5400000" scaled="1"/>
                        </a:gradFill>
                        <a:latin typeface="SamsungOne 400" panose="020B0503030303020204" pitchFamily="34" charset="0"/>
                        <a:ea typeface="+mn-ea"/>
                        <a:cs typeface="Times New Roman" panose="02020603050405020304" pitchFamily="18"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4238866277"/>
                  </a:ext>
                </a:extLst>
              </a:tr>
              <a:tr h="195510">
                <a:tc>
                  <a:txBody>
                    <a:bodyPr/>
                    <a:lstStyle/>
                    <a:p>
                      <a:pPr algn="ctr"/>
                      <a:r>
                        <a:rPr lang="en-US" altLang="ko-KR" sz="1200" b="0" kern="1200" dirty="0">
                          <a:gradFill>
                            <a:gsLst>
                              <a:gs pos="0">
                                <a:srgbClr val="FF0000"/>
                              </a:gs>
                              <a:gs pos="100000">
                                <a:srgbClr val="FF0000"/>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MD</a:t>
                      </a:r>
                      <a:endParaRPr lang="ko-KR" altLang="en-US" sz="1200" b="0" kern="1200" dirty="0">
                        <a:gradFill>
                          <a:gsLst>
                            <a:gs pos="0">
                              <a:srgbClr val="FF0000"/>
                            </a:gs>
                            <a:gs pos="100000">
                              <a:srgbClr val="FF0000"/>
                            </a:gs>
                          </a:gsLst>
                          <a:lin ang="5400000" scaled="1"/>
                        </a:gradFill>
                        <a:latin typeface="SamsungOne 400" panose="020B0503030303020204" pitchFamily="34" charset="0"/>
                        <a:cs typeface="Times New Roman" panose="02020603050405020304" pitchFamily="18" charset="0"/>
                      </a:endParaRPr>
                    </a:p>
                  </a:txBody>
                  <a:tcPr marL="0" marR="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algn="ctr" defTabSz="914400" rtl="0" eaLnBrk="1" latinLnBrk="1" hangingPunct="1"/>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mn-ea"/>
                          <a:cs typeface="Times New Roman" panose="02020603050405020304" pitchFamily="18" charset="0"/>
                        </a:rPr>
                        <a:t>Modal</a:t>
                      </a:r>
                      <a:endParaRPr lang="ko-KR" altLang="en-US"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mn-ea"/>
                        <a:cs typeface="Times New Roman" panose="02020603050405020304" pitchFamily="18"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200" b="0" kern="1200" dirty="0">
                          <a:gradFill>
                            <a:gsLst>
                              <a:gs pos="0">
                                <a:srgbClr val="193EB0"/>
                              </a:gs>
                              <a:gs pos="100000">
                                <a:srgbClr val="1F45BC"/>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could, will</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2098783964"/>
                  </a:ext>
                </a:extLst>
              </a:tr>
              <a:tr h="195510">
                <a:tc>
                  <a:txBody>
                    <a:bodyPr/>
                    <a:lstStyle/>
                    <a:p>
                      <a:pPr algn="ctr">
                        <a:lnSpc>
                          <a:spcPct val="100000"/>
                        </a:lnSpc>
                      </a:pPr>
                      <a:r>
                        <a:rPr lang="en-US" altLang="ko-KR" sz="1200" b="0" kern="1200" dirty="0">
                          <a:gradFill>
                            <a:gsLst>
                              <a:gs pos="0">
                                <a:srgbClr val="FF0000"/>
                              </a:gs>
                              <a:gs pos="100000">
                                <a:srgbClr val="FF0000"/>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NN</a:t>
                      </a:r>
                    </a:p>
                  </a:txBody>
                  <a:tcPr marL="0" marR="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algn="ctr" defTabSz="914400" rtl="0" eaLnBrk="1" latinLnBrk="1" hangingPunct="1">
                        <a:lnSpc>
                          <a:spcPct val="100000"/>
                        </a:lnSpc>
                      </a:pP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mn-ea"/>
                          <a:cs typeface="Times New Roman" panose="02020603050405020304" pitchFamily="18" charset="0"/>
                        </a:rPr>
                        <a:t>Noun, singular </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200" b="0" kern="1200" dirty="0">
                          <a:gradFill>
                            <a:gsLst>
                              <a:gs pos="0">
                                <a:srgbClr val="193EB0"/>
                              </a:gs>
                              <a:gs pos="100000">
                                <a:srgbClr val="1F45BC"/>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Desk</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195510">
                <a:tc>
                  <a:txBody>
                    <a:bodyPr/>
                    <a:lstStyle/>
                    <a:p>
                      <a:pPr algn="ctr">
                        <a:lnSpc>
                          <a:spcPct val="100000"/>
                        </a:lnSpc>
                      </a:pPr>
                      <a:r>
                        <a:rPr lang="en-US" altLang="ko-KR" sz="1200" b="0" kern="1200" dirty="0">
                          <a:gradFill>
                            <a:gsLst>
                              <a:gs pos="0">
                                <a:srgbClr val="FF0000"/>
                              </a:gs>
                              <a:gs pos="100000">
                                <a:srgbClr val="FF0000"/>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NNS</a:t>
                      </a:r>
                    </a:p>
                  </a:txBody>
                  <a:tcPr marL="0" marR="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algn="ctr" defTabSz="914400" rtl="0" eaLnBrk="1" latinLnBrk="1" hangingPunct="1">
                        <a:lnSpc>
                          <a:spcPct val="100000"/>
                        </a:lnSpc>
                      </a:pP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mn-ea"/>
                          <a:cs typeface="Times New Roman" panose="02020603050405020304" pitchFamily="18" charset="0"/>
                        </a:rPr>
                        <a:t>Noun, plural </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a:lnSpc>
                          <a:spcPct val="100000"/>
                        </a:lnSpc>
                      </a:pPr>
                      <a:r>
                        <a:rPr lang="en-US" altLang="ko-KR" sz="1200" b="0" kern="1200" dirty="0">
                          <a:gradFill>
                            <a:gsLst>
                              <a:gs pos="0">
                                <a:srgbClr val="193EB0"/>
                              </a:gs>
                              <a:gs pos="100000">
                                <a:srgbClr val="1F45BC"/>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Desks</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948267003"/>
                  </a:ext>
                </a:extLst>
              </a:tr>
              <a:tr h="195510">
                <a:tc>
                  <a:txBody>
                    <a:bodyPr/>
                    <a:lstStyle/>
                    <a:p>
                      <a:pPr algn="ctr">
                        <a:lnSpc>
                          <a:spcPct val="100000"/>
                        </a:lnSpc>
                      </a:pPr>
                      <a:r>
                        <a:rPr lang="en-US" altLang="ko-KR" sz="1200" b="0" kern="1200" dirty="0">
                          <a:gradFill>
                            <a:gsLst>
                              <a:gs pos="0">
                                <a:srgbClr val="FF0000"/>
                              </a:gs>
                              <a:gs pos="100000">
                                <a:srgbClr val="FF0000"/>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NNP</a:t>
                      </a:r>
                    </a:p>
                  </a:txBody>
                  <a:tcPr marL="0" marR="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algn="ctr" defTabSz="914400" rtl="0" eaLnBrk="1" latinLnBrk="1" hangingPunct="1">
                        <a:lnSpc>
                          <a:spcPct val="100000"/>
                        </a:lnSpc>
                      </a:pP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mn-ea"/>
                          <a:cs typeface="Times New Roman" panose="02020603050405020304" pitchFamily="18" charset="0"/>
                        </a:rPr>
                        <a:t>Proper noun, singular</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a:lnSpc>
                          <a:spcPct val="100000"/>
                        </a:lnSpc>
                      </a:pPr>
                      <a:r>
                        <a:rPr lang="en-US" altLang="ko-KR" sz="1200" b="0" kern="1200" dirty="0">
                          <a:gradFill>
                            <a:gsLst>
                              <a:gs pos="0">
                                <a:srgbClr val="193EB0"/>
                              </a:gs>
                              <a:gs pos="100000">
                                <a:srgbClr val="1F45BC"/>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Harrison</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3827453042"/>
                  </a:ext>
                </a:extLst>
              </a:tr>
              <a:tr h="195510">
                <a:tc>
                  <a:txBody>
                    <a:bodyPr/>
                    <a:lstStyle/>
                    <a:p>
                      <a:pPr algn="ctr">
                        <a:lnSpc>
                          <a:spcPct val="100000"/>
                        </a:lnSpc>
                      </a:pPr>
                      <a:r>
                        <a:rPr lang="en-US" altLang="ko-KR" sz="1200" b="0" kern="1200" dirty="0">
                          <a:gradFill>
                            <a:gsLst>
                              <a:gs pos="0">
                                <a:srgbClr val="FF0000"/>
                              </a:gs>
                              <a:gs pos="100000">
                                <a:srgbClr val="FF0000"/>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NNPS</a:t>
                      </a:r>
                    </a:p>
                  </a:txBody>
                  <a:tcPr marL="0" marR="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algn="ctr" defTabSz="914400" rtl="0" eaLnBrk="1" latinLnBrk="1" hangingPunct="1">
                        <a:lnSpc>
                          <a:spcPct val="100000"/>
                        </a:lnSpc>
                      </a:pP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mn-ea"/>
                          <a:cs typeface="Times New Roman" panose="02020603050405020304" pitchFamily="18" charset="0"/>
                        </a:rPr>
                        <a:t>Proper noun, plural</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a:lnSpc>
                          <a:spcPct val="100000"/>
                        </a:lnSpc>
                      </a:pPr>
                      <a:r>
                        <a:rPr lang="en-US" altLang="ko-KR" sz="1200" b="0" kern="1200" dirty="0">
                          <a:gradFill>
                            <a:gsLst>
                              <a:gs pos="0">
                                <a:srgbClr val="193EB0"/>
                              </a:gs>
                              <a:gs pos="100000">
                                <a:srgbClr val="1F45BC"/>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Americans</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2220910892"/>
                  </a:ext>
                </a:extLst>
              </a:tr>
              <a:tr h="195510">
                <a:tc>
                  <a:txBody>
                    <a:bodyPr/>
                    <a:lstStyle/>
                    <a:p>
                      <a:pPr algn="ctr">
                        <a:lnSpc>
                          <a:spcPct val="100000"/>
                        </a:lnSpc>
                      </a:pPr>
                      <a:r>
                        <a:rPr lang="en-US" altLang="ko-KR" sz="1200" b="0" kern="1200" dirty="0">
                          <a:gradFill>
                            <a:gsLst>
                              <a:gs pos="0">
                                <a:srgbClr val="FF0000"/>
                              </a:gs>
                              <a:gs pos="100000">
                                <a:srgbClr val="FF0000"/>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PDT</a:t>
                      </a:r>
                    </a:p>
                  </a:txBody>
                  <a:tcPr marL="0" marR="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algn="ctr" defTabSz="914400" rtl="0" eaLnBrk="1" latinLnBrk="1" hangingPunct="1">
                        <a:lnSpc>
                          <a:spcPct val="100000"/>
                        </a:lnSpc>
                      </a:pP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mn-ea"/>
                          <a:cs typeface="Times New Roman" panose="02020603050405020304" pitchFamily="18" charset="0"/>
                        </a:rPr>
                        <a:t>Predeterminer</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200" b="0" kern="1200" dirty="0">
                          <a:gradFill>
                            <a:gsLst>
                              <a:gs pos="0">
                                <a:srgbClr val="193EB0"/>
                              </a:gs>
                              <a:gs pos="100000">
                                <a:srgbClr val="1F45BC"/>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‘all’ the kids</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842039272"/>
                  </a:ext>
                </a:extLst>
              </a:tr>
              <a:tr h="195510">
                <a:tc>
                  <a:txBody>
                    <a:bodyPr/>
                    <a:lstStyle/>
                    <a:p>
                      <a:pPr algn="ctr">
                        <a:lnSpc>
                          <a:spcPct val="100000"/>
                        </a:lnSpc>
                      </a:pPr>
                      <a:r>
                        <a:rPr lang="en-US" altLang="ko-KR" sz="1200" b="0" kern="1200" dirty="0">
                          <a:gradFill>
                            <a:gsLst>
                              <a:gs pos="0">
                                <a:srgbClr val="FF0000"/>
                              </a:gs>
                              <a:gs pos="100000">
                                <a:srgbClr val="FF0000"/>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POS</a:t>
                      </a:r>
                    </a:p>
                  </a:txBody>
                  <a:tcPr marL="0" marR="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algn="ctr" defTabSz="914400" rtl="0" eaLnBrk="1" latinLnBrk="1" hangingPunct="1">
                        <a:lnSpc>
                          <a:spcPct val="100000"/>
                        </a:lnSpc>
                      </a:pP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mn-ea"/>
                          <a:cs typeface="Times New Roman" panose="02020603050405020304" pitchFamily="18" charset="0"/>
                        </a:rPr>
                        <a:t>Possessive ending</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a:lnSpc>
                          <a:spcPct val="100000"/>
                        </a:lnSpc>
                      </a:pPr>
                      <a:r>
                        <a:rPr lang="en-US" altLang="ko-KR" sz="1200" b="0" kern="1200" dirty="0">
                          <a:gradFill>
                            <a:gsLst>
                              <a:gs pos="0">
                                <a:srgbClr val="193EB0"/>
                              </a:gs>
                              <a:gs pos="100000">
                                <a:srgbClr val="1F45BC"/>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parent's</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638364176"/>
                  </a:ext>
                </a:extLst>
              </a:tr>
            </a:tbl>
          </a:graphicData>
        </a:graphic>
      </p:graphicFrame>
    </p:spTree>
    <p:extLst>
      <p:ext uri="{BB962C8B-B14F-4D97-AF65-F5344CB8AC3E}">
        <p14:creationId xmlns:p14="http://schemas.microsoft.com/office/powerpoint/2010/main" val="1696115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ppt_x"/>
                                          </p:val>
                                        </p:tav>
                                        <p:tav tm="100000">
                                          <p:val>
                                            <p:strVal val="#ppt_x"/>
                                          </p:val>
                                        </p:tav>
                                      </p:tavLst>
                                    </p:anim>
                                    <p:anim calcmode="lin" valueType="num">
                                      <p:cBhvr additive="base">
                                        <p:cTn id="8"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직사각형 11">
            <a:extLst>
              <a:ext uri="{FF2B5EF4-FFF2-40B4-BE49-F238E27FC236}">
                <a16:creationId xmlns:a16="http://schemas.microsoft.com/office/drawing/2014/main" id="{66AA4474-0169-4395-97A1-78FF69B44622}"/>
              </a:ext>
            </a:extLst>
          </p:cNvPr>
          <p:cNvSpPr/>
          <p:nvPr/>
        </p:nvSpPr>
        <p:spPr>
          <a:xfrm>
            <a:off x="558800" y="525055"/>
            <a:ext cx="8640960"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atinLnBrk="0"/>
            <a:r>
              <a:rPr lang="en-US" altLang="ko-KR" sz="1600" dirty="0">
                <a:solidFill>
                  <a:schemeClr val="bg1">
                    <a:lumMod val="95000"/>
                  </a:schemeClr>
                </a:solidFill>
                <a:latin typeface="SamsungOne 700" panose="020B0803030303020204" pitchFamily="34" charset="0"/>
                <a:ea typeface="SamsungOne 700" panose="020B0803030303020204" pitchFamily="34" charset="0"/>
              </a:rPr>
              <a:t>UNIT 6. </a:t>
            </a:r>
            <a:br>
              <a:rPr lang="en-US" altLang="ko-KR" dirty="0">
                <a:solidFill>
                  <a:schemeClr val="bg1">
                    <a:lumMod val="95000"/>
                  </a:schemeClr>
                </a:solidFill>
                <a:latin typeface="SamsungOne 700" panose="020B0803030303020204" pitchFamily="34" charset="0"/>
                <a:ea typeface="SamsungOne 700" panose="020B0803030303020204" pitchFamily="34" charset="0"/>
              </a:rPr>
            </a:br>
            <a:r>
              <a:rPr lang="en-US" altLang="ko-KR" sz="2000" dirty="0">
                <a:solidFill>
                  <a:schemeClr val="bg1">
                    <a:lumMod val="95000"/>
                  </a:schemeClr>
                </a:solidFill>
                <a:latin typeface="SamsungOne 700" panose="020B0803030303020204" pitchFamily="34" charset="0"/>
                <a:ea typeface="SamsungOne 700" panose="020B0803030303020204" pitchFamily="34" charset="0"/>
              </a:rPr>
              <a:t>6.3. </a:t>
            </a:r>
            <a:r>
              <a:rPr lang="en-US" altLang="ko-KR" sz="2000" dirty="0">
                <a:solidFill>
                  <a:schemeClr val="bg1">
                    <a:lumMod val="95000"/>
                  </a:schemeClr>
                </a:solidFill>
                <a:latin typeface="SamsungOne 400" panose="020B0503030303020204" pitchFamily="34" charset="0"/>
                <a:ea typeface="SamsungOne 400" panose="020B0503030303020204" pitchFamily="34" charset="0"/>
              </a:rPr>
              <a:t>Introduction to the Natural Language Processing</a:t>
            </a:r>
          </a:p>
        </p:txBody>
      </p:sp>
      <p:sp>
        <p:nvSpPr>
          <p:cNvPr id="13" name="직사각형 12">
            <a:extLst>
              <a:ext uri="{FF2B5EF4-FFF2-40B4-BE49-F238E27FC236}">
                <a16:creationId xmlns:a16="http://schemas.microsoft.com/office/drawing/2014/main" id="{C86B1BEB-8AB9-46DC-8B46-D2350C53AF34}"/>
              </a:ext>
            </a:extLst>
          </p:cNvPr>
          <p:cNvSpPr/>
          <p:nvPr/>
        </p:nvSpPr>
        <p:spPr>
          <a:xfrm>
            <a:off x="546895" y="1528482"/>
            <a:ext cx="8797130"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atinLnBrk="0"/>
            <a:r>
              <a:rPr lang="en-US" altLang="ko-KR" sz="3200" dirty="0">
                <a:solidFill>
                  <a:schemeClr val="tx1">
                    <a:lumMod val="95000"/>
                    <a:lumOff val="5000"/>
                  </a:schemeClr>
                </a:solidFill>
                <a:latin typeface="Samsung Sharp Sans" pitchFamily="2" charset="0"/>
                <a:ea typeface="Samsung Sharp Sans" pitchFamily="2" charset="0"/>
                <a:cs typeface="Samsung Sharp Sans" pitchFamily="2" charset="0"/>
              </a:rPr>
              <a:t>POS Tagging (2/2)</a:t>
            </a:r>
          </a:p>
        </p:txBody>
      </p:sp>
      <p:grpSp>
        <p:nvGrpSpPr>
          <p:cNvPr id="17" name="그룹 16">
            <a:extLst>
              <a:ext uri="{FF2B5EF4-FFF2-40B4-BE49-F238E27FC236}">
                <a16:creationId xmlns:a16="http://schemas.microsoft.com/office/drawing/2014/main" id="{CF76FF04-9EF8-489A-A76D-2BEDE48DD29E}"/>
              </a:ext>
            </a:extLst>
          </p:cNvPr>
          <p:cNvGrpSpPr/>
          <p:nvPr/>
        </p:nvGrpSpPr>
        <p:grpSpPr>
          <a:xfrm>
            <a:off x="558800" y="2232686"/>
            <a:ext cx="8785225" cy="215444"/>
            <a:chOff x="1027113" y="2045625"/>
            <a:chExt cx="8785225" cy="215444"/>
          </a:xfrm>
        </p:grpSpPr>
        <p:sp>
          <p:nvSpPr>
            <p:cNvPr id="18" name="직사각형 17">
              <a:extLst>
                <a:ext uri="{FF2B5EF4-FFF2-40B4-BE49-F238E27FC236}">
                  <a16:creationId xmlns:a16="http://schemas.microsoft.com/office/drawing/2014/main" id="{64188778-7532-4D4C-9453-8D361ADB0A3B}"/>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latinLnBrk="0"/>
              <a:endParaRPr lang="ko-KR" altLang="en-US"/>
            </a:p>
          </p:txBody>
        </p:sp>
        <p:sp>
          <p:nvSpPr>
            <p:cNvPr id="19" name="직사각형 18">
              <a:extLst>
                <a:ext uri="{FF2B5EF4-FFF2-40B4-BE49-F238E27FC236}">
                  <a16:creationId xmlns:a16="http://schemas.microsoft.com/office/drawing/2014/main" id="{4BC3C82A-6FFD-4CED-B7D8-26BAD1A580D3}"/>
                </a:ext>
              </a:extLst>
            </p:cNvPr>
            <p:cNvSpPr/>
            <p:nvPr/>
          </p:nvSpPr>
          <p:spPr>
            <a:xfrm>
              <a:off x="1179513" y="204562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atinLnBrk="0">
                <a:spcAft>
                  <a:spcPts val="600"/>
                </a:spcAft>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Part of Speech (POS) tag set in English: </a:t>
              </a:r>
            </a:p>
          </p:txBody>
        </p:sp>
      </p:grpSp>
      <p:graphicFrame>
        <p:nvGraphicFramePr>
          <p:cNvPr id="21" name="Table 19">
            <a:extLst>
              <a:ext uri="{FF2B5EF4-FFF2-40B4-BE49-F238E27FC236}">
                <a16:creationId xmlns:a16="http://schemas.microsoft.com/office/drawing/2014/main" id="{F94264FD-50EC-4A18-9558-E2CCC02C8089}"/>
              </a:ext>
            </a:extLst>
          </p:cNvPr>
          <p:cNvGraphicFramePr>
            <a:graphicFrameLocks noGrp="1"/>
          </p:cNvGraphicFramePr>
          <p:nvPr/>
        </p:nvGraphicFramePr>
        <p:xfrm>
          <a:off x="703263" y="2528888"/>
          <a:ext cx="8640761" cy="3555672"/>
        </p:xfrm>
        <a:graphic>
          <a:graphicData uri="http://schemas.openxmlformats.org/drawingml/2006/table">
            <a:tbl>
              <a:tblPr/>
              <a:tblGrid>
                <a:gridCol w="1836737">
                  <a:extLst>
                    <a:ext uri="{9D8B030D-6E8A-4147-A177-3AD203B41FA5}">
                      <a16:colId xmlns:a16="http://schemas.microsoft.com/office/drawing/2014/main" val="20003"/>
                    </a:ext>
                  </a:extLst>
                </a:gridCol>
                <a:gridCol w="4876800">
                  <a:extLst>
                    <a:ext uri="{9D8B030D-6E8A-4147-A177-3AD203B41FA5}">
                      <a16:colId xmlns:a16="http://schemas.microsoft.com/office/drawing/2014/main" val="394062439"/>
                    </a:ext>
                  </a:extLst>
                </a:gridCol>
                <a:gridCol w="1927224">
                  <a:extLst>
                    <a:ext uri="{9D8B030D-6E8A-4147-A177-3AD203B41FA5}">
                      <a16:colId xmlns:a16="http://schemas.microsoft.com/office/drawing/2014/main" val="1932771221"/>
                    </a:ext>
                  </a:extLst>
                </a:gridCol>
              </a:tblGrid>
              <a:tr h="186702">
                <a:tc>
                  <a:txBody>
                    <a:bodyPr/>
                    <a:lstStyle/>
                    <a:p>
                      <a:pPr algn="ctr"/>
                      <a:r>
                        <a:rPr lang="en-US" altLang="ko-KR" sz="1400" b="0" kern="1200" dirty="0">
                          <a:solidFill>
                            <a:schemeClr val="tx1"/>
                          </a:solidFill>
                          <a:latin typeface="SamsungOne 700" panose="020B0803030303020204" pitchFamily="34" charset="0"/>
                          <a:ea typeface="SamsungOne 700" panose="020B0803030303020204" pitchFamily="34" charset="0"/>
                          <a:cs typeface="Times New Roman" panose="02020603050405020304" pitchFamily="18" charset="0"/>
                        </a:rPr>
                        <a:t>Tag</a:t>
                      </a:r>
                      <a:r>
                        <a:rPr lang="ko-KR" altLang="en-US" sz="1400" b="0" kern="1200" dirty="0">
                          <a:solidFill>
                            <a:schemeClr val="tx1"/>
                          </a:solidFill>
                          <a:latin typeface="SamsungOne 700" panose="020B0803030303020204" pitchFamily="34" charset="0"/>
                          <a:ea typeface="SamsungOne 700" panose="020B0803030303020204" pitchFamily="34" charset="0"/>
                          <a:cs typeface="Times New Roman" panose="02020603050405020304" pitchFamily="18" charset="0"/>
                        </a:rPr>
                        <a:t> </a:t>
                      </a:r>
                      <a:r>
                        <a:rPr lang="en-US" altLang="ko-KR" sz="1400" b="0" kern="1200" dirty="0">
                          <a:solidFill>
                            <a:schemeClr val="tx1"/>
                          </a:solidFill>
                          <a:latin typeface="SamsungOne 700" panose="020B0803030303020204" pitchFamily="34" charset="0"/>
                          <a:ea typeface="SamsungOne 700" panose="020B0803030303020204" pitchFamily="34" charset="0"/>
                          <a:cs typeface="Times New Roman" panose="02020603050405020304" pitchFamily="18" charset="0"/>
                        </a:rPr>
                        <a:t>Set</a:t>
                      </a:r>
                      <a:endParaRPr lang="ko-KR" altLang="en-US" sz="1400" b="0" kern="1200" dirty="0">
                        <a:solidFill>
                          <a:schemeClr val="tx1"/>
                        </a:solidFill>
                        <a:latin typeface="SamsungOne 700" panose="020B0803030303020204" pitchFamily="34" charset="0"/>
                        <a:cs typeface="Times New Roman" panose="02020603050405020304" pitchFamily="18" charset="0"/>
                      </a:endParaRPr>
                    </a:p>
                  </a:txBody>
                  <a:tcPr marL="0" marR="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algn="ctr"/>
                      <a:r>
                        <a:rPr lang="en-US" altLang="ko-KR" sz="1400" b="0" kern="1200" dirty="0">
                          <a:solidFill>
                            <a:schemeClr val="tx1"/>
                          </a:solidFill>
                          <a:latin typeface="SamsungOne 700" panose="020B0803030303020204" pitchFamily="34" charset="0"/>
                          <a:ea typeface="SamsungOne 700" panose="020B0803030303020204" pitchFamily="34" charset="0"/>
                          <a:cs typeface="Times New Roman" panose="02020603050405020304" pitchFamily="18" charset="0"/>
                        </a:rPr>
                        <a:t>Description</a:t>
                      </a:r>
                      <a:endParaRPr lang="ko-KR" altLang="en-US" sz="1400" b="0" kern="1200" dirty="0">
                        <a:solidFill>
                          <a:schemeClr val="tx1"/>
                        </a:solidFill>
                        <a:latin typeface="SamsungOne 700" panose="020B0803030303020204" pitchFamily="34" charset="0"/>
                        <a:cs typeface="Times New Roman" panose="02020603050405020304" pitchFamily="18"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algn="ctr"/>
                      <a:r>
                        <a:rPr lang="en-US" altLang="ko-KR" sz="1400" b="0" kern="1200" dirty="0">
                          <a:solidFill>
                            <a:schemeClr val="tx1"/>
                          </a:solidFill>
                          <a:latin typeface="SamsungOne 700" panose="020B0803030303020204" pitchFamily="34" charset="0"/>
                          <a:ea typeface="SamsungOne 700" panose="020B0803030303020204" pitchFamily="34" charset="0"/>
                          <a:cs typeface="Times New Roman" panose="02020603050405020304" pitchFamily="18" charset="0"/>
                        </a:rPr>
                        <a:t>Example</a:t>
                      </a:r>
                      <a:endParaRPr lang="ko-KR" altLang="en-US" sz="1400" b="0" kern="1200" dirty="0">
                        <a:solidFill>
                          <a:schemeClr val="tx1"/>
                        </a:solidFill>
                        <a:latin typeface="SamsungOne 700" panose="020B0803030303020204" pitchFamily="34" charset="0"/>
                        <a:cs typeface="Times New Roman" panose="02020603050405020304" pitchFamily="18"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0"/>
                  </a:ext>
                </a:extLst>
              </a:tr>
              <a:tr h="185684">
                <a:tc>
                  <a:txBody>
                    <a:bodyPr/>
                    <a:lstStyle/>
                    <a:p>
                      <a:pPr algn="ctr"/>
                      <a:r>
                        <a:rPr lang="en-US" altLang="ko-KR" sz="1200" b="0" kern="1200" dirty="0">
                          <a:gradFill>
                            <a:gsLst>
                              <a:gs pos="0">
                                <a:srgbClr val="FF0000"/>
                              </a:gs>
                              <a:gs pos="100000">
                                <a:srgbClr val="FF0000"/>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PRP</a:t>
                      </a:r>
                      <a:endParaRPr lang="ko-KR" altLang="en-US" sz="1200" b="0" kern="1200" dirty="0">
                        <a:gradFill>
                          <a:gsLst>
                            <a:gs pos="0">
                              <a:srgbClr val="FF0000"/>
                            </a:gs>
                            <a:gs pos="100000">
                              <a:srgbClr val="FF0000"/>
                            </a:gs>
                          </a:gsLst>
                          <a:lin ang="5400000" scaled="1"/>
                        </a:gradFill>
                        <a:latin typeface="SamsungOne 400" panose="020B0503030303020204" pitchFamily="34" charset="0"/>
                        <a:cs typeface="Times New Roman" panose="02020603050405020304" pitchFamily="18" charset="0"/>
                      </a:endParaRPr>
                    </a:p>
                  </a:txBody>
                  <a:tcPr marL="0" marR="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mn-ea"/>
                          <a:cs typeface="Times New Roman" panose="02020603050405020304" pitchFamily="18" charset="0"/>
                        </a:rPr>
                        <a:t>Personal pronoun</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200" b="0" kern="1200" dirty="0">
                          <a:gradFill>
                            <a:gsLst>
                              <a:gs pos="0">
                                <a:srgbClr val="193EB0"/>
                              </a:gs>
                              <a:gs pos="100000">
                                <a:srgbClr val="1F45BC"/>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I, he, she</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185684">
                <a:tc>
                  <a:txBody>
                    <a:bodyPr/>
                    <a:lstStyle/>
                    <a:p>
                      <a:pPr algn="ctr"/>
                      <a:r>
                        <a:rPr lang="en-US" altLang="ko-KR" sz="1200" b="0" kern="1200" dirty="0">
                          <a:gradFill>
                            <a:gsLst>
                              <a:gs pos="0">
                                <a:srgbClr val="FF0000"/>
                              </a:gs>
                              <a:gs pos="100000">
                                <a:srgbClr val="FF0000"/>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PRP$</a:t>
                      </a:r>
                      <a:endParaRPr lang="ko-KR" altLang="en-US" sz="1200" b="0" kern="1200" dirty="0">
                        <a:gradFill>
                          <a:gsLst>
                            <a:gs pos="0">
                              <a:srgbClr val="FF0000"/>
                            </a:gs>
                            <a:gs pos="100000">
                              <a:srgbClr val="FF0000"/>
                            </a:gs>
                          </a:gsLst>
                          <a:lin ang="5400000" scaled="1"/>
                        </a:gradFill>
                        <a:latin typeface="SamsungOne 400" panose="020B0503030303020204" pitchFamily="34" charset="0"/>
                        <a:cs typeface="Times New Roman" panose="02020603050405020304" pitchFamily="18" charset="0"/>
                      </a:endParaRPr>
                    </a:p>
                  </a:txBody>
                  <a:tcPr marL="0" marR="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mn-ea"/>
                          <a:cs typeface="Times New Roman" panose="02020603050405020304" pitchFamily="18" charset="0"/>
                        </a:rPr>
                        <a:t>Possessive pronoun</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200" b="0" kern="1200" dirty="0">
                          <a:gradFill>
                            <a:gsLst>
                              <a:gs pos="0">
                                <a:srgbClr val="193EB0"/>
                              </a:gs>
                              <a:gs pos="100000">
                                <a:srgbClr val="1F45BC"/>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my, his, hers</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185684">
                <a:tc>
                  <a:txBody>
                    <a:bodyPr/>
                    <a:lstStyle/>
                    <a:p>
                      <a:pPr algn="ctr"/>
                      <a:r>
                        <a:rPr lang="en-US" altLang="ko-KR" sz="1200" b="0" kern="1200" dirty="0">
                          <a:gradFill>
                            <a:gsLst>
                              <a:gs pos="0">
                                <a:srgbClr val="FF0000"/>
                              </a:gs>
                              <a:gs pos="100000">
                                <a:srgbClr val="FF0000"/>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RB</a:t>
                      </a:r>
                      <a:endParaRPr lang="ko-KR" altLang="en-US" sz="1200" b="0" kern="1200" dirty="0">
                        <a:gradFill>
                          <a:gsLst>
                            <a:gs pos="0">
                              <a:srgbClr val="FF0000"/>
                            </a:gs>
                            <a:gs pos="100000">
                              <a:srgbClr val="FF0000"/>
                            </a:gs>
                          </a:gsLst>
                          <a:lin ang="5400000" scaled="1"/>
                        </a:gradFill>
                        <a:latin typeface="SamsungOne 400" panose="020B0503030303020204" pitchFamily="34" charset="0"/>
                        <a:cs typeface="Times New Roman" panose="02020603050405020304" pitchFamily="18" charset="0"/>
                      </a:endParaRPr>
                    </a:p>
                  </a:txBody>
                  <a:tcPr marL="0" marR="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mn-ea"/>
                          <a:cs typeface="Times New Roman" panose="02020603050405020304" pitchFamily="18" charset="0"/>
                        </a:rPr>
                        <a:t>Adverb</a:t>
                      </a:r>
                      <a:endParaRPr lang="ko-KR" altLang="en-US"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mn-ea"/>
                        <a:cs typeface="Times New Roman" panose="02020603050405020304" pitchFamily="18"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200" b="0" kern="1200" dirty="0">
                          <a:gradFill>
                            <a:gsLst>
                              <a:gs pos="0">
                                <a:srgbClr val="193EB0"/>
                              </a:gs>
                              <a:gs pos="100000">
                                <a:srgbClr val="1F45BC"/>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very, silently</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756060286"/>
                  </a:ext>
                </a:extLst>
              </a:tr>
              <a:tr h="185684">
                <a:tc>
                  <a:txBody>
                    <a:bodyPr/>
                    <a:lstStyle/>
                    <a:p>
                      <a:pPr algn="ctr"/>
                      <a:r>
                        <a:rPr lang="en-US" altLang="ko-KR" sz="1200" b="0" kern="1200" dirty="0">
                          <a:gradFill>
                            <a:gsLst>
                              <a:gs pos="0">
                                <a:srgbClr val="FF0000"/>
                              </a:gs>
                              <a:gs pos="100000">
                                <a:srgbClr val="FF0000"/>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RBR</a:t>
                      </a:r>
                      <a:endParaRPr lang="ko-KR" altLang="en-US" sz="1200" b="0" kern="1200" dirty="0">
                        <a:gradFill>
                          <a:gsLst>
                            <a:gs pos="0">
                              <a:srgbClr val="FF0000"/>
                            </a:gs>
                            <a:gs pos="100000">
                              <a:srgbClr val="FF0000"/>
                            </a:gs>
                          </a:gsLst>
                          <a:lin ang="5400000" scaled="1"/>
                        </a:gradFill>
                        <a:latin typeface="SamsungOne 400" panose="020B0503030303020204" pitchFamily="34" charset="0"/>
                        <a:cs typeface="Times New Roman" panose="02020603050405020304" pitchFamily="18" charset="0"/>
                      </a:endParaRPr>
                    </a:p>
                  </a:txBody>
                  <a:tcPr marL="0" marR="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mn-ea"/>
                          <a:cs typeface="Times New Roman" panose="02020603050405020304" pitchFamily="18" charset="0"/>
                        </a:rPr>
                        <a:t>Adverb, comparative</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200" b="0" kern="1200" dirty="0">
                          <a:gradFill>
                            <a:gsLst>
                              <a:gs pos="0">
                                <a:srgbClr val="193EB0"/>
                              </a:gs>
                              <a:gs pos="100000">
                                <a:srgbClr val="1F45BC"/>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better</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2098274306"/>
                  </a:ext>
                </a:extLst>
              </a:tr>
              <a:tr h="185684">
                <a:tc>
                  <a:txBody>
                    <a:bodyPr/>
                    <a:lstStyle/>
                    <a:p>
                      <a:pPr algn="ctr"/>
                      <a:r>
                        <a:rPr lang="en-US" altLang="ko-KR" sz="1200" b="0" kern="1200" dirty="0">
                          <a:gradFill>
                            <a:gsLst>
                              <a:gs pos="0">
                                <a:srgbClr val="FF0000"/>
                              </a:gs>
                              <a:gs pos="100000">
                                <a:srgbClr val="FF0000"/>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RBS</a:t>
                      </a:r>
                      <a:endParaRPr lang="ko-KR" altLang="en-US" sz="1200" b="0" kern="1200" dirty="0">
                        <a:gradFill>
                          <a:gsLst>
                            <a:gs pos="0">
                              <a:srgbClr val="FF0000"/>
                            </a:gs>
                            <a:gs pos="100000">
                              <a:srgbClr val="FF0000"/>
                            </a:gs>
                          </a:gsLst>
                          <a:lin ang="5400000" scaled="1"/>
                        </a:gradFill>
                        <a:latin typeface="SamsungOne 400" panose="020B0503030303020204" pitchFamily="34" charset="0"/>
                        <a:cs typeface="Times New Roman" panose="02020603050405020304" pitchFamily="18" charset="0"/>
                      </a:endParaRPr>
                    </a:p>
                  </a:txBody>
                  <a:tcPr marL="0" marR="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mn-ea"/>
                          <a:cs typeface="Times New Roman" panose="02020603050405020304" pitchFamily="18" charset="0"/>
                        </a:rPr>
                        <a:t>Adverb, superlative</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200" b="0" kern="1200" dirty="0">
                          <a:gradFill>
                            <a:gsLst>
                              <a:gs pos="0">
                                <a:srgbClr val="193EB0"/>
                              </a:gs>
                              <a:gs pos="100000">
                                <a:srgbClr val="1F45BC"/>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best</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2331089315"/>
                  </a:ext>
                </a:extLst>
              </a:tr>
              <a:tr h="185684">
                <a:tc>
                  <a:txBody>
                    <a:bodyPr/>
                    <a:lstStyle/>
                    <a:p>
                      <a:pPr algn="ctr"/>
                      <a:r>
                        <a:rPr lang="en-US" altLang="ko-KR" sz="1200" b="0" kern="1200" dirty="0">
                          <a:gradFill>
                            <a:gsLst>
                              <a:gs pos="0">
                                <a:srgbClr val="FF0000"/>
                              </a:gs>
                              <a:gs pos="100000">
                                <a:srgbClr val="FF0000"/>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RP</a:t>
                      </a:r>
                      <a:endParaRPr lang="ko-KR" altLang="en-US" sz="1200" b="0" kern="1200" dirty="0">
                        <a:gradFill>
                          <a:gsLst>
                            <a:gs pos="0">
                              <a:srgbClr val="FF0000"/>
                            </a:gs>
                            <a:gs pos="100000">
                              <a:srgbClr val="FF0000"/>
                            </a:gs>
                          </a:gsLst>
                          <a:lin ang="5400000" scaled="1"/>
                        </a:gradFill>
                        <a:latin typeface="SamsungOne 400" panose="020B0503030303020204" pitchFamily="34" charset="0"/>
                        <a:cs typeface="Times New Roman" panose="02020603050405020304" pitchFamily="18" charset="0"/>
                      </a:endParaRPr>
                    </a:p>
                  </a:txBody>
                  <a:tcPr marL="0" marR="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mn-ea"/>
                          <a:cs typeface="Times New Roman" panose="02020603050405020304" pitchFamily="18" charset="0"/>
                        </a:rPr>
                        <a:t>Particle</a:t>
                      </a:r>
                      <a:endParaRPr lang="ko-KR" altLang="en-US"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mn-ea"/>
                        <a:cs typeface="Times New Roman" panose="02020603050405020304" pitchFamily="18"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200" b="0" kern="1200" dirty="0">
                          <a:gradFill>
                            <a:gsLst>
                              <a:gs pos="0">
                                <a:srgbClr val="193EB0"/>
                              </a:gs>
                              <a:gs pos="100000">
                                <a:srgbClr val="1F45BC"/>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give up</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738368259"/>
                  </a:ext>
                </a:extLst>
              </a:tr>
              <a:tr h="185684">
                <a:tc>
                  <a:txBody>
                    <a:bodyPr/>
                    <a:lstStyle/>
                    <a:p>
                      <a:pPr algn="ctr"/>
                      <a:r>
                        <a:rPr lang="en-US" altLang="ko-KR" sz="1200" b="0" kern="1200" dirty="0">
                          <a:gradFill>
                            <a:gsLst>
                              <a:gs pos="0">
                                <a:srgbClr val="FF0000"/>
                              </a:gs>
                              <a:gs pos="100000">
                                <a:srgbClr val="FF0000"/>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TO</a:t>
                      </a:r>
                      <a:endParaRPr lang="ko-KR" altLang="en-US" sz="1200" b="0" kern="1200" dirty="0">
                        <a:gradFill>
                          <a:gsLst>
                            <a:gs pos="0">
                              <a:srgbClr val="FF0000"/>
                            </a:gs>
                            <a:gs pos="100000">
                              <a:srgbClr val="FF0000"/>
                            </a:gs>
                          </a:gsLst>
                          <a:lin ang="5400000" scaled="1"/>
                        </a:gradFill>
                        <a:latin typeface="SamsungOne 400" panose="020B0503030303020204" pitchFamily="34" charset="0"/>
                        <a:cs typeface="Times New Roman" panose="02020603050405020304" pitchFamily="18" charset="0"/>
                      </a:endParaRPr>
                    </a:p>
                  </a:txBody>
                  <a:tcPr marL="0" marR="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mn-ea"/>
                          <a:cs typeface="Times New Roman" panose="02020603050405020304" pitchFamily="18" charset="0"/>
                        </a:rPr>
                        <a:t>To</a:t>
                      </a:r>
                      <a:endParaRPr lang="ko-KR" altLang="en-US"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mn-ea"/>
                        <a:cs typeface="Times New Roman" panose="02020603050405020304" pitchFamily="18"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200" b="0" kern="1200" dirty="0">
                          <a:gradFill>
                            <a:gsLst>
                              <a:gs pos="0">
                                <a:srgbClr val="193EB0"/>
                              </a:gs>
                              <a:gs pos="100000">
                                <a:srgbClr val="1F45BC"/>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go 'to' the store</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2885329577"/>
                  </a:ext>
                </a:extLst>
              </a:tr>
              <a:tr h="185684">
                <a:tc>
                  <a:txBody>
                    <a:bodyPr/>
                    <a:lstStyle/>
                    <a:p>
                      <a:pPr algn="ctr"/>
                      <a:r>
                        <a:rPr lang="en-US" altLang="ko-KR" sz="1200" b="0" kern="1200" dirty="0">
                          <a:gradFill>
                            <a:gsLst>
                              <a:gs pos="0">
                                <a:srgbClr val="FF0000"/>
                              </a:gs>
                              <a:gs pos="100000">
                                <a:srgbClr val="FF0000"/>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UH</a:t>
                      </a:r>
                      <a:endParaRPr lang="ko-KR" altLang="en-US" sz="1200" b="0" kern="1200" dirty="0">
                        <a:gradFill>
                          <a:gsLst>
                            <a:gs pos="0">
                              <a:srgbClr val="FF0000"/>
                            </a:gs>
                            <a:gs pos="100000">
                              <a:srgbClr val="FF0000"/>
                            </a:gs>
                          </a:gsLst>
                          <a:lin ang="5400000" scaled="1"/>
                        </a:gradFill>
                        <a:latin typeface="SamsungOne 400" panose="020B0503030303020204" pitchFamily="34" charset="0"/>
                        <a:cs typeface="Times New Roman" panose="02020603050405020304" pitchFamily="18" charset="0"/>
                      </a:endParaRPr>
                    </a:p>
                  </a:txBody>
                  <a:tcPr marL="0" marR="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algn="ctr" defTabSz="914400" rtl="0" eaLnBrk="1" latinLnBrk="1" hangingPunct="1"/>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mn-ea"/>
                          <a:cs typeface="Times New Roman" panose="02020603050405020304" pitchFamily="18" charset="0"/>
                        </a:rPr>
                        <a:t>Interjection</a:t>
                      </a:r>
                      <a:endParaRPr lang="ko-KR" altLang="en-US"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mn-ea"/>
                        <a:cs typeface="Times New Roman" panose="02020603050405020304" pitchFamily="18"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a:r>
                        <a:rPr lang="en-US" altLang="ko-KR" sz="1200" b="0" kern="1200" dirty="0" err="1">
                          <a:gradFill>
                            <a:gsLst>
                              <a:gs pos="0">
                                <a:srgbClr val="193EB0"/>
                              </a:gs>
                              <a:gs pos="100000">
                                <a:srgbClr val="1F45BC"/>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errrrrrrrm</a:t>
                      </a:r>
                      <a:endParaRPr lang="ko-KR" altLang="en-US" sz="1200" b="0" kern="1200" dirty="0">
                        <a:gradFill>
                          <a:gsLst>
                            <a:gs pos="0">
                              <a:srgbClr val="193EB0"/>
                            </a:gs>
                            <a:gs pos="100000">
                              <a:srgbClr val="1F45BC"/>
                            </a:gs>
                          </a:gsLst>
                          <a:lin ang="5400000" scaled="1"/>
                        </a:gradFill>
                        <a:latin typeface="SamsungOne 400" panose="020B0503030303020204" pitchFamily="34" charset="0"/>
                        <a:ea typeface="+mn-ea"/>
                        <a:cs typeface="Times New Roman" panose="02020603050405020304" pitchFamily="18"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3571651106"/>
                  </a:ext>
                </a:extLst>
              </a:tr>
              <a:tr h="185684">
                <a:tc>
                  <a:txBody>
                    <a:bodyPr/>
                    <a:lstStyle/>
                    <a:p>
                      <a:pPr algn="ctr"/>
                      <a:r>
                        <a:rPr lang="en-US" altLang="ko-KR" sz="1200" b="0" kern="1200" dirty="0">
                          <a:gradFill>
                            <a:gsLst>
                              <a:gs pos="0">
                                <a:srgbClr val="FF0000"/>
                              </a:gs>
                              <a:gs pos="100000">
                                <a:srgbClr val="FF0000"/>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VB</a:t>
                      </a:r>
                      <a:endParaRPr lang="ko-KR" altLang="en-US" sz="1200" b="0" kern="1200" dirty="0">
                        <a:gradFill>
                          <a:gsLst>
                            <a:gs pos="0">
                              <a:srgbClr val="FF0000"/>
                            </a:gs>
                            <a:gs pos="100000">
                              <a:srgbClr val="FF0000"/>
                            </a:gs>
                          </a:gsLst>
                          <a:lin ang="5400000" scaled="1"/>
                        </a:gradFill>
                        <a:latin typeface="SamsungOne 400" panose="020B0503030303020204" pitchFamily="34" charset="0"/>
                        <a:cs typeface="Times New Roman" panose="02020603050405020304" pitchFamily="18" charset="0"/>
                      </a:endParaRPr>
                    </a:p>
                  </a:txBody>
                  <a:tcPr marL="0" marR="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algn="ctr" defTabSz="914400" rtl="0" eaLnBrk="1" latinLnBrk="1" hangingPunct="1"/>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mn-ea"/>
                          <a:cs typeface="Times New Roman" panose="02020603050405020304" pitchFamily="18" charset="0"/>
                        </a:rPr>
                        <a:t>Verb, base form</a:t>
                      </a:r>
                      <a:endParaRPr lang="ko-KR" altLang="en-US"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mn-ea"/>
                        <a:cs typeface="Times New Roman" panose="02020603050405020304" pitchFamily="18"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200" b="0" kern="1200" dirty="0">
                          <a:gradFill>
                            <a:gsLst>
                              <a:gs pos="0">
                                <a:srgbClr val="193EB0"/>
                              </a:gs>
                              <a:gs pos="100000">
                                <a:srgbClr val="1F45BC"/>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take</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3033695768"/>
                  </a:ext>
                </a:extLst>
              </a:tr>
              <a:tr h="185684">
                <a:tc>
                  <a:txBody>
                    <a:bodyPr/>
                    <a:lstStyle/>
                    <a:p>
                      <a:pPr algn="ctr"/>
                      <a:r>
                        <a:rPr lang="en-US" altLang="ko-KR" sz="1200" b="0" kern="1200" dirty="0">
                          <a:gradFill>
                            <a:gsLst>
                              <a:gs pos="0">
                                <a:srgbClr val="FF0000"/>
                              </a:gs>
                              <a:gs pos="100000">
                                <a:srgbClr val="FF0000"/>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VBD</a:t>
                      </a:r>
                      <a:endParaRPr lang="ko-KR" altLang="en-US" sz="1200" b="0" kern="1200" dirty="0">
                        <a:gradFill>
                          <a:gsLst>
                            <a:gs pos="0">
                              <a:srgbClr val="FF0000"/>
                            </a:gs>
                            <a:gs pos="100000">
                              <a:srgbClr val="FF0000"/>
                            </a:gs>
                          </a:gsLst>
                          <a:lin ang="5400000" scaled="1"/>
                        </a:gradFill>
                        <a:latin typeface="SamsungOne 400" panose="020B0503030303020204" pitchFamily="34" charset="0"/>
                        <a:cs typeface="Times New Roman" panose="02020603050405020304" pitchFamily="18" charset="0"/>
                      </a:endParaRPr>
                    </a:p>
                  </a:txBody>
                  <a:tcPr marL="0" marR="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mn-ea"/>
                          <a:cs typeface="Times New Roman" panose="02020603050405020304" pitchFamily="18" charset="0"/>
                        </a:rPr>
                        <a:t>Verb, past tense</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200" b="0" kern="1200" dirty="0">
                          <a:gradFill>
                            <a:gsLst>
                              <a:gs pos="0">
                                <a:srgbClr val="193EB0"/>
                              </a:gs>
                              <a:gs pos="100000">
                                <a:srgbClr val="1F45BC"/>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took</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4238866277"/>
                  </a:ext>
                </a:extLst>
              </a:tr>
              <a:tr h="185684">
                <a:tc>
                  <a:txBody>
                    <a:bodyPr/>
                    <a:lstStyle/>
                    <a:p>
                      <a:pPr algn="ctr"/>
                      <a:r>
                        <a:rPr lang="en-US" altLang="ko-KR" sz="1200" b="0" kern="1200" dirty="0">
                          <a:gradFill>
                            <a:gsLst>
                              <a:gs pos="0">
                                <a:srgbClr val="FF0000"/>
                              </a:gs>
                              <a:gs pos="100000">
                                <a:srgbClr val="FF0000"/>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VBG</a:t>
                      </a:r>
                      <a:endParaRPr lang="ko-KR" altLang="en-US" sz="1200" b="0" kern="1200" dirty="0">
                        <a:gradFill>
                          <a:gsLst>
                            <a:gs pos="0">
                              <a:srgbClr val="FF0000"/>
                            </a:gs>
                            <a:gs pos="100000">
                              <a:srgbClr val="FF0000"/>
                            </a:gs>
                          </a:gsLst>
                          <a:lin ang="5400000" scaled="1"/>
                        </a:gradFill>
                        <a:latin typeface="SamsungOne 400" panose="020B0503030303020204" pitchFamily="34" charset="0"/>
                        <a:cs typeface="Times New Roman" panose="02020603050405020304" pitchFamily="18" charset="0"/>
                      </a:endParaRPr>
                    </a:p>
                  </a:txBody>
                  <a:tcPr marL="0" marR="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algn="ctr" defTabSz="914400" rtl="0" eaLnBrk="1" latinLnBrk="1" hangingPunct="1"/>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mn-ea"/>
                          <a:cs typeface="Times New Roman" panose="02020603050405020304" pitchFamily="18" charset="0"/>
                        </a:rPr>
                        <a:t>Verb, gerund/present participle</a:t>
                      </a:r>
                      <a:endParaRPr lang="ko-KR" altLang="en-US"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mn-ea"/>
                        <a:cs typeface="Times New Roman" panose="02020603050405020304" pitchFamily="18"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200" b="0" kern="1200" dirty="0">
                          <a:gradFill>
                            <a:gsLst>
                              <a:gs pos="0">
                                <a:srgbClr val="193EB0"/>
                              </a:gs>
                              <a:gs pos="100000">
                                <a:srgbClr val="1F45BC"/>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taking</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2098783964"/>
                  </a:ext>
                </a:extLst>
              </a:tr>
              <a:tr h="185684">
                <a:tc>
                  <a:txBody>
                    <a:bodyPr/>
                    <a:lstStyle/>
                    <a:p>
                      <a:pPr algn="ctr">
                        <a:lnSpc>
                          <a:spcPct val="100000"/>
                        </a:lnSpc>
                      </a:pPr>
                      <a:r>
                        <a:rPr lang="en-US" altLang="ko-KR" sz="1200" b="0" kern="1200" dirty="0">
                          <a:gradFill>
                            <a:gsLst>
                              <a:gs pos="0">
                                <a:srgbClr val="FF0000"/>
                              </a:gs>
                              <a:gs pos="100000">
                                <a:srgbClr val="FF0000"/>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VBN</a:t>
                      </a:r>
                    </a:p>
                  </a:txBody>
                  <a:tcPr marL="0" marR="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algn="ctr" defTabSz="914400" rtl="0" eaLnBrk="1" latinLnBrk="1" hangingPunct="1">
                        <a:lnSpc>
                          <a:spcPct val="100000"/>
                        </a:lnSpc>
                      </a:pP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mn-ea"/>
                          <a:cs typeface="Times New Roman" panose="02020603050405020304" pitchFamily="18" charset="0"/>
                        </a:rPr>
                        <a:t>Verb, past participle</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200" b="0" kern="1200" dirty="0">
                          <a:gradFill>
                            <a:gsLst>
                              <a:gs pos="0">
                                <a:srgbClr val="193EB0"/>
                              </a:gs>
                              <a:gs pos="100000">
                                <a:srgbClr val="1F45BC"/>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taken</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185684">
                <a:tc>
                  <a:txBody>
                    <a:bodyPr/>
                    <a:lstStyle/>
                    <a:p>
                      <a:pPr algn="ctr">
                        <a:lnSpc>
                          <a:spcPct val="100000"/>
                        </a:lnSpc>
                      </a:pPr>
                      <a:r>
                        <a:rPr lang="en-US" altLang="ko-KR" sz="1200" b="0" kern="1200" dirty="0">
                          <a:gradFill>
                            <a:gsLst>
                              <a:gs pos="0">
                                <a:srgbClr val="FF0000"/>
                              </a:gs>
                              <a:gs pos="100000">
                                <a:srgbClr val="FF0000"/>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VBP</a:t>
                      </a:r>
                    </a:p>
                  </a:txBody>
                  <a:tcPr marL="0" marR="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algn="ctr" defTabSz="914400" rtl="0" eaLnBrk="1" latinLnBrk="1" hangingPunct="1">
                        <a:lnSpc>
                          <a:spcPct val="100000"/>
                        </a:lnSpc>
                      </a:pP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mn-ea"/>
                          <a:cs typeface="Times New Roman" panose="02020603050405020304" pitchFamily="18" charset="0"/>
                        </a:rPr>
                        <a:t>Verb, sing. Present, non-3d</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200" b="0" kern="1200" dirty="0">
                          <a:gradFill>
                            <a:gsLst>
                              <a:gs pos="0">
                                <a:srgbClr val="193EB0"/>
                              </a:gs>
                              <a:gs pos="100000">
                                <a:srgbClr val="1F45BC"/>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take</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948267003"/>
                  </a:ext>
                </a:extLst>
              </a:tr>
              <a:tr h="185684">
                <a:tc>
                  <a:txBody>
                    <a:bodyPr/>
                    <a:lstStyle/>
                    <a:p>
                      <a:pPr algn="ctr">
                        <a:lnSpc>
                          <a:spcPct val="100000"/>
                        </a:lnSpc>
                      </a:pPr>
                      <a:r>
                        <a:rPr lang="en-US" altLang="ko-KR" sz="1200" b="0" kern="1200" dirty="0">
                          <a:gradFill>
                            <a:gsLst>
                              <a:gs pos="0">
                                <a:srgbClr val="FF0000"/>
                              </a:gs>
                              <a:gs pos="100000">
                                <a:srgbClr val="FF0000"/>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VBZ</a:t>
                      </a:r>
                    </a:p>
                  </a:txBody>
                  <a:tcPr marL="0" marR="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algn="ctr" defTabSz="914400" rtl="0" eaLnBrk="1" latinLnBrk="1" hangingPunct="1">
                        <a:lnSpc>
                          <a:spcPct val="100000"/>
                        </a:lnSpc>
                      </a:pP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mn-ea"/>
                          <a:cs typeface="Times New Roman" panose="02020603050405020304" pitchFamily="18" charset="0"/>
                        </a:rPr>
                        <a:t>Verb, 3rd person sing. Present</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200" b="0" kern="1200" dirty="0">
                          <a:gradFill>
                            <a:gsLst>
                              <a:gs pos="0">
                                <a:srgbClr val="193EB0"/>
                              </a:gs>
                              <a:gs pos="100000">
                                <a:srgbClr val="1F45BC"/>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takes</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3827453042"/>
                  </a:ext>
                </a:extLst>
              </a:tr>
              <a:tr h="185684">
                <a:tc>
                  <a:txBody>
                    <a:bodyPr/>
                    <a:lstStyle/>
                    <a:p>
                      <a:pPr algn="ctr">
                        <a:lnSpc>
                          <a:spcPct val="100000"/>
                        </a:lnSpc>
                      </a:pPr>
                      <a:r>
                        <a:rPr lang="en-US" altLang="ko-KR" sz="1200" b="0" kern="1200" dirty="0">
                          <a:gradFill>
                            <a:gsLst>
                              <a:gs pos="0">
                                <a:srgbClr val="FF0000"/>
                              </a:gs>
                              <a:gs pos="100000">
                                <a:srgbClr val="FF0000"/>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WDT</a:t>
                      </a:r>
                    </a:p>
                  </a:txBody>
                  <a:tcPr marL="0" marR="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algn="ctr" defTabSz="914400" rtl="0" eaLnBrk="1" latinLnBrk="1" hangingPunct="1">
                        <a:lnSpc>
                          <a:spcPct val="100000"/>
                        </a:lnSpc>
                      </a:pP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mn-ea"/>
                          <a:cs typeface="Times New Roman" panose="02020603050405020304" pitchFamily="18" charset="0"/>
                        </a:rPr>
                        <a:t>Wh</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mn-ea"/>
                          <a:cs typeface="Times New Roman" panose="02020603050405020304" pitchFamily="18" charset="0"/>
                        </a:rPr>
                        <a:t>-determiner</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200" b="0" kern="1200" dirty="0">
                          <a:gradFill>
                            <a:gsLst>
                              <a:gs pos="0">
                                <a:srgbClr val="193EB0"/>
                              </a:gs>
                              <a:gs pos="100000">
                                <a:srgbClr val="1F45BC"/>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which</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2220910892"/>
                  </a:ext>
                </a:extLst>
              </a:tr>
              <a:tr h="185684">
                <a:tc>
                  <a:txBody>
                    <a:bodyPr/>
                    <a:lstStyle/>
                    <a:p>
                      <a:pPr algn="ctr">
                        <a:lnSpc>
                          <a:spcPct val="100000"/>
                        </a:lnSpc>
                      </a:pPr>
                      <a:r>
                        <a:rPr lang="en-US" altLang="ko-KR" sz="1200" b="0" kern="1200" dirty="0">
                          <a:gradFill>
                            <a:gsLst>
                              <a:gs pos="0">
                                <a:srgbClr val="FF0000"/>
                              </a:gs>
                              <a:gs pos="100000">
                                <a:srgbClr val="FF0000"/>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WP</a:t>
                      </a:r>
                    </a:p>
                  </a:txBody>
                  <a:tcPr marL="0" marR="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algn="ctr" defTabSz="914400" rtl="0" eaLnBrk="1" latinLnBrk="1" hangingPunct="1">
                        <a:lnSpc>
                          <a:spcPct val="100000"/>
                        </a:lnSpc>
                      </a:pP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mn-ea"/>
                          <a:cs typeface="Times New Roman" panose="02020603050405020304" pitchFamily="18" charset="0"/>
                        </a:rPr>
                        <a:t>Wh</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mn-ea"/>
                          <a:cs typeface="Times New Roman" panose="02020603050405020304" pitchFamily="18" charset="0"/>
                        </a:rPr>
                        <a:t>-pronoun</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200" b="0" kern="1200" dirty="0">
                          <a:gradFill>
                            <a:gsLst>
                              <a:gs pos="0">
                                <a:srgbClr val="193EB0"/>
                              </a:gs>
                              <a:gs pos="100000">
                                <a:srgbClr val="1F45BC"/>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who, what</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842039272"/>
                  </a:ext>
                </a:extLst>
              </a:tr>
              <a:tr h="185684">
                <a:tc>
                  <a:txBody>
                    <a:bodyPr/>
                    <a:lstStyle/>
                    <a:p>
                      <a:pPr algn="ctr">
                        <a:lnSpc>
                          <a:spcPct val="100000"/>
                        </a:lnSpc>
                      </a:pPr>
                      <a:r>
                        <a:rPr lang="en-US" altLang="ko-KR" sz="1200" b="0" kern="1200" dirty="0">
                          <a:gradFill>
                            <a:gsLst>
                              <a:gs pos="0">
                                <a:srgbClr val="FF0000"/>
                              </a:gs>
                              <a:gs pos="100000">
                                <a:srgbClr val="FF0000"/>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WP$</a:t>
                      </a:r>
                    </a:p>
                  </a:txBody>
                  <a:tcPr marL="0" marR="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algn="ctr" defTabSz="914400" rtl="0" eaLnBrk="1" latinLnBrk="1" hangingPunct="1">
                        <a:lnSpc>
                          <a:spcPct val="100000"/>
                        </a:lnSpc>
                      </a:pP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mn-ea"/>
                          <a:cs typeface="Times New Roman" panose="02020603050405020304" pitchFamily="18" charset="0"/>
                        </a:rPr>
                        <a:t>Possessive </a:t>
                      </a: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mn-ea"/>
                          <a:cs typeface="Times New Roman" panose="02020603050405020304" pitchFamily="18" charset="0"/>
                        </a:rPr>
                        <a:t>wh</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mn-ea"/>
                          <a:cs typeface="Times New Roman" panose="02020603050405020304" pitchFamily="18" charset="0"/>
                        </a:rPr>
                        <a:t>-pronoun</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200" b="0" kern="1200" dirty="0">
                          <a:gradFill>
                            <a:gsLst>
                              <a:gs pos="0">
                                <a:srgbClr val="193EB0"/>
                              </a:gs>
                              <a:gs pos="100000">
                                <a:srgbClr val="1F45BC"/>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whose</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638364176"/>
                  </a:ext>
                </a:extLst>
              </a:tr>
              <a:tr h="185684">
                <a:tc>
                  <a:txBody>
                    <a:bodyPr/>
                    <a:lstStyle/>
                    <a:p>
                      <a:pPr algn="ctr">
                        <a:lnSpc>
                          <a:spcPct val="100000"/>
                        </a:lnSpc>
                      </a:pPr>
                      <a:r>
                        <a:rPr lang="en-US" altLang="ko-KR" sz="1200" b="0" kern="1200" dirty="0">
                          <a:gradFill>
                            <a:gsLst>
                              <a:gs pos="0">
                                <a:srgbClr val="FF0000"/>
                              </a:gs>
                              <a:gs pos="100000">
                                <a:srgbClr val="FF0000"/>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WRB</a:t>
                      </a:r>
                    </a:p>
                  </a:txBody>
                  <a:tcPr marL="0" marR="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marL="0" algn="ctr" defTabSz="914400" rtl="0" eaLnBrk="1" latinLnBrk="1" hangingPunct="1">
                        <a:lnSpc>
                          <a:spcPct val="100000"/>
                        </a:lnSpc>
                      </a:pP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mn-ea"/>
                          <a:cs typeface="Times New Roman" panose="02020603050405020304" pitchFamily="18" charset="0"/>
                        </a:rPr>
                        <a:t>Wh-abverb</a:t>
                      </a:r>
                      <a:endPar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mn-ea"/>
                        <a:cs typeface="Times New Roman" panose="02020603050405020304" pitchFamily="18"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a:lnSpc>
                          <a:spcPct val="100000"/>
                        </a:lnSpc>
                      </a:pPr>
                      <a:r>
                        <a:rPr lang="en-US" altLang="ko-KR" sz="1200" b="0" kern="1200" dirty="0">
                          <a:gradFill>
                            <a:gsLst>
                              <a:gs pos="0">
                                <a:srgbClr val="193EB0"/>
                              </a:gs>
                              <a:gs pos="100000">
                                <a:srgbClr val="1F45BC"/>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where, when</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74573551"/>
                  </a:ext>
                </a:extLst>
              </a:tr>
            </a:tbl>
          </a:graphicData>
        </a:graphic>
      </p:graphicFrame>
    </p:spTree>
    <p:extLst>
      <p:ext uri="{BB962C8B-B14F-4D97-AF65-F5344CB8AC3E}">
        <p14:creationId xmlns:p14="http://schemas.microsoft.com/office/powerpoint/2010/main" val="1672460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ppt_x"/>
                                          </p:val>
                                        </p:tav>
                                        <p:tav tm="100000">
                                          <p:val>
                                            <p:strVal val="#ppt_x"/>
                                          </p:val>
                                        </p:tav>
                                      </p:tavLst>
                                    </p:anim>
                                    <p:anim calcmode="lin" valueType="num">
                                      <p:cBhvr additive="base">
                                        <p:cTn id="8"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그룹 9">
            <a:extLst>
              <a:ext uri="{FF2B5EF4-FFF2-40B4-BE49-F238E27FC236}">
                <a16:creationId xmlns:a16="http://schemas.microsoft.com/office/drawing/2014/main" id="{9D395F7C-CA09-44A8-9CB7-B5DF6AD2779D}"/>
              </a:ext>
            </a:extLst>
          </p:cNvPr>
          <p:cNvGrpSpPr/>
          <p:nvPr/>
        </p:nvGrpSpPr>
        <p:grpSpPr>
          <a:xfrm>
            <a:off x="349102" y="525055"/>
            <a:ext cx="9259718" cy="5683658"/>
            <a:chOff x="349102" y="525055"/>
            <a:chExt cx="9259718" cy="5683658"/>
          </a:xfrm>
        </p:grpSpPr>
        <p:sp>
          <p:nvSpPr>
            <p:cNvPr id="12" name="직사각형 11">
              <a:extLst>
                <a:ext uri="{FF2B5EF4-FFF2-40B4-BE49-F238E27FC236}">
                  <a16:creationId xmlns:a16="http://schemas.microsoft.com/office/drawing/2014/main" id="{575C884E-318C-43EF-93B5-6940672D4473}"/>
                </a:ext>
              </a:extLst>
            </p:cNvPr>
            <p:cNvSpPr/>
            <p:nvPr/>
          </p:nvSpPr>
          <p:spPr>
            <a:xfrm>
              <a:off x="558800" y="525055"/>
              <a:ext cx="9050020"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600" dirty="0">
                  <a:solidFill>
                    <a:schemeClr val="bg1">
                      <a:lumMod val="95000"/>
                    </a:schemeClr>
                  </a:solidFill>
                  <a:latin typeface="SamsungOne 700" panose="020B0803030303020204" pitchFamily="34" charset="0"/>
                  <a:ea typeface="SamsungOne 700" panose="020B0803030303020204" pitchFamily="34" charset="0"/>
                </a:rPr>
                <a:t>UNIT 6. </a:t>
              </a:r>
              <a:br>
                <a:rPr lang="en-US" altLang="ko-KR" dirty="0">
                  <a:solidFill>
                    <a:schemeClr val="bg1">
                      <a:lumMod val="95000"/>
                    </a:schemeClr>
                  </a:solidFill>
                  <a:latin typeface="SamsungOne 700" panose="020B0803030303020204" pitchFamily="34" charset="0"/>
                  <a:ea typeface="SamsungOne 700" panose="020B0803030303020204" pitchFamily="34" charset="0"/>
                </a:rPr>
              </a:br>
              <a:r>
                <a:rPr lang="en-US" altLang="ko-KR" sz="2000" dirty="0">
                  <a:solidFill>
                    <a:schemeClr val="bg1">
                      <a:lumMod val="95000"/>
                    </a:schemeClr>
                  </a:solidFill>
                  <a:latin typeface="SamsungOne 700" panose="020B0803030303020204" pitchFamily="34" charset="0"/>
                  <a:ea typeface="SamsungOne 700" panose="020B0803030303020204" pitchFamily="34" charset="0"/>
                </a:rPr>
                <a:t>6.3. </a:t>
              </a:r>
              <a:r>
                <a:rPr lang="en-US" altLang="ko-KR" sz="2000" dirty="0">
                  <a:solidFill>
                    <a:schemeClr val="bg1">
                      <a:lumMod val="95000"/>
                    </a:schemeClr>
                  </a:solidFill>
                  <a:latin typeface="SamsungOne 400" panose="020B0503030303020204" pitchFamily="34" charset="0"/>
                  <a:ea typeface="SamsungOne 400" panose="020B0503030303020204" pitchFamily="34" charset="0"/>
                </a:rPr>
                <a:t>Introduction to the Natural Language Processing</a:t>
              </a:r>
            </a:p>
          </p:txBody>
        </p:sp>
        <p:grpSp>
          <p:nvGrpSpPr>
            <p:cNvPr id="13" name="그룹 12">
              <a:extLst>
                <a:ext uri="{FF2B5EF4-FFF2-40B4-BE49-F238E27FC236}">
                  <a16:creationId xmlns:a16="http://schemas.microsoft.com/office/drawing/2014/main" id="{A89613BA-0422-48B3-9FCD-D000E0E95511}"/>
                </a:ext>
              </a:extLst>
            </p:cNvPr>
            <p:cNvGrpSpPr/>
            <p:nvPr/>
          </p:nvGrpSpPr>
          <p:grpSpPr>
            <a:xfrm>
              <a:off x="349102" y="1528482"/>
              <a:ext cx="9259718" cy="4680231"/>
              <a:chOff x="349102" y="1523719"/>
              <a:chExt cx="9259718" cy="4680231"/>
            </a:xfrm>
          </p:grpSpPr>
          <p:pic>
            <p:nvPicPr>
              <p:cNvPr id="14" name="그림 13">
                <a:extLst>
                  <a:ext uri="{FF2B5EF4-FFF2-40B4-BE49-F238E27FC236}">
                    <a16:creationId xmlns:a16="http://schemas.microsoft.com/office/drawing/2014/main" id="{E226DD78-AA22-44F5-9FE3-2658AD8D25C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5537" t="17743" r="5537" b="41581"/>
              <a:stretch/>
            </p:blipFill>
            <p:spPr>
              <a:xfrm>
                <a:off x="349102" y="1968501"/>
                <a:ext cx="9259718" cy="4235449"/>
              </a:xfrm>
              <a:prstGeom prst="rect">
                <a:avLst/>
              </a:prstGeom>
              <a:noFill/>
              <a:ln>
                <a:noFill/>
              </a:ln>
            </p:spPr>
          </p:pic>
          <p:grpSp>
            <p:nvGrpSpPr>
              <p:cNvPr id="17" name="그룹 16">
                <a:extLst>
                  <a:ext uri="{FF2B5EF4-FFF2-40B4-BE49-F238E27FC236}">
                    <a16:creationId xmlns:a16="http://schemas.microsoft.com/office/drawing/2014/main" id="{19FAA93D-ECF3-492E-9098-642B40E89D6B}"/>
                  </a:ext>
                </a:extLst>
              </p:cNvPr>
              <p:cNvGrpSpPr/>
              <p:nvPr/>
            </p:nvGrpSpPr>
            <p:grpSpPr>
              <a:xfrm>
                <a:off x="1749423" y="3934249"/>
                <a:ext cx="6403977" cy="584200"/>
                <a:chOff x="4778069" y="4391025"/>
                <a:chExt cx="2349160" cy="431802"/>
              </a:xfrm>
            </p:grpSpPr>
            <p:sp>
              <p:nvSpPr>
                <p:cNvPr id="19" name="직사각형 18">
                  <a:extLst>
                    <a:ext uri="{FF2B5EF4-FFF2-40B4-BE49-F238E27FC236}">
                      <a16:creationId xmlns:a16="http://schemas.microsoft.com/office/drawing/2014/main" id="{408A5CFA-22E8-4C79-B82B-435BBBFEFF0E}"/>
                    </a:ext>
                  </a:extLst>
                </p:cNvPr>
                <p:cNvSpPr/>
                <p:nvPr/>
              </p:nvSpPr>
              <p:spPr>
                <a:xfrm>
                  <a:off x="4778069" y="4391025"/>
                  <a:ext cx="2349160" cy="431802"/>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scene3d>
                    <a:camera prst="orthographicFront"/>
                    <a:lightRig rig="threePt" dir="t"/>
                  </a:scene3d>
                  <a:sp3d>
                    <a:bevelT w="0" h="6350"/>
                  </a:sp3d>
                </a:bodyPr>
                <a:lstStyle/>
                <a:p>
                  <a:pPr algn="ctr"/>
                  <a:endParaRPr lang="ko-KR" altLang="en-US" sz="2000"/>
                </a:p>
              </p:txBody>
            </p:sp>
            <p:sp>
              <p:nvSpPr>
                <p:cNvPr id="20" name="직사각형 133">
                  <a:extLst>
                    <a:ext uri="{FF2B5EF4-FFF2-40B4-BE49-F238E27FC236}">
                      <a16:creationId xmlns:a16="http://schemas.microsoft.com/office/drawing/2014/main" id="{629E906E-577B-4C65-A843-917C9E00B086}"/>
                    </a:ext>
                  </a:extLst>
                </p:cNvPr>
                <p:cNvSpPr/>
                <p:nvPr/>
              </p:nvSpPr>
              <p:spPr>
                <a:xfrm>
                  <a:off x="4852511" y="4493182"/>
                  <a:ext cx="2200275" cy="2274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lgn="ctr"/>
                  <a:r>
                    <a:rPr lang="en-US" altLang="ko-KR" sz="2000" dirty="0">
                      <a:solidFill>
                        <a:schemeClr val="bg1"/>
                      </a:solidFill>
                      <a:latin typeface="SamsungOne 700" panose="020B0803030303020204" pitchFamily="34" charset="0"/>
                      <a:ea typeface="SamsungOne 700" panose="020B0803030303020204" pitchFamily="34" charset="0"/>
                      <a:cs typeface="Samsung Sharp Sans" pitchFamily="2" charset="0"/>
                    </a:rPr>
                    <a:t>Follow practice steps on ‘ex_0606.ipynb’ file.</a:t>
                  </a:r>
                  <a:endParaRPr lang="ko-KR" altLang="en-US" sz="2000" dirty="0">
                    <a:solidFill>
                      <a:schemeClr val="bg1"/>
                    </a:solidFill>
                    <a:latin typeface="SamsungOne 700" panose="020B0803030303020204" pitchFamily="34" charset="0"/>
                    <a:ea typeface="Samsung Sharp Sans" pitchFamily="2" charset="0"/>
                    <a:cs typeface="Samsung Sharp Sans" pitchFamily="2" charset="0"/>
                  </a:endParaRPr>
                </a:p>
              </p:txBody>
            </p:sp>
          </p:grpSp>
          <p:sp>
            <p:nvSpPr>
              <p:cNvPr id="18" name="직사각형 17">
                <a:extLst>
                  <a:ext uri="{FF2B5EF4-FFF2-40B4-BE49-F238E27FC236}">
                    <a16:creationId xmlns:a16="http://schemas.microsoft.com/office/drawing/2014/main" id="{896879BB-5099-4AA6-9E25-CB1CF39A4807}"/>
                  </a:ext>
                </a:extLst>
              </p:cNvPr>
              <p:cNvSpPr/>
              <p:nvPr/>
            </p:nvSpPr>
            <p:spPr>
              <a:xfrm>
                <a:off x="546895" y="1523719"/>
                <a:ext cx="8797130"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3200" dirty="0">
                    <a:solidFill>
                      <a:schemeClr val="tx1">
                        <a:lumMod val="95000"/>
                        <a:lumOff val="5000"/>
                      </a:schemeClr>
                    </a:solidFill>
                    <a:latin typeface="Samsung Sharp Sans" pitchFamily="2" charset="0"/>
                    <a:ea typeface="Samsung Sharp Sans" pitchFamily="2" charset="0"/>
                    <a:cs typeface="Samsung Sharp Sans" pitchFamily="2" charset="0"/>
                  </a:rPr>
                  <a:t>Coding Exercise #0606</a:t>
                </a:r>
              </a:p>
            </p:txBody>
          </p:sp>
        </p:grpSp>
      </p:grpSp>
    </p:spTree>
    <p:extLst>
      <p:ext uri="{BB962C8B-B14F-4D97-AF65-F5344CB8AC3E}">
        <p14:creationId xmlns:p14="http://schemas.microsoft.com/office/powerpoint/2010/main" val="31866995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 name="그룹 34">
            <a:extLst>
              <a:ext uri="{FF2B5EF4-FFF2-40B4-BE49-F238E27FC236}">
                <a16:creationId xmlns:a16="http://schemas.microsoft.com/office/drawing/2014/main" id="{28AEF2A3-B25B-40A0-8D20-796B802256C9}"/>
              </a:ext>
            </a:extLst>
          </p:cNvPr>
          <p:cNvGrpSpPr/>
          <p:nvPr/>
        </p:nvGrpSpPr>
        <p:grpSpPr>
          <a:xfrm>
            <a:off x="-1" y="1645104"/>
            <a:ext cx="9902825" cy="5212897"/>
            <a:chOff x="-1" y="1209675"/>
            <a:chExt cx="9902825" cy="5212897"/>
          </a:xfrm>
        </p:grpSpPr>
        <p:sp>
          <p:nvSpPr>
            <p:cNvPr id="36" name="직사각형 35">
              <a:extLst>
                <a:ext uri="{FF2B5EF4-FFF2-40B4-BE49-F238E27FC236}">
                  <a16:creationId xmlns:a16="http://schemas.microsoft.com/office/drawing/2014/main" id="{897BDFA7-EE6D-43BB-9236-60EDD0A92614}"/>
                </a:ext>
              </a:extLst>
            </p:cNvPr>
            <p:cNvSpPr/>
            <p:nvPr/>
          </p:nvSpPr>
          <p:spPr>
            <a:xfrm>
              <a:off x="-1" y="1209676"/>
              <a:ext cx="9902825" cy="5212896"/>
            </a:xfrm>
            <a:prstGeom prst="rect">
              <a:avLst/>
            </a:prstGeom>
            <a:solidFill>
              <a:srgbClr val="ECE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p>
          </p:txBody>
        </p:sp>
        <p:cxnSp>
          <p:nvCxnSpPr>
            <p:cNvPr id="37" name="직선 연결선 36">
              <a:extLst>
                <a:ext uri="{FF2B5EF4-FFF2-40B4-BE49-F238E27FC236}">
                  <a16:creationId xmlns:a16="http://schemas.microsoft.com/office/drawing/2014/main" id="{9D948AE1-1692-4840-A3B2-BCF5A3ECB44E}"/>
                </a:ext>
              </a:extLst>
            </p:cNvPr>
            <p:cNvCxnSpPr/>
            <p:nvPr/>
          </p:nvCxnSpPr>
          <p:spPr>
            <a:xfrm>
              <a:off x="-1" y="1209675"/>
              <a:ext cx="9902825" cy="0"/>
            </a:xfrm>
            <a:prstGeom prst="line">
              <a:avLst/>
            </a:prstGeom>
            <a:ln>
              <a:solidFill>
                <a:srgbClr val="193EB0"/>
              </a:solidFill>
            </a:ln>
          </p:spPr>
          <p:style>
            <a:lnRef idx="1">
              <a:schemeClr val="accent1"/>
            </a:lnRef>
            <a:fillRef idx="0">
              <a:schemeClr val="accent1"/>
            </a:fillRef>
            <a:effectRef idx="0">
              <a:schemeClr val="accent1"/>
            </a:effectRef>
            <a:fontRef idx="minor">
              <a:schemeClr val="tx1"/>
            </a:fontRef>
          </p:style>
        </p:cxnSp>
      </p:grpSp>
      <p:grpSp>
        <p:nvGrpSpPr>
          <p:cNvPr id="38" name="그룹 37">
            <a:extLst>
              <a:ext uri="{FF2B5EF4-FFF2-40B4-BE49-F238E27FC236}">
                <a16:creationId xmlns:a16="http://schemas.microsoft.com/office/drawing/2014/main" id="{CDCBC27C-6A8F-4206-BEE7-0B99841C9C74}"/>
              </a:ext>
            </a:extLst>
          </p:cNvPr>
          <p:cNvGrpSpPr/>
          <p:nvPr/>
        </p:nvGrpSpPr>
        <p:grpSpPr>
          <a:xfrm>
            <a:off x="558800" y="1956254"/>
            <a:ext cx="8785225" cy="969881"/>
            <a:chOff x="558800" y="1842598"/>
            <a:chExt cx="8785225" cy="969881"/>
          </a:xfrm>
        </p:grpSpPr>
        <p:grpSp>
          <p:nvGrpSpPr>
            <p:cNvPr id="39" name="그룹 38">
              <a:extLst>
                <a:ext uri="{FF2B5EF4-FFF2-40B4-BE49-F238E27FC236}">
                  <a16:creationId xmlns:a16="http://schemas.microsoft.com/office/drawing/2014/main" id="{40935ACD-FEC8-42AB-8988-E7B4D52913EB}"/>
                </a:ext>
              </a:extLst>
            </p:cNvPr>
            <p:cNvGrpSpPr/>
            <p:nvPr/>
          </p:nvGrpSpPr>
          <p:grpSpPr>
            <a:xfrm>
              <a:off x="558800" y="1842598"/>
              <a:ext cx="8785225" cy="215444"/>
              <a:chOff x="1027113" y="2045625"/>
              <a:chExt cx="8785225" cy="215444"/>
            </a:xfrm>
          </p:grpSpPr>
          <p:sp>
            <p:nvSpPr>
              <p:cNvPr id="41" name="직사각형 40">
                <a:extLst>
                  <a:ext uri="{FF2B5EF4-FFF2-40B4-BE49-F238E27FC236}">
                    <a16:creationId xmlns:a16="http://schemas.microsoft.com/office/drawing/2014/main" id="{032DEDC2-9B91-42B0-959E-CF02D7BCCD9B}"/>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p>
            </p:txBody>
          </p:sp>
          <p:sp>
            <p:nvSpPr>
              <p:cNvPr id="42" name="직사각형 41">
                <a:extLst>
                  <a:ext uri="{FF2B5EF4-FFF2-40B4-BE49-F238E27FC236}">
                    <a16:creationId xmlns:a16="http://schemas.microsoft.com/office/drawing/2014/main" id="{1AF0C0D0-31DA-446A-BDEF-C8027CEB441A}"/>
                  </a:ext>
                </a:extLst>
              </p:cNvPr>
              <p:cNvSpPr/>
              <p:nvPr/>
            </p:nvSpPr>
            <p:spPr>
              <a:xfrm>
                <a:off x="1179513" y="204562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What this unit is about:</a:t>
                </a:r>
              </a:p>
            </p:txBody>
          </p:sp>
        </p:grpSp>
        <p:sp>
          <p:nvSpPr>
            <p:cNvPr id="40" name="직사각형 39">
              <a:extLst>
                <a:ext uri="{FF2B5EF4-FFF2-40B4-BE49-F238E27FC236}">
                  <a16:creationId xmlns:a16="http://schemas.microsoft.com/office/drawing/2014/main" id="{17C4D2F7-E66A-43BF-98B8-255FAD09AA0B}"/>
                </a:ext>
              </a:extLst>
            </p:cNvPr>
            <p:cNvSpPr/>
            <p:nvPr/>
          </p:nvSpPr>
          <p:spPr>
            <a:xfrm>
              <a:off x="711200" y="2164371"/>
              <a:ext cx="8632825" cy="6481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4400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An introduction to the natural language processing (NLP).</a:t>
              </a:r>
            </a:p>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An introduction to the predictive analysis using text data. </a:t>
              </a:r>
            </a:p>
          </p:txBody>
        </p:sp>
      </p:grpSp>
      <p:sp>
        <p:nvSpPr>
          <p:cNvPr id="43" name="직사각형 133">
            <a:extLst>
              <a:ext uri="{FF2B5EF4-FFF2-40B4-BE49-F238E27FC236}">
                <a16:creationId xmlns:a16="http://schemas.microsoft.com/office/drawing/2014/main" id="{52D0F3B4-3E53-4F88-BD80-F7B6C234F5BD}"/>
              </a:ext>
            </a:extLst>
          </p:cNvPr>
          <p:cNvSpPr/>
          <p:nvPr/>
        </p:nvSpPr>
        <p:spPr>
          <a:xfrm>
            <a:off x="558800" y="512763"/>
            <a:ext cx="8785225" cy="8617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800" dirty="0">
                <a:solidFill>
                  <a:srgbClr val="193EB0"/>
                </a:solidFill>
                <a:latin typeface="Samsung Sharp Sans" pitchFamily="2" charset="0"/>
                <a:ea typeface="Samsung Sharp Sans" pitchFamily="2" charset="0"/>
                <a:cs typeface="Samsung Sharp Sans" pitchFamily="2" charset="0"/>
              </a:rPr>
              <a:t>Unit 6.</a:t>
            </a:r>
          </a:p>
          <a:p>
            <a:r>
              <a:rPr lang="en-US" altLang="ko-KR" sz="2800" dirty="0">
                <a:solidFill>
                  <a:srgbClr val="193EB0"/>
                </a:solidFill>
                <a:latin typeface="Samsung Sharp Sans" pitchFamily="2" charset="0"/>
                <a:ea typeface="Samsung Sharp Sans" pitchFamily="2" charset="0"/>
                <a:cs typeface="Samsung Sharp Sans" pitchFamily="2" charset="0"/>
              </a:rPr>
              <a:t>Natural Language Processing</a:t>
            </a:r>
          </a:p>
        </p:txBody>
      </p:sp>
      <p:grpSp>
        <p:nvGrpSpPr>
          <p:cNvPr id="44" name="그룹 43">
            <a:extLst>
              <a:ext uri="{FF2B5EF4-FFF2-40B4-BE49-F238E27FC236}">
                <a16:creationId xmlns:a16="http://schemas.microsoft.com/office/drawing/2014/main" id="{55CAEC6C-E918-4B34-90AB-BE0FC0FDF07D}"/>
              </a:ext>
            </a:extLst>
          </p:cNvPr>
          <p:cNvGrpSpPr/>
          <p:nvPr/>
        </p:nvGrpSpPr>
        <p:grpSpPr>
          <a:xfrm>
            <a:off x="558800" y="3066861"/>
            <a:ext cx="8785225" cy="1877822"/>
            <a:chOff x="558800" y="1842598"/>
            <a:chExt cx="8785225" cy="1877822"/>
          </a:xfrm>
        </p:grpSpPr>
        <p:grpSp>
          <p:nvGrpSpPr>
            <p:cNvPr id="45" name="그룹 44">
              <a:extLst>
                <a:ext uri="{FF2B5EF4-FFF2-40B4-BE49-F238E27FC236}">
                  <a16:creationId xmlns:a16="http://schemas.microsoft.com/office/drawing/2014/main" id="{E568854E-7169-41C9-9E14-F4E521948FF9}"/>
                </a:ext>
              </a:extLst>
            </p:cNvPr>
            <p:cNvGrpSpPr/>
            <p:nvPr/>
          </p:nvGrpSpPr>
          <p:grpSpPr>
            <a:xfrm>
              <a:off x="558800" y="1842598"/>
              <a:ext cx="8785225" cy="215444"/>
              <a:chOff x="1027113" y="2045625"/>
              <a:chExt cx="8785225" cy="215444"/>
            </a:xfrm>
          </p:grpSpPr>
          <p:sp>
            <p:nvSpPr>
              <p:cNvPr id="47" name="직사각형 46">
                <a:extLst>
                  <a:ext uri="{FF2B5EF4-FFF2-40B4-BE49-F238E27FC236}">
                    <a16:creationId xmlns:a16="http://schemas.microsoft.com/office/drawing/2014/main" id="{5384AFCC-9E8E-4962-80D1-EA716FBC38E0}"/>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p>
            </p:txBody>
          </p:sp>
          <p:sp>
            <p:nvSpPr>
              <p:cNvPr id="48" name="직사각형 47">
                <a:extLst>
                  <a:ext uri="{FF2B5EF4-FFF2-40B4-BE49-F238E27FC236}">
                    <a16:creationId xmlns:a16="http://schemas.microsoft.com/office/drawing/2014/main" id="{E9EDFFDB-0114-47D5-9981-6B84BD9D69A7}"/>
                  </a:ext>
                </a:extLst>
              </p:cNvPr>
              <p:cNvSpPr/>
              <p:nvPr/>
            </p:nvSpPr>
            <p:spPr>
              <a:xfrm>
                <a:off x="1179513" y="204562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Expected outcome:</a:t>
                </a:r>
              </a:p>
            </p:txBody>
          </p:sp>
        </p:grpSp>
        <p:sp>
          <p:nvSpPr>
            <p:cNvPr id="46" name="직사각형 45">
              <a:extLst>
                <a:ext uri="{FF2B5EF4-FFF2-40B4-BE49-F238E27FC236}">
                  <a16:creationId xmlns:a16="http://schemas.microsoft.com/office/drawing/2014/main" id="{D02305B7-CD28-47D4-8BC0-94761CF14F36}"/>
                </a:ext>
              </a:extLst>
            </p:cNvPr>
            <p:cNvSpPr/>
            <p:nvPr/>
          </p:nvSpPr>
          <p:spPr>
            <a:xfrm>
              <a:off x="711200" y="2164371"/>
              <a:ext cx="8632825" cy="15560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4400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Ability to utilize regular expressions for pre-processing text data.</a:t>
              </a:r>
            </a:p>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Ability to acquire text data and carry out the exploratory data analysis. </a:t>
              </a:r>
            </a:p>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Ability to utilize the NLTK library for cleaning, normalizing and tagging text data.</a:t>
              </a:r>
            </a:p>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Ability to utilize the </a:t>
              </a:r>
              <a:r>
                <a:rPr lang="en-US" altLang="ko-KR" sz="1300" dirty="0" err="1">
                  <a:solidFill>
                    <a:schemeClr val="tx1">
                      <a:lumMod val="85000"/>
                      <a:lumOff val="15000"/>
                    </a:schemeClr>
                  </a:solidFill>
                  <a:latin typeface="SamsungOne 400" panose="020B0503030303020204" pitchFamily="34" charset="0"/>
                  <a:ea typeface="SamsungOne 400" panose="020B0503030303020204" pitchFamily="34" charset="0"/>
                </a:rPr>
                <a:t>Scikit</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-Learn library for building representation models.</a:t>
              </a:r>
            </a:p>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Ability to carry out predictive analysis with text data. </a:t>
              </a:r>
            </a:p>
          </p:txBody>
        </p:sp>
      </p:grpSp>
      <p:grpSp>
        <p:nvGrpSpPr>
          <p:cNvPr id="49" name="그룹 48">
            <a:extLst>
              <a:ext uri="{FF2B5EF4-FFF2-40B4-BE49-F238E27FC236}">
                <a16:creationId xmlns:a16="http://schemas.microsoft.com/office/drawing/2014/main" id="{52D0C5F1-FB19-4A6A-9D3A-337C8B3F8839}"/>
              </a:ext>
            </a:extLst>
          </p:cNvPr>
          <p:cNvGrpSpPr/>
          <p:nvPr/>
        </p:nvGrpSpPr>
        <p:grpSpPr>
          <a:xfrm>
            <a:off x="558800" y="5085410"/>
            <a:ext cx="8785225" cy="969881"/>
            <a:chOff x="558800" y="1842598"/>
            <a:chExt cx="8785225" cy="969881"/>
          </a:xfrm>
        </p:grpSpPr>
        <p:grpSp>
          <p:nvGrpSpPr>
            <p:cNvPr id="50" name="그룹 49">
              <a:extLst>
                <a:ext uri="{FF2B5EF4-FFF2-40B4-BE49-F238E27FC236}">
                  <a16:creationId xmlns:a16="http://schemas.microsoft.com/office/drawing/2014/main" id="{FF7541A6-D109-4E70-83EB-354875454FAE}"/>
                </a:ext>
              </a:extLst>
            </p:cNvPr>
            <p:cNvGrpSpPr/>
            <p:nvPr/>
          </p:nvGrpSpPr>
          <p:grpSpPr>
            <a:xfrm>
              <a:off x="558800" y="1842598"/>
              <a:ext cx="8785225" cy="215444"/>
              <a:chOff x="1027113" y="2045625"/>
              <a:chExt cx="8785225" cy="215444"/>
            </a:xfrm>
          </p:grpSpPr>
          <p:sp>
            <p:nvSpPr>
              <p:cNvPr id="52" name="직사각형 51">
                <a:extLst>
                  <a:ext uri="{FF2B5EF4-FFF2-40B4-BE49-F238E27FC236}">
                    <a16:creationId xmlns:a16="http://schemas.microsoft.com/office/drawing/2014/main" id="{13684384-C0DF-4411-84DB-3F44BBEC81BC}"/>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p>
            </p:txBody>
          </p:sp>
          <p:sp>
            <p:nvSpPr>
              <p:cNvPr id="53" name="직사각형 52">
                <a:extLst>
                  <a:ext uri="{FF2B5EF4-FFF2-40B4-BE49-F238E27FC236}">
                    <a16:creationId xmlns:a16="http://schemas.microsoft.com/office/drawing/2014/main" id="{172E6FF2-1C00-46D4-AF05-B916CEE17D20}"/>
                  </a:ext>
                </a:extLst>
              </p:cNvPr>
              <p:cNvSpPr/>
              <p:nvPr/>
            </p:nvSpPr>
            <p:spPr>
              <a:xfrm>
                <a:off x="1179513" y="204562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How to check your progress:</a:t>
                </a:r>
              </a:p>
            </p:txBody>
          </p:sp>
        </p:grpSp>
        <p:sp>
          <p:nvSpPr>
            <p:cNvPr id="51" name="직사각형 50">
              <a:extLst>
                <a:ext uri="{FF2B5EF4-FFF2-40B4-BE49-F238E27FC236}">
                  <a16:creationId xmlns:a16="http://schemas.microsoft.com/office/drawing/2014/main" id="{07C740EA-CB5E-4F83-96A4-CBD10EEDB282}"/>
                </a:ext>
              </a:extLst>
            </p:cNvPr>
            <p:cNvSpPr/>
            <p:nvPr/>
          </p:nvSpPr>
          <p:spPr>
            <a:xfrm>
              <a:off x="711200" y="2164371"/>
              <a:ext cx="8632825" cy="6481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4400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Coding Exercises.</a:t>
              </a:r>
            </a:p>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Quiz. </a:t>
              </a:r>
            </a:p>
          </p:txBody>
        </p:sp>
      </p:grpSp>
    </p:spTree>
    <p:extLst>
      <p:ext uri="{BB962C8B-B14F-4D97-AF65-F5344CB8AC3E}">
        <p14:creationId xmlns:p14="http://schemas.microsoft.com/office/powerpoint/2010/main" val="197076745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그룹 9">
            <a:extLst>
              <a:ext uri="{FF2B5EF4-FFF2-40B4-BE49-F238E27FC236}">
                <a16:creationId xmlns:a16="http://schemas.microsoft.com/office/drawing/2014/main" id="{A5F16E0F-29E1-4199-A69D-2F80EC1F34BF}"/>
              </a:ext>
            </a:extLst>
          </p:cNvPr>
          <p:cNvGrpSpPr/>
          <p:nvPr/>
        </p:nvGrpSpPr>
        <p:grpSpPr>
          <a:xfrm>
            <a:off x="349102" y="525055"/>
            <a:ext cx="9259718" cy="5683658"/>
            <a:chOff x="349102" y="525055"/>
            <a:chExt cx="9259718" cy="5683658"/>
          </a:xfrm>
        </p:grpSpPr>
        <p:sp>
          <p:nvSpPr>
            <p:cNvPr id="12" name="직사각형 11">
              <a:extLst>
                <a:ext uri="{FF2B5EF4-FFF2-40B4-BE49-F238E27FC236}">
                  <a16:creationId xmlns:a16="http://schemas.microsoft.com/office/drawing/2014/main" id="{6521DAF8-91CB-4785-8D78-93CC5F5B0E05}"/>
                </a:ext>
              </a:extLst>
            </p:cNvPr>
            <p:cNvSpPr/>
            <p:nvPr/>
          </p:nvSpPr>
          <p:spPr>
            <a:xfrm>
              <a:off x="558800" y="525055"/>
              <a:ext cx="9050020"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600" dirty="0">
                  <a:solidFill>
                    <a:schemeClr val="bg1">
                      <a:lumMod val="95000"/>
                    </a:schemeClr>
                  </a:solidFill>
                  <a:latin typeface="SamsungOne 700" panose="020B0803030303020204" pitchFamily="34" charset="0"/>
                  <a:ea typeface="SamsungOne 700" panose="020B0803030303020204" pitchFamily="34" charset="0"/>
                </a:rPr>
                <a:t>UNIT 6. </a:t>
              </a:r>
              <a:br>
                <a:rPr lang="en-US" altLang="ko-KR" dirty="0">
                  <a:solidFill>
                    <a:schemeClr val="bg1">
                      <a:lumMod val="95000"/>
                    </a:schemeClr>
                  </a:solidFill>
                  <a:latin typeface="SamsungOne 700" panose="020B0803030303020204" pitchFamily="34" charset="0"/>
                  <a:ea typeface="SamsungOne 700" panose="020B0803030303020204" pitchFamily="34" charset="0"/>
                </a:rPr>
              </a:br>
              <a:r>
                <a:rPr lang="en-US" altLang="ko-KR" sz="2000" dirty="0">
                  <a:solidFill>
                    <a:schemeClr val="bg1">
                      <a:lumMod val="95000"/>
                    </a:schemeClr>
                  </a:solidFill>
                  <a:latin typeface="SamsungOne 700" panose="020B0803030303020204" pitchFamily="34" charset="0"/>
                  <a:ea typeface="SamsungOne 700" panose="020B0803030303020204" pitchFamily="34" charset="0"/>
                </a:rPr>
                <a:t>6.3. </a:t>
              </a:r>
              <a:r>
                <a:rPr lang="en-US" altLang="ko-KR" sz="2000" dirty="0">
                  <a:solidFill>
                    <a:schemeClr val="bg1">
                      <a:lumMod val="95000"/>
                    </a:schemeClr>
                  </a:solidFill>
                  <a:latin typeface="SamsungOne 400" panose="020B0503030303020204" pitchFamily="34" charset="0"/>
                  <a:ea typeface="SamsungOne 400" panose="020B0503030303020204" pitchFamily="34" charset="0"/>
                </a:rPr>
                <a:t>Introduction to the Natural Language Processing</a:t>
              </a:r>
            </a:p>
          </p:txBody>
        </p:sp>
        <p:grpSp>
          <p:nvGrpSpPr>
            <p:cNvPr id="13" name="그룹 12">
              <a:extLst>
                <a:ext uri="{FF2B5EF4-FFF2-40B4-BE49-F238E27FC236}">
                  <a16:creationId xmlns:a16="http://schemas.microsoft.com/office/drawing/2014/main" id="{30E7622D-9F58-490C-B636-48D43A905FF1}"/>
                </a:ext>
              </a:extLst>
            </p:cNvPr>
            <p:cNvGrpSpPr/>
            <p:nvPr/>
          </p:nvGrpSpPr>
          <p:grpSpPr>
            <a:xfrm>
              <a:off x="349102" y="1528482"/>
              <a:ext cx="9259718" cy="4680231"/>
              <a:chOff x="349102" y="1523719"/>
              <a:chExt cx="9259718" cy="4680231"/>
            </a:xfrm>
          </p:grpSpPr>
          <p:pic>
            <p:nvPicPr>
              <p:cNvPr id="14" name="그림 13">
                <a:extLst>
                  <a:ext uri="{FF2B5EF4-FFF2-40B4-BE49-F238E27FC236}">
                    <a16:creationId xmlns:a16="http://schemas.microsoft.com/office/drawing/2014/main" id="{D0DAF1F0-66BC-45AE-972A-37E61CA92DA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5537" t="17743" r="5537" b="41581"/>
              <a:stretch/>
            </p:blipFill>
            <p:spPr>
              <a:xfrm>
                <a:off x="349102" y="1968501"/>
                <a:ext cx="9259718" cy="4235449"/>
              </a:xfrm>
              <a:prstGeom prst="rect">
                <a:avLst/>
              </a:prstGeom>
              <a:noFill/>
              <a:ln>
                <a:noFill/>
              </a:ln>
            </p:spPr>
          </p:pic>
          <p:grpSp>
            <p:nvGrpSpPr>
              <p:cNvPr id="17" name="그룹 16">
                <a:extLst>
                  <a:ext uri="{FF2B5EF4-FFF2-40B4-BE49-F238E27FC236}">
                    <a16:creationId xmlns:a16="http://schemas.microsoft.com/office/drawing/2014/main" id="{81AE9884-DD1D-41A5-820A-F27C48E112B2}"/>
                  </a:ext>
                </a:extLst>
              </p:cNvPr>
              <p:cNvGrpSpPr/>
              <p:nvPr/>
            </p:nvGrpSpPr>
            <p:grpSpPr>
              <a:xfrm>
                <a:off x="1749423" y="3934249"/>
                <a:ext cx="6403977" cy="584200"/>
                <a:chOff x="4778069" y="4391025"/>
                <a:chExt cx="2349160" cy="431802"/>
              </a:xfrm>
            </p:grpSpPr>
            <p:sp>
              <p:nvSpPr>
                <p:cNvPr id="19" name="직사각형 18">
                  <a:extLst>
                    <a:ext uri="{FF2B5EF4-FFF2-40B4-BE49-F238E27FC236}">
                      <a16:creationId xmlns:a16="http://schemas.microsoft.com/office/drawing/2014/main" id="{D9CC897C-F535-468F-8211-42C72EB07D07}"/>
                    </a:ext>
                  </a:extLst>
                </p:cNvPr>
                <p:cNvSpPr/>
                <p:nvPr/>
              </p:nvSpPr>
              <p:spPr>
                <a:xfrm>
                  <a:off x="4778069" y="4391025"/>
                  <a:ext cx="2349160" cy="431802"/>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scene3d>
                    <a:camera prst="orthographicFront"/>
                    <a:lightRig rig="threePt" dir="t"/>
                  </a:scene3d>
                  <a:sp3d>
                    <a:bevelT w="0" h="6350"/>
                  </a:sp3d>
                </a:bodyPr>
                <a:lstStyle/>
                <a:p>
                  <a:pPr algn="ctr"/>
                  <a:endParaRPr lang="ko-KR" altLang="en-US" sz="2000"/>
                </a:p>
              </p:txBody>
            </p:sp>
            <p:sp>
              <p:nvSpPr>
                <p:cNvPr id="20" name="직사각형 133">
                  <a:extLst>
                    <a:ext uri="{FF2B5EF4-FFF2-40B4-BE49-F238E27FC236}">
                      <a16:creationId xmlns:a16="http://schemas.microsoft.com/office/drawing/2014/main" id="{5DF7C926-C082-4966-80F7-BB8FA2A782DC}"/>
                    </a:ext>
                  </a:extLst>
                </p:cNvPr>
                <p:cNvSpPr/>
                <p:nvPr/>
              </p:nvSpPr>
              <p:spPr>
                <a:xfrm>
                  <a:off x="4852511" y="4493182"/>
                  <a:ext cx="2200275" cy="2274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lgn="ctr"/>
                  <a:r>
                    <a:rPr lang="en-US" altLang="ko-KR" sz="2000" dirty="0">
                      <a:solidFill>
                        <a:schemeClr val="bg1"/>
                      </a:solidFill>
                      <a:latin typeface="SamsungOne 700" panose="020B0803030303020204" pitchFamily="34" charset="0"/>
                      <a:ea typeface="SamsungOne 700" panose="020B0803030303020204" pitchFamily="34" charset="0"/>
                      <a:cs typeface="Samsung Sharp Sans" pitchFamily="2" charset="0"/>
                    </a:rPr>
                    <a:t>Follow practice steps on ‘ex_0607.ipynb’ file.</a:t>
                  </a:r>
                  <a:endParaRPr lang="ko-KR" altLang="en-US" sz="2000" dirty="0">
                    <a:solidFill>
                      <a:schemeClr val="bg1"/>
                    </a:solidFill>
                    <a:latin typeface="SamsungOne 700" panose="020B0803030303020204" pitchFamily="34" charset="0"/>
                    <a:ea typeface="Samsung Sharp Sans" pitchFamily="2" charset="0"/>
                    <a:cs typeface="Samsung Sharp Sans" pitchFamily="2" charset="0"/>
                  </a:endParaRPr>
                </a:p>
              </p:txBody>
            </p:sp>
          </p:grpSp>
          <p:sp>
            <p:nvSpPr>
              <p:cNvPr id="18" name="직사각형 17">
                <a:extLst>
                  <a:ext uri="{FF2B5EF4-FFF2-40B4-BE49-F238E27FC236}">
                    <a16:creationId xmlns:a16="http://schemas.microsoft.com/office/drawing/2014/main" id="{8D92CAF7-5C69-4B3B-A231-8265D440E85B}"/>
                  </a:ext>
                </a:extLst>
              </p:cNvPr>
              <p:cNvSpPr/>
              <p:nvPr/>
            </p:nvSpPr>
            <p:spPr>
              <a:xfrm>
                <a:off x="546895" y="1523719"/>
                <a:ext cx="8797130"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3200" dirty="0">
                    <a:solidFill>
                      <a:schemeClr val="tx1">
                        <a:lumMod val="95000"/>
                        <a:lumOff val="5000"/>
                      </a:schemeClr>
                    </a:solidFill>
                    <a:latin typeface="Samsung Sharp Sans" pitchFamily="2" charset="0"/>
                    <a:ea typeface="Samsung Sharp Sans" pitchFamily="2" charset="0"/>
                    <a:cs typeface="Samsung Sharp Sans" pitchFamily="2" charset="0"/>
                  </a:rPr>
                  <a:t>Coding Exercise #0607</a:t>
                </a:r>
              </a:p>
            </p:txBody>
          </p:sp>
        </p:grpSp>
      </p:grpSp>
    </p:spTree>
    <p:extLst>
      <p:ext uri="{BB962C8B-B14F-4D97-AF65-F5344CB8AC3E}">
        <p14:creationId xmlns:p14="http://schemas.microsoft.com/office/powerpoint/2010/main" val="189729989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직사각형 10">
            <a:extLst>
              <a:ext uri="{FF2B5EF4-FFF2-40B4-BE49-F238E27FC236}">
                <a16:creationId xmlns:a16="http://schemas.microsoft.com/office/drawing/2014/main" id="{D587C869-9140-4A64-B52B-7E94C7FBA8CB}"/>
              </a:ext>
            </a:extLst>
          </p:cNvPr>
          <p:cNvSpPr/>
          <p:nvPr/>
        </p:nvSpPr>
        <p:spPr>
          <a:xfrm>
            <a:off x="558800" y="525055"/>
            <a:ext cx="8640960"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atinLnBrk="0"/>
            <a:r>
              <a:rPr lang="en-US" altLang="ko-KR" sz="1600" dirty="0">
                <a:solidFill>
                  <a:schemeClr val="bg1">
                    <a:lumMod val="95000"/>
                  </a:schemeClr>
                </a:solidFill>
                <a:latin typeface="SamsungOne 700" panose="020B0803030303020204" pitchFamily="34" charset="0"/>
                <a:ea typeface="SamsungOne 700" panose="020B0803030303020204" pitchFamily="34" charset="0"/>
              </a:rPr>
              <a:t>UNIT 6. </a:t>
            </a:r>
            <a:br>
              <a:rPr lang="en-US" altLang="ko-KR" dirty="0">
                <a:solidFill>
                  <a:schemeClr val="bg1">
                    <a:lumMod val="95000"/>
                  </a:schemeClr>
                </a:solidFill>
                <a:latin typeface="SamsungOne 700" panose="020B0803030303020204" pitchFamily="34" charset="0"/>
                <a:ea typeface="SamsungOne 700" panose="020B0803030303020204" pitchFamily="34" charset="0"/>
              </a:rPr>
            </a:br>
            <a:r>
              <a:rPr lang="en-US" altLang="ko-KR" sz="2000" dirty="0">
                <a:solidFill>
                  <a:schemeClr val="bg1">
                    <a:lumMod val="95000"/>
                  </a:schemeClr>
                </a:solidFill>
                <a:latin typeface="SamsungOne 700" panose="020B0803030303020204" pitchFamily="34" charset="0"/>
                <a:ea typeface="SamsungOne 700" panose="020B0803030303020204" pitchFamily="34" charset="0"/>
              </a:rPr>
              <a:t>6.3. </a:t>
            </a:r>
            <a:r>
              <a:rPr lang="en-US" altLang="ko-KR" sz="2000" dirty="0">
                <a:solidFill>
                  <a:schemeClr val="bg1">
                    <a:lumMod val="95000"/>
                  </a:schemeClr>
                </a:solidFill>
                <a:latin typeface="SamsungOne 400" panose="020B0503030303020204" pitchFamily="34" charset="0"/>
                <a:ea typeface="SamsungOne 400" panose="020B0503030303020204" pitchFamily="34" charset="0"/>
              </a:rPr>
              <a:t>Introduction to the Natural Language Processing</a:t>
            </a:r>
          </a:p>
        </p:txBody>
      </p:sp>
      <p:sp>
        <p:nvSpPr>
          <p:cNvPr id="12" name="직사각형 11">
            <a:extLst>
              <a:ext uri="{FF2B5EF4-FFF2-40B4-BE49-F238E27FC236}">
                <a16:creationId xmlns:a16="http://schemas.microsoft.com/office/drawing/2014/main" id="{F5EF1BA1-E674-4A28-84F0-9E032DF37371}"/>
              </a:ext>
            </a:extLst>
          </p:cNvPr>
          <p:cNvSpPr/>
          <p:nvPr/>
        </p:nvSpPr>
        <p:spPr>
          <a:xfrm>
            <a:off x="546895" y="1528482"/>
            <a:ext cx="8797130"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atinLnBrk="0"/>
            <a:r>
              <a:rPr lang="en-US" altLang="ko-KR" sz="3200" dirty="0">
                <a:solidFill>
                  <a:schemeClr val="tx1">
                    <a:lumMod val="95000"/>
                    <a:lumOff val="5000"/>
                  </a:schemeClr>
                </a:solidFill>
                <a:latin typeface="Samsung Sharp Sans" pitchFamily="2" charset="0"/>
                <a:ea typeface="Samsung Sharp Sans" pitchFamily="2" charset="0"/>
                <a:cs typeface="Samsung Sharp Sans" pitchFamily="2" charset="0"/>
              </a:rPr>
              <a:t>NLTK Library</a:t>
            </a:r>
          </a:p>
        </p:txBody>
      </p:sp>
      <p:grpSp>
        <p:nvGrpSpPr>
          <p:cNvPr id="13" name="그룹 12">
            <a:extLst>
              <a:ext uri="{FF2B5EF4-FFF2-40B4-BE49-F238E27FC236}">
                <a16:creationId xmlns:a16="http://schemas.microsoft.com/office/drawing/2014/main" id="{1B868935-9463-4B59-B25E-8C26AA458486}"/>
              </a:ext>
            </a:extLst>
          </p:cNvPr>
          <p:cNvGrpSpPr/>
          <p:nvPr/>
        </p:nvGrpSpPr>
        <p:grpSpPr>
          <a:xfrm>
            <a:off x="558800" y="2232686"/>
            <a:ext cx="8785225" cy="215444"/>
            <a:chOff x="1027113" y="2045625"/>
            <a:chExt cx="8785225" cy="215444"/>
          </a:xfrm>
        </p:grpSpPr>
        <p:sp>
          <p:nvSpPr>
            <p:cNvPr id="14" name="직사각형 13">
              <a:extLst>
                <a:ext uri="{FF2B5EF4-FFF2-40B4-BE49-F238E27FC236}">
                  <a16:creationId xmlns:a16="http://schemas.microsoft.com/office/drawing/2014/main" id="{475B0C46-0457-48D2-8122-2142618C49B6}"/>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latinLnBrk="0"/>
              <a:endParaRPr lang="ko-KR" altLang="en-US"/>
            </a:p>
          </p:txBody>
        </p:sp>
        <p:sp>
          <p:nvSpPr>
            <p:cNvPr id="17" name="직사각형 16">
              <a:extLst>
                <a:ext uri="{FF2B5EF4-FFF2-40B4-BE49-F238E27FC236}">
                  <a16:creationId xmlns:a16="http://schemas.microsoft.com/office/drawing/2014/main" id="{557EB7B5-663A-48EC-AF37-60E7216CBE51}"/>
                </a:ext>
              </a:extLst>
            </p:cNvPr>
            <p:cNvSpPr/>
            <p:nvPr/>
          </p:nvSpPr>
          <p:spPr>
            <a:xfrm>
              <a:off x="1179513" y="204562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atinLnBrk="0">
                <a:spcAft>
                  <a:spcPts val="600"/>
                </a:spcAft>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NLTK (Natural Language Toolkit):</a:t>
              </a:r>
            </a:p>
          </p:txBody>
        </p:sp>
      </p:grpSp>
      <p:sp>
        <p:nvSpPr>
          <p:cNvPr id="18" name="Rectangle 12">
            <a:extLst>
              <a:ext uri="{FF2B5EF4-FFF2-40B4-BE49-F238E27FC236}">
                <a16:creationId xmlns:a16="http://schemas.microsoft.com/office/drawing/2014/main" id="{89FEBE9D-D8C5-4B7E-B239-F601103D5FFD}"/>
              </a:ext>
            </a:extLst>
          </p:cNvPr>
          <p:cNvSpPr/>
          <p:nvPr/>
        </p:nvSpPr>
        <p:spPr>
          <a:xfrm>
            <a:off x="711201" y="2563519"/>
            <a:ext cx="8632824" cy="27856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lvl="1" indent="-182563">
              <a:lnSpc>
                <a:spcPct val="130000"/>
              </a:lnSpc>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One of the most used Python libraries for the NLP.</a:t>
            </a:r>
          </a:p>
          <a:p>
            <a:pPr marL="176212" lvl="1">
              <a:lnSpc>
                <a:spcPct val="130000"/>
              </a:lnSpc>
              <a:spcAft>
                <a:spcPts val="800"/>
              </a:spcAft>
              <a:buClr>
                <a:srgbClr val="193EB0"/>
              </a:buClr>
            </a:pPr>
            <a:r>
              <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rPr>
              <a:t>a) Tokenization: </a:t>
            </a:r>
            <a:r>
              <a:rPr lang="en-US" altLang="ko-KR" sz="1200" dirty="0" err="1">
                <a:solidFill>
                  <a:schemeClr val="tx1">
                    <a:lumMod val="85000"/>
                    <a:lumOff val="15000"/>
                  </a:schemeClr>
                </a:solidFill>
                <a:latin typeface="SamsungOne 400" panose="020B0503030303020204" pitchFamily="34" charset="0"/>
                <a:ea typeface="SamsungOne 400" panose="020B0503030303020204" pitchFamily="34" charset="0"/>
              </a:rPr>
              <a:t>sent_tokenize</a:t>
            </a:r>
            <a:r>
              <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rPr>
              <a:t>, </a:t>
            </a:r>
            <a:r>
              <a:rPr lang="en-US" altLang="ko-KR" sz="1200" dirty="0" err="1">
                <a:solidFill>
                  <a:schemeClr val="tx1">
                    <a:lumMod val="85000"/>
                    <a:lumOff val="15000"/>
                  </a:schemeClr>
                </a:solidFill>
                <a:latin typeface="SamsungOne 400" panose="020B0503030303020204" pitchFamily="34" charset="0"/>
                <a:ea typeface="SamsungOne 400" panose="020B0503030303020204" pitchFamily="34" charset="0"/>
              </a:rPr>
              <a:t>word_tokenize</a:t>
            </a:r>
            <a:r>
              <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rPr>
              <a:t>, etc. </a:t>
            </a:r>
          </a:p>
          <a:p>
            <a:pPr marL="176212" lvl="1">
              <a:lnSpc>
                <a:spcPct val="130000"/>
              </a:lnSpc>
              <a:spcAft>
                <a:spcPts val="800"/>
              </a:spcAft>
              <a:buClr>
                <a:srgbClr val="193EB0"/>
              </a:buClr>
            </a:pPr>
            <a:r>
              <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rPr>
              <a:t>b) Stop words: 179 in total. The list of stop words needs to be downloaded. </a:t>
            </a:r>
          </a:p>
          <a:p>
            <a:pPr marL="176212" lvl="1">
              <a:lnSpc>
                <a:spcPct val="130000"/>
              </a:lnSpc>
              <a:spcAft>
                <a:spcPts val="800"/>
              </a:spcAft>
              <a:buClr>
                <a:srgbClr val="193EB0"/>
              </a:buClr>
            </a:pPr>
            <a:r>
              <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rPr>
              <a:t>      </a:t>
            </a:r>
            <a:r>
              <a:rPr lang="en-US" altLang="ko-KR" sz="1200" dirty="0" err="1">
                <a:solidFill>
                  <a:schemeClr val="tx1">
                    <a:lumMod val="85000"/>
                    <a:lumOff val="15000"/>
                  </a:schemeClr>
                </a:solidFill>
                <a:latin typeface="SamsungOne 400" panose="020B0503030303020204" pitchFamily="34" charset="0"/>
                <a:ea typeface="SamsungOne 400" panose="020B0503030303020204" pitchFamily="34" charset="0"/>
              </a:rPr>
              <a:t>nltk.download</a:t>
            </a:r>
            <a:r>
              <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rPr>
              <a:t>('</a:t>
            </a:r>
            <a:r>
              <a:rPr lang="en-US" altLang="ko-KR" sz="1200" dirty="0" err="1">
                <a:solidFill>
                  <a:schemeClr val="tx1">
                    <a:lumMod val="85000"/>
                    <a:lumOff val="15000"/>
                  </a:schemeClr>
                </a:solidFill>
                <a:latin typeface="SamsungOne 400" panose="020B0503030303020204" pitchFamily="34" charset="0"/>
                <a:ea typeface="SamsungOne 400" panose="020B0503030303020204" pitchFamily="34" charset="0"/>
              </a:rPr>
              <a:t>stopwords</a:t>
            </a:r>
            <a:r>
              <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rPr>
              <a:t>')</a:t>
            </a:r>
          </a:p>
          <a:p>
            <a:pPr marL="176212" lvl="1">
              <a:lnSpc>
                <a:spcPct val="130000"/>
              </a:lnSpc>
              <a:spcAft>
                <a:spcPts val="800"/>
              </a:spcAft>
              <a:buClr>
                <a:srgbClr val="193EB0"/>
              </a:buClr>
            </a:pPr>
            <a:r>
              <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rPr>
              <a:t>c) Stemming: </a:t>
            </a:r>
            <a:r>
              <a:rPr lang="en-US" altLang="ko-KR" sz="1200" dirty="0" err="1">
                <a:solidFill>
                  <a:schemeClr val="tx1">
                    <a:lumMod val="85000"/>
                    <a:lumOff val="15000"/>
                  </a:schemeClr>
                </a:solidFill>
                <a:latin typeface="SamsungOne 400" panose="020B0503030303020204" pitchFamily="34" charset="0"/>
                <a:ea typeface="SamsungOne 400" panose="020B0503030303020204" pitchFamily="34" charset="0"/>
              </a:rPr>
              <a:t>PorterStemmer</a:t>
            </a:r>
            <a:r>
              <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rPr>
              <a:t>, </a:t>
            </a:r>
            <a:r>
              <a:rPr lang="en-US" altLang="ko-KR" sz="1200" dirty="0" err="1">
                <a:solidFill>
                  <a:schemeClr val="tx1">
                    <a:lumMod val="85000"/>
                    <a:lumOff val="15000"/>
                  </a:schemeClr>
                </a:solidFill>
                <a:latin typeface="SamsungOne 400" panose="020B0503030303020204" pitchFamily="34" charset="0"/>
                <a:ea typeface="SamsungOne 400" panose="020B0503030303020204" pitchFamily="34" charset="0"/>
              </a:rPr>
              <a:t>LancasterStemmer</a:t>
            </a:r>
            <a:r>
              <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rPr>
              <a:t>, </a:t>
            </a:r>
            <a:r>
              <a:rPr lang="en-US" altLang="ko-KR" sz="1200" dirty="0" err="1">
                <a:solidFill>
                  <a:schemeClr val="tx1">
                    <a:lumMod val="85000"/>
                    <a:lumOff val="15000"/>
                  </a:schemeClr>
                </a:solidFill>
                <a:latin typeface="SamsungOne 400" panose="020B0503030303020204" pitchFamily="34" charset="0"/>
                <a:ea typeface="SamsungOne 400" panose="020B0503030303020204" pitchFamily="34" charset="0"/>
              </a:rPr>
              <a:t>SnowballStemmer</a:t>
            </a:r>
            <a:r>
              <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rPr>
              <a:t>, etc. </a:t>
            </a:r>
          </a:p>
          <a:p>
            <a:pPr marL="176212" lvl="1">
              <a:lnSpc>
                <a:spcPct val="130000"/>
              </a:lnSpc>
              <a:spcAft>
                <a:spcPts val="800"/>
              </a:spcAft>
              <a:buClr>
                <a:srgbClr val="193EB0"/>
              </a:buClr>
            </a:pPr>
            <a:r>
              <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rPr>
              <a:t>d) Lemmatization: </a:t>
            </a:r>
            <a:r>
              <a:rPr lang="en-US" altLang="ko-KR" sz="1200" dirty="0" err="1">
                <a:solidFill>
                  <a:schemeClr val="tx1">
                    <a:lumMod val="85000"/>
                    <a:lumOff val="15000"/>
                  </a:schemeClr>
                </a:solidFill>
                <a:latin typeface="SamsungOne 400" panose="020B0503030303020204" pitchFamily="34" charset="0"/>
                <a:ea typeface="SamsungOne 400" panose="020B0503030303020204" pitchFamily="34" charset="0"/>
              </a:rPr>
              <a:t>WordNetLemmatizer</a:t>
            </a:r>
            <a:r>
              <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rPr>
              <a:t>.</a:t>
            </a:r>
          </a:p>
          <a:p>
            <a:pPr marL="176212" lvl="1">
              <a:lnSpc>
                <a:spcPct val="130000"/>
              </a:lnSpc>
              <a:spcAft>
                <a:spcPts val="800"/>
              </a:spcAft>
              <a:buClr>
                <a:srgbClr val="193EB0"/>
              </a:buClr>
            </a:pPr>
            <a:r>
              <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rPr>
              <a:t>e) POS tagging: Uses the “Penn Treebank tag set”.</a:t>
            </a:r>
          </a:p>
          <a:p>
            <a:pPr marL="176212" lvl="1">
              <a:lnSpc>
                <a:spcPct val="130000"/>
              </a:lnSpc>
              <a:spcAft>
                <a:spcPts val="800"/>
              </a:spcAft>
              <a:buClr>
                <a:srgbClr val="193EB0"/>
              </a:buClr>
            </a:pPr>
            <a:r>
              <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rPr>
              <a:t>f) Lexical resource: WordNet, </a:t>
            </a:r>
            <a:r>
              <a:rPr lang="en-US" altLang="ko-KR" sz="1200" dirty="0" err="1">
                <a:solidFill>
                  <a:schemeClr val="tx1">
                    <a:lumMod val="85000"/>
                    <a:lumOff val="15000"/>
                  </a:schemeClr>
                </a:solidFill>
                <a:latin typeface="SamsungOne 400" panose="020B0503030303020204" pitchFamily="34" charset="0"/>
                <a:ea typeface="SamsungOne 400" panose="020B0503030303020204" pitchFamily="34" charset="0"/>
              </a:rPr>
              <a:t>SentiWordNet</a:t>
            </a:r>
            <a:r>
              <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rPr>
              <a:t>, etc. Useful for sentiment analysis. </a:t>
            </a:r>
          </a:p>
        </p:txBody>
      </p:sp>
    </p:spTree>
    <p:extLst>
      <p:ext uri="{BB962C8B-B14F-4D97-AF65-F5344CB8AC3E}">
        <p14:creationId xmlns:p14="http://schemas.microsoft.com/office/powerpoint/2010/main" val="162574918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그림 18">
            <a:extLst>
              <a:ext uri="{FF2B5EF4-FFF2-40B4-BE49-F238E27FC236}">
                <a16:creationId xmlns:a16="http://schemas.microsoft.com/office/drawing/2014/main" id="{A56C78D4-4889-405F-998B-BDCA0431C9AF}"/>
              </a:ext>
            </a:extLst>
          </p:cNvPr>
          <p:cNvPicPr>
            <a:picLocks noChangeAspect="1"/>
          </p:cNvPicPr>
          <p:nvPr/>
        </p:nvPicPr>
        <p:blipFill rotWithShape="1">
          <a:blip r:embed="rId3">
            <a:extLst>
              <a:ext uri="{28A0092B-C50C-407E-A947-70E740481C1C}">
                <a14:useLocalDpi xmlns:a14="http://schemas.microsoft.com/office/drawing/2010/main" val="0"/>
              </a:ext>
            </a:extLst>
          </a:blip>
          <a:srcRect t="10887" b="13200"/>
          <a:stretch/>
        </p:blipFill>
        <p:spPr>
          <a:xfrm>
            <a:off x="2880790" y="3000141"/>
            <a:ext cx="4141244" cy="3143718"/>
          </a:xfrm>
          <a:prstGeom prst="rect">
            <a:avLst/>
          </a:prstGeom>
        </p:spPr>
      </p:pic>
      <p:sp>
        <p:nvSpPr>
          <p:cNvPr id="11" name="직사각형 10">
            <a:extLst>
              <a:ext uri="{FF2B5EF4-FFF2-40B4-BE49-F238E27FC236}">
                <a16:creationId xmlns:a16="http://schemas.microsoft.com/office/drawing/2014/main" id="{44C8506B-A955-495A-AD28-1BEC76E23BF7}"/>
              </a:ext>
            </a:extLst>
          </p:cNvPr>
          <p:cNvSpPr/>
          <p:nvPr/>
        </p:nvSpPr>
        <p:spPr>
          <a:xfrm>
            <a:off x="558800" y="525055"/>
            <a:ext cx="8640960"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atinLnBrk="0"/>
            <a:r>
              <a:rPr lang="en-US" altLang="ko-KR" sz="1600" dirty="0">
                <a:solidFill>
                  <a:schemeClr val="bg1">
                    <a:lumMod val="95000"/>
                  </a:schemeClr>
                </a:solidFill>
                <a:latin typeface="SamsungOne 700" panose="020B0803030303020204" pitchFamily="34" charset="0"/>
                <a:ea typeface="SamsungOne 700" panose="020B0803030303020204" pitchFamily="34" charset="0"/>
              </a:rPr>
              <a:t>UNIT 6. </a:t>
            </a:r>
            <a:br>
              <a:rPr lang="en-US" altLang="ko-KR" dirty="0">
                <a:solidFill>
                  <a:schemeClr val="bg1">
                    <a:lumMod val="95000"/>
                  </a:schemeClr>
                </a:solidFill>
                <a:latin typeface="SamsungOne 700" panose="020B0803030303020204" pitchFamily="34" charset="0"/>
                <a:ea typeface="SamsungOne 700" panose="020B0803030303020204" pitchFamily="34" charset="0"/>
              </a:rPr>
            </a:br>
            <a:r>
              <a:rPr lang="en-US" altLang="ko-KR" sz="2000" dirty="0">
                <a:solidFill>
                  <a:schemeClr val="bg1">
                    <a:lumMod val="95000"/>
                  </a:schemeClr>
                </a:solidFill>
                <a:latin typeface="SamsungOne 700" panose="020B0803030303020204" pitchFamily="34" charset="0"/>
                <a:ea typeface="SamsungOne 700" panose="020B0803030303020204" pitchFamily="34" charset="0"/>
              </a:rPr>
              <a:t>6.3. </a:t>
            </a:r>
            <a:r>
              <a:rPr lang="en-US" altLang="ko-KR" sz="2000" dirty="0">
                <a:solidFill>
                  <a:schemeClr val="bg1">
                    <a:lumMod val="95000"/>
                  </a:schemeClr>
                </a:solidFill>
                <a:latin typeface="SamsungOne 400" panose="020B0503030303020204" pitchFamily="34" charset="0"/>
                <a:ea typeface="SamsungOne 400" panose="020B0503030303020204" pitchFamily="34" charset="0"/>
              </a:rPr>
              <a:t>Introduction to the Natural Language Processing</a:t>
            </a:r>
          </a:p>
        </p:txBody>
      </p:sp>
      <p:sp>
        <p:nvSpPr>
          <p:cNvPr id="12" name="직사각형 11">
            <a:extLst>
              <a:ext uri="{FF2B5EF4-FFF2-40B4-BE49-F238E27FC236}">
                <a16:creationId xmlns:a16="http://schemas.microsoft.com/office/drawing/2014/main" id="{B892D2A9-4EB0-455C-B239-0FD958601482}"/>
              </a:ext>
            </a:extLst>
          </p:cNvPr>
          <p:cNvSpPr/>
          <p:nvPr/>
        </p:nvSpPr>
        <p:spPr>
          <a:xfrm>
            <a:off x="546895" y="1528482"/>
            <a:ext cx="8797130"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atinLnBrk="0"/>
            <a:r>
              <a:rPr lang="en-US" altLang="ko-KR" sz="3200" dirty="0">
                <a:solidFill>
                  <a:schemeClr val="tx1">
                    <a:lumMod val="95000"/>
                    <a:lumOff val="5000"/>
                  </a:schemeClr>
                </a:solidFill>
                <a:latin typeface="Samsung Sharp Sans" pitchFamily="2" charset="0"/>
                <a:ea typeface="Samsung Sharp Sans" pitchFamily="2" charset="0"/>
                <a:cs typeface="Samsung Sharp Sans" pitchFamily="2" charset="0"/>
              </a:rPr>
              <a:t>Visualization (1/2)</a:t>
            </a:r>
          </a:p>
        </p:txBody>
      </p:sp>
      <p:grpSp>
        <p:nvGrpSpPr>
          <p:cNvPr id="13" name="그룹 12">
            <a:extLst>
              <a:ext uri="{FF2B5EF4-FFF2-40B4-BE49-F238E27FC236}">
                <a16:creationId xmlns:a16="http://schemas.microsoft.com/office/drawing/2014/main" id="{7F8D595D-D114-4B50-9946-4806BEE04CEC}"/>
              </a:ext>
            </a:extLst>
          </p:cNvPr>
          <p:cNvGrpSpPr/>
          <p:nvPr/>
        </p:nvGrpSpPr>
        <p:grpSpPr>
          <a:xfrm>
            <a:off x="558800" y="2232686"/>
            <a:ext cx="8785225" cy="215444"/>
            <a:chOff x="1027113" y="2045625"/>
            <a:chExt cx="8785225" cy="215444"/>
          </a:xfrm>
        </p:grpSpPr>
        <p:sp>
          <p:nvSpPr>
            <p:cNvPr id="14" name="직사각형 13">
              <a:extLst>
                <a:ext uri="{FF2B5EF4-FFF2-40B4-BE49-F238E27FC236}">
                  <a16:creationId xmlns:a16="http://schemas.microsoft.com/office/drawing/2014/main" id="{BCFE43E6-DFD9-4A36-BF83-5D0F9985C4ED}"/>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latinLnBrk="0"/>
              <a:endParaRPr lang="ko-KR" altLang="en-US"/>
            </a:p>
          </p:txBody>
        </p:sp>
        <p:sp>
          <p:nvSpPr>
            <p:cNvPr id="17" name="직사각형 16">
              <a:extLst>
                <a:ext uri="{FF2B5EF4-FFF2-40B4-BE49-F238E27FC236}">
                  <a16:creationId xmlns:a16="http://schemas.microsoft.com/office/drawing/2014/main" id="{E6B72998-34B6-4F99-BBB1-9138BD081750}"/>
                </a:ext>
              </a:extLst>
            </p:cNvPr>
            <p:cNvSpPr/>
            <p:nvPr/>
          </p:nvSpPr>
          <p:spPr>
            <a:xfrm>
              <a:off x="1179513" y="204562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atinLnBrk="0">
                <a:spcAft>
                  <a:spcPts val="600"/>
                </a:spcAft>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Word Cloud: </a:t>
              </a:r>
            </a:p>
          </p:txBody>
        </p:sp>
      </p:grpSp>
      <p:sp>
        <p:nvSpPr>
          <p:cNvPr id="9" name="Rectangle 12">
            <a:extLst>
              <a:ext uri="{FF2B5EF4-FFF2-40B4-BE49-F238E27FC236}">
                <a16:creationId xmlns:a16="http://schemas.microsoft.com/office/drawing/2014/main" id="{B45DFDE2-A989-481F-B99C-D81C84AF3562}"/>
              </a:ext>
            </a:extLst>
          </p:cNvPr>
          <p:cNvSpPr/>
          <p:nvPr/>
        </p:nvSpPr>
        <p:spPr>
          <a:xfrm>
            <a:off x="711201" y="2563519"/>
            <a:ext cx="8632824" cy="3854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lvl="1" indent="-182563">
              <a:lnSpc>
                <a:spcPct val="130000"/>
              </a:lnSpc>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Visualization of the keywords where the size is related to the frequency.</a:t>
            </a:r>
          </a:p>
        </p:txBody>
      </p:sp>
    </p:spTree>
    <p:extLst>
      <p:ext uri="{BB962C8B-B14F-4D97-AF65-F5344CB8AC3E}">
        <p14:creationId xmlns:p14="http://schemas.microsoft.com/office/powerpoint/2010/main" val="314340591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직사각형 10">
            <a:extLst>
              <a:ext uri="{FF2B5EF4-FFF2-40B4-BE49-F238E27FC236}">
                <a16:creationId xmlns:a16="http://schemas.microsoft.com/office/drawing/2014/main" id="{6960B412-B51E-4F1F-B52F-E0E1BAE4B8CE}"/>
              </a:ext>
            </a:extLst>
          </p:cNvPr>
          <p:cNvSpPr/>
          <p:nvPr/>
        </p:nvSpPr>
        <p:spPr>
          <a:xfrm>
            <a:off x="558800" y="525055"/>
            <a:ext cx="8640960"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atinLnBrk="0"/>
            <a:r>
              <a:rPr lang="en-US" altLang="ko-KR" sz="1600" dirty="0">
                <a:solidFill>
                  <a:schemeClr val="bg1">
                    <a:lumMod val="95000"/>
                  </a:schemeClr>
                </a:solidFill>
                <a:latin typeface="SamsungOne 700" panose="020B0803030303020204" pitchFamily="34" charset="0"/>
                <a:ea typeface="SamsungOne 700" panose="020B0803030303020204" pitchFamily="34" charset="0"/>
              </a:rPr>
              <a:t>UNIT 6. </a:t>
            </a:r>
            <a:br>
              <a:rPr lang="en-US" altLang="ko-KR" dirty="0">
                <a:solidFill>
                  <a:schemeClr val="bg1">
                    <a:lumMod val="95000"/>
                  </a:schemeClr>
                </a:solidFill>
                <a:latin typeface="SamsungOne 700" panose="020B0803030303020204" pitchFamily="34" charset="0"/>
                <a:ea typeface="SamsungOne 700" panose="020B0803030303020204" pitchFamily="34" charset="0"/>
              </a:rPr>
            </a:br>
            <a:r>
              <a:rPr lang="en-US" altLang="ko-KR" sz="2000" dirty="0">
                <a:solidFill>
                  <a:schemeClr val="bg1">
                    <a:lumMod val="95000"/>
                  </a:schemeClr>
                </a:solidFill>
                <a:latin typeface="SamsungOne 700" panose="020B0803030303020204" pitchFamily="34" charset="0"/>
                <a:ea typeface="SamsungOne 700" panose="020B0803030303020204" pitchFamily="34" charset="0"/>
              </a:rPr>
              <a:t>6.3. </a:t>
            </a:r>
            <a:r>
              <a:rPr lang="en-US" altLang="ko-KR" sz="2000" dirty="0">
                <a:solidFill>
                  <a:schemeClr val="bg1">
                    <a:lumMod val="95000"/>
                  </a:schemeClr>
                </a:solidFill>
                <a:latin typeface="SamsungOne 400" panose="020B0503030303020204" pitchFamily="34" charset="0"/>
                <a:ea typeface="SamsungOne 400" panose="020B0503030303020204" pitchFamily="34" charset="0"/>
              </a:rPr>
              <a:t>Introduction to the Natural Language Processing</a:t>
            </a:r>
          </a:p>
        </p:txBody>
      </p:sp>
      <p:sp>
        <p:nvSpPr>
          <p:cNvPr id="12" name="직사각형 11">
            <a:extLst>
              <a:ext uri="{FF2B5EF4-FFF2-40B4-BE49-F238E27FC236}">
                <a16:creationId xmlns:a16="http://schemas.microsoft.com/office/drawing/2014/main" id="{4C7B26E3-B403-4041-84D1-64A05AAED90B}"/>
              </a:ext>
            </a:extLst>
          </p:cNvPr>
          <p:cNvSpPr/>
          <p:nvPr/>
        </p:nvSpPr>
        <p:spPr>
          <a:xfrm>
            <a:off x="546895" y="1528482"/>
            <a:ext cx="8797130"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atinLnBrk="0"/>
            <a:r>
              <a:rPr lang="en-US" altLang="ko-KR" sz="3200" dirty="0">
                <a:solidFill>
                  <a:schemeClr val="tx1">
                    <a:lumMod val="95000"/>
                    <a:lumOff val="5000"/>
                  </a:schemeClr>
                </a:solidFill>
                <a:latin typeface="Samsung Sharp Sans" pitchFamily="2" charset="0"/>
                <a:ea typeface="Samsung Sharp Sans" pitchFamily="2" charset="0"/>
                <a:cs typeface="Samsung Sharp Sans" pitchFamily="2" charset="0"/>
              </a:rPr>
              <a:t>Visualization (2/2)</a:t>
            </a:r>
          </a:p>
        </p:txBody>
      </p:sp>
      <p:grpSp>
        <p:nvGrpSpPr>
          <p:cNvPr id="13" name="그룹 12">
            <a:extLst>
              <a:ext uri="{FF2B5EF4-FFF2-40B4-BE49-F238E27FC236}">
                <a16:creationId xmlns:a16="http://schemas.microsoft.com/office/drawing/2014/main" id="{D5CA337A-D7E6-4F1A-80BC-CEF1A9EBE969}"/>
              </a:ext>
            </a:extLst>
          </p:cNvPr>
          <p:cNvGrpSpPr/>
          <p:nvPr/>
        </p:nvGrpSpPr>
        <p:grpSpPr>
          <a:xfrm>
            <a:off x="558800" y="2232686"/>
            <a:ext cx="8785225" cy="215444"/>
            <a:chOff x="1027113" y="2045625"/>
            <a:chExt cx="8785225" cy="215444"/>
          </a:xfrm>
        </p:grpSpPr>
        <p:sp>
          <p:nvSpPr>
            <p:cNvPr id="14" name="직사각형 13">
              <a:extLst>
                <a:ext uri="{FF2B5EF4-FFF2-40B4-BE49-F238E27FC236}">
                  <a16:creationId xmlns:a16="http://schemas.microsoft.com/office/drawing/2014/main" id="{17DFFFDC-DD15-4251-A98A-49BE7C9D5EB7}"/>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latinLnBrk="0"/>
              <a:endParaRPr lang="ko-KR" altLang="en-US"/>
            </a:p>
          </p:txBody>
        </p:sp>
        <p:sp>
          <p:nvSpPr>
            <p:cNvPr id="17" name="직사각형 16">
              <a:extLst>
                <a:ext uri="{FF2B5EF4-FFF2-40B4-BE49-F238E27FC236}">
                  <a16:creationId xmlns:a16="http://schemas.microsoft.com/office/drawing/2014/main" id="{795E1086-2A30-4BE4-94B8-561943A53EA3}"/>
                </a:ext>
              </a:extLst>
            </p:cNvPr>
            <p:cNvSpPr/>
            <p:nvPr/>
          </p:nvSpPr>
          <p:spPr>
            <a:xfrm>
              <a:off x="1179513" y="204562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atinLnBrk="0">
                <a:spcAft>
                  <a:spcPts val="600"/>
                </a:spcAft>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Word Cloud: </a:t>
              </a:r>
            </a:p>
          </p:txBody>
        </p:sp>
      </p:grpSp>
      <p:sp>
        <p:nvSpPr>
          <p:cNvPr id="18" name="직사각형 17">
            <a:extLst>
              <a:ext uri="{FF2B5EF4-FFF2-40B4-BE49-F238E27FC236}">
                <a16:creationId xmlns:a16="http://schemas.microsoft.com/office/drawing/2014/main" id="{F5B8B9FF-CD02-469C-A26D-2FB1F362035E}"/>
              </a:ext>
            </a:extLst>
          </p:cNvPr>
          <p:cNvSpPr/>
          <p:nvPr/>
        </p:nvSpPr>
        <p:spPr>
          <a:xfrm>
            <a:off x="711200" y="2557955"/>
            <a:ext cx="8632825" cy="22644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lnSpc>
                <a:spcPct val="150000"/>
              </a:lnSpc>
              <a:spcAft>
                <a:spcPts val="4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a:t>We can create a word cloud following the steps below:</a:t>
            </a:r>
          </a:p>
          <a:p>
            <a:pPr marL="176212" lvl="1">
              <a:lnSpc>
                <a:spcPct val="150000"/>
              </a:lnSpc>
              <a:spcAft>
                <a:spcPts val="800"/>
              </a:spcAft>
              <a:buClr>
                <a:srgbClr val="193EB0"/>
              </a:buClr>
            </a:pPr>
            <a:r>
              <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rPr>
              <a:t>1) Tokenize by words.</a:t>
            </a:r>
          </a:p>
          <a:p>
            <a:pPr marL="176212" lvl="1">
              <a:lnSpc>
                <a:spcPct val="150000"/>
              </a:lnSpc>
              <a:spcAft>
                <a:spcPts val="800"/>
              </a:spcAft>
              <a:buClr>
                <a:srgbClr val="193EB0"/>
              </a:buClr>
            </a:pPr>
            <a:r>
              <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rPr>
              <a:t>2) Apply cleaning and normalization.</a:t>
            </a:r>
          </a:p>
          <a:p>
            <a:pPr marL="176212" lvl="1">
              <a:lnSpc>
                <a:spcPct val="150000"/>
              </a:lnSpc>
              <a:spcAft>
                <a:spcPts val="800"/>
              </a:spcAft>
              <a:buClr>
                <a:srgbClr val="193EB0"/>
              </a:buClr>
            </a:pPr>
            <a:r>
              <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rPr>
              <a:t>3) Make a frequency table of the words.</a:t>
            </a:r>
          </a:p>
          <a:p>
            <a:pPr marL="176212" lvl="1">
              <a:lnSpc>
                <a:spcPct val="150000"/>
              </a:lnSpc>
              <a:spcAft>
                <a:spcPts val="800"/>
              </a:spcAft>
              <a:buClr>
                <a:srgbClr val="193EB0"/>
              </a:buClr>
            </a:pPr>
            <a:r>
              <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rPr>
              <a:t>4) Sort by frequency and keep only the top keywords. The number of keywords is adjustable.</a:t>
            </a:r>
          </a:p>
          <a:p>
            <a:pPr marL="176212" lvl="1">
              <a:lnSpc>
                <a:spcPct val="150000"/>
              </a:lnSpc>
              <a:spcAft>
                <a:spcPts val="800"/>
              </a:spcAft>
              <a:buClr>
                <a:srgbClr val="193EB0"/>
              </a:buClr>
            </a:pPr>
            <a:r>
              <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rPr>
              <a:t>5) Customize the arguments of the WordCloud() function. </a:t>
            </a:r>
          </a:p>
        </p:txBody>
      </p:sp>
    </p:spTree>
    <p:extLst>
      <p:ext uri="{BB962C8B-B14F-4D97-AF65-F5344CB8AC3E}">
        <p14:creationId xmlns:p14="http://schemas.microsoft.com/office/powerpoint/2010/main" val="61080665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그룹 9">
            <a:extLst>
              <a:ext uri="{FF2B5EF4-FFF2-40B4-BE49-F238E27FC236}">
                <a16:creationId xmlns:a16="http://schemas.microsoft.com/office/drawing/2014/main" id="{4F5A7CDF-93BE-4E97-BBF2-D53108BA3167}"/>
              </a:ext>
            </a:extLst>
          </p:cNvPr>
          <p:cNvGrpSpPr/>
          <p:nvPr/>
        </p:nvGrpSpPr>
        <p:grpSpPr>
          <a:xfrm>
            <a:off x="349102" y="525055"/>
            <a:ext cx="9259718" cy="5683658"/>
            <a:chOff x="349102" y="525055"/>
            <a:chExt cx="9259718" cy="5683658"/>
          </a:xfrm>
        </p:grpSpPr>
        <p:sp>
          <p:nvSpPr>
            <p:cNvPr id="12" name="직사각형 11">
              <a:extLst>
                <a:ext uri="{FF2B5EF4-FFF2-40B4-BE49-F238E27FC236}">
                  <a16:creationId xmlns:a16="http://schemas.microsoft.com/office/drawing/2014/main" id="{05515490-C365-4619-AD6F-38D74B1C6011}"/>
                </a:ext>
              </a:extLst>
            </p:cNvPr>
            <p:cNvSpPr/>
            <p:nvPr/>
          </p:nvSpPr>
          <p:spPr>
            <a:xfrm>
              <a:off x="558800" y="525055"/>
              <a:ext cx="9050020"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600" dirty="0">
                  <a:solidFill>
                    <a:schemeClr val="bg1">
                      <a:lumMod val="95000"/>
                    </a:schemeClr>
                  </a:solidFill>
                  <a:latin typeface="SamsungOne 700" panose="020B0803030303020204" pitchFamily="34" charset="0"/>
                  <a:ea typeface="SamsungOne 700" panose="020B0803030303020204" pitchFamily="34" charset="0"/>
                </a:rPr>
                <a:t>UNIT 6. </a:t>
              </a:r>
              <a:br>
                <a:rPr lang="en-US" altLang="ko-KR" dirty="0">
                  <a:solidFill>
                    <a:schemeClr val="bg1">
                      <a:lumMod val="95000"/>
                    </a:schemeClr>
                  </a:solidFill>
                  <a:latin typeface="SamsungOne 700" panose="020B0803030303020204" pitchFamily="34" charset="0"/>
                  <a:ea typeface="SamsungOne 700" panose="020B0803030303020204" pitchFamily="34" charset="0"/>
                </a:rPr>
              </a:br>
              <a:r>
                <a:rPr lang="en-US" altLang="ko-KR" sz="2000" dirty="0">
                  <a:solidFill>
                    <a:schemeClr val="bg1">
                      <a:lumMod val="95000"/>
                    </a:schemeClr>
                  </a:solidFill>
                  <a:latin typeface="SamsungOne 700" panose="020B0803030303020204" pitchFamily="34" charset="0"/>
                  <a:ea typeface="SamsungOne 700" panose="020B0803030303020204" pitchFamily="34" charset="0"/>
                </a:rPr>
                <a:t>6.3. </a:t>
              </a:r>
              <a:r>
                <a:rPr lang="en-US" altLang="ko-KR" sz="2000" dirty="0">
                  <a:solidFill>
                    <a:schemeClr val="bg1">
                      <a:lumMod val="95000"/>
                    </a:schemeClr>
                  </a:solidFill>
                  <a:latin typeface="SamsungOne 400" panose="020B0503030303020204" pitchFamily="34" charset="0"/>
                  <a:ea typeface="SamsungOne 400" panose="020B0503030303020204" pitchFamily="34" charset="0"/>
                </a:rPr>
                <a:t>Introduction to the Natural Language Processing</a:t>
              </a:r>
            </a:p>
          </p:txBody>
        </p:sp>
        <p:grpSp>
          <p:nvGrpSpPr>
            <p:cNvPr id="13" name="그룹 12">
              <a:extLst>
                <a:ext uri="{FF2B5EF4-FFF2-40B4-BE49-F238E27FC236}">
                  <a16:creationId xmlns:a16="http://schemas.microsoft.com/office/drawing/2014/main" id="{69370FA1-D0A1-4757-861B-71B6651C77DE}"/>
                </a:ext>
              </a:extLst>
            </p:cNvPr>
            <p:cNvGrpSpPr/>
            <p:nvPr/>
          </p:nvGrpSpPr>
          <p:grpSpPr>
            <a:xfrm>
              <a:off x="349102" y="1528482"/>
              <a:ext cx="9259718" cy="4680231"/>
              <a:chOff x="349102" y="1523719"/>
              <a:chExt cx="9259718" cy="4680231"/>
            </a:xfrm>
          </p:grpSpPr>
          <p:pic>
            <p:nvPicPr>
              <p:cNvPr id="14" name="그림 13">
                <a:extLst>
                  <a:ext uri="{FF2B5EF4-FFF2-40B4-BE49-F238E27FC236}">
                    <a16:creationId xmlns:a16="http://schemas.microsoft.com/office/drawing/2014/main" id="{49360A92-EFB0-444B-8196-6DCD5ED040B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5537" t="17743" r="5537" b="41581"/>
              <a:stretch/>
            </p:blipFill>
            <p:spPr>
              <a:xfrm>
                <a:off x="349102" y="1968501"/>
                <a:ext cx="9259718" cy="4235449"/>
              </a:xfrm>
              <a:prstGeom prst="rect">
                <a:avLst/>
              </a:prstGeom>
              <a:noFill/>
              <a:ln>
                <a:noFill/>
              </a:ln>
            </p:spPr>
          </p:pic>
          <p:grpSp>
            <p:nvGrpSpPr>
              <p:cNvPr id="17" name="그룹 16">
                <a:extLst>
                  <a:ext uri="{FF2B5EF4-FFF2-40B4-BE49-F238E27FC236}">
                    <a16:creationId xmlns:a16="http://schemas.microsoft.com/office/drawing/2014/main" id="{ACA97BA6-8629-415E-8EF3-24D0D10ABF00}"/>
                  </a:ext>
                </a:extLst>
              </p:cNvPr>
              <p:cNvGrpSpPr/>
              <p:nvPr/>
            </p:nvGrpSpPr>
            <p:grpSpPr>
              <a:xfrm>
                <a:off x="1749423" y="3934249"/>
                <a:ext cx="6403977" cy="584200"/>
                <a:chOff x="4778069" y="4391025"/>
                <a:chExt cx="2349160" cy="431802"/>
              </a:xfrm>
            </p:grpSpPr>
            <p:sp>
              <p:nvSpPr>
                <p:cNvPr id="19" name="직사각형 18">
                  <a:extLst>
                    <a:ext uri="{FF2B5EF4-FFF2-40B4-BE49-F238E27FC236}">
                      <a16:creationId xmlns:a16="http://schemas.microsoft.com/office/drawing/2014/main" id="{2E7E2DE1-1BD1-4159-AD74-E32BE2200B2C}"/>
                    </a:ext>
                  </a:extLst>
                </p:cNvPr>
                <p:cNvSpPr/>
                <p:nvPr/>
              </p:nvSpPr>
              <p:spPr>
                <a:xfrm>
                  <a:off x="4778069" y="4391025"/>
                  <a:ext cx="2349160" cy="431802"/>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scene3d>
                    <a:camera prst="orthographicFront"/>
                    <a:lightRig rig="threePt" dir="t"/>
                  </a:scene3d>
                  <a:sp3d>
                    <a:bevelT w="0" h="6350"/>
                  </a:sp3d>
                </a:bodyPr>
                <a:lstStyle/>
                <a:p>
                  <a:pPr algn="ctr"/>
                  <a:endParaRPr lang="ko-KR" altLang="en-US" sz="2000"/>
                </a:p>
              </p:txBody>
            </p:sp>
            <p:sp>
              <p:nvSpPr>
                <p:cNvPr id="20" name="직사각형 133">
                  <a:extLst>
                    <a:ext uri="{FF2B5EF4-FFF2-40B4-BE49-F238E27FC236}">
                      <a16:creationId xmlns:a16="http://schemas.microsoft.com/office/drawing/2014/main" id="{3AECF97F-8A97-4E4F-9986-329684007D55}"/>
                    </a:ext>
                  </a:extLst>
                </p:cNvPr>
                <p:cNvSpPr/>
                <p:nvPr/>
              </p:nvSpPr>
              <p:spPr>
                <a:xfrm>
                  <a:off x="4852511" y="4493182"/>
                  <a:ext cx="2200275" cy="2274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lgn="ctr"/>
                  <a:r>
                    <a:rPr lang="en-US" altLang="ko-KR" sz="2000" dirty="0">
                      <a:solidFill>
                        <a:schemeClr val="bg1"/>
                      </a:solidFill>
                      <a:latin typeface="SamsungOne 700" panose="020B0803030303020204" pitchFamily="34" charset="0"/>
                      <a:ea typeface="SamsungOne 700" panose="020B0803030303020204" pitchFamily="34" charset="0"/>
                      <a:cs typeface="Samsung Sharp Sans" pitchFamily="2" charset="0"/>
                    </a:rPr>
                    <a:t>Follow practice steps on ‘ex_0608.ipynb’ file.</a:t>
                  </a:r>
                  <a:endParaRPr lang="ko-KR" altLang="en-US" sz="2000" dirty="0">
                    <a:solidFill>
                      <a:schemeClr val="bg1"/>
                    </a:solidFill>
                    <a:latin typeface="SamsungOne 700" panose="020B0803030303020204" pitchFamily="34" charset="0"/>
                    <a:ea typeface="Samsung Sharp Sans" pitchFamily="2" charset="0"/>
                    <a:cs typeface="Samsung Sharp Sans" pitchFamily="2" charset="0"/>
                  </a:endParaRPr>
                </a:p>
              </p:txBody>
            </p:sp>
          </p:grpSp>
          <p:sp>
            <p:nvSpPr>
              <p:cNvPr id="18" name="직사각형 17">
                <a:extLst>
                  <a:ext uri="{FF2B5EF4-FFF2-40B4-BE49-F238E27FC236}">
                    <a16:creationId xmlns:a16="http://schemas.microsoft.com/office/drawing/2014/main" id="{DF3AEF50-44CC-4AC9-9DC6-BD12B2C4518D}"/>
                  </a:ext>
                </a:extLst>
              </p:cNvPr>
              <p:cNvSpPr/>
              <p:nvPr/>
            </p:nvSpPr>
            <p:spPr>
              <a:xfrm>
                <a:off x="546895" y="1523719"/>
                <a:ext cx="8797130"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3200" dirty="0">
                    <a:solidFill>
                      <a:schemeClr val="tx1">
                        <a:lumMod val="95000"/>
                        <a:lumOff val="5000"/>
                      </a:schemeClr>
                    </a:solidFill>
                    <a:latin typeface="Samsung Sharp Sans" pitchFamily="2" charset="0"/>
                    <a:ea typeface="Samsung Sharp Sans" pitchFamily="2" charset="0"/>
                    <a:cs typeface="Samsung Sharp Sans" pitchFamily="2" charset="0"/>
                  </a:rPr>
                  <a:t>Coding Exercise #0608</a:t>
                </a:r>
              </a:p>
            </p:txBody>
          </p:sp>
        </p:grpSp>
      </p:grpSp>
    </p:spTree>
    <p:extLst>
      <p:ext uri="{BB962C8B-B14F-4D97-AF65-F5344CB8AC3E}">
        <p14:creationId xmlns:p14="http://schemas.microsoft.com/office/powerpoint/2010/main" val="230972728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C28ED3EF-6A4B-4140-875F-6A436FD3463D}"/>
              </a:ext>
            </a:extLst>
          </p:cNvPr>
          <p:cNvGrpSpPr/>
          <p:nvPr/>
        </p:nvGrpSpPr>
        <p:grpSpPr>
          <a:xfrm>
            <a:off x="558799" y="525055"/>
            <a:ext cx="5016501" cy="834793"/>
            <a:chOff x="558799" y="525055"/>
            <a:chExt cx="5016501" cy="834793"/>
          </a:xfrm>
        </p:grpSpPr>
        <p:sp>
          <p:nvSpPr>
            <p:cNvPr id="10" name="직사각형 133">
              <a:extLst>
                <a:ext uri="{FF2B5EF4-FFF2-40B4-BE49-F238E27FC236}">
                  <a16:creationId xmlns:a16="http://schemas.microsoft.com/office/drawing/2014/main" id="{B4CCC751-E401-45D1-9790-0ED9B68DC5BE}"/>
                </a:ext>
              </a:extLst>
            </p:cNvPr>
            <p:cNvSpPr/>
            <p:nvPr/>
          </p:nvSpPr>
          <p:spPr>
            <a:xfrm>
              <a:off x="558799" y="928961"/>
              <a:ext cx="5016501" cy="4308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800" dirty="0">
                  <a:solidFill>
                    <a:schemeClr val="bg1"/>
                  </a:solidFill>
                  <a:latin typeface="Samsung Sharp Sans" pitchFamily="2" charset="0"/>
                  <a:ea typeface="Samsung Sharp Sans" pitchFamily="2" charset="0"/>
                  <a:cs typeface="Samsung Sharp Sans" pitchFamily="2" charset="0"/>
                </a:rPr>
                <a:t>Machine Learning - Part </a:t>
              </a:r>
              <a:r>
                <a:rPr lang="en-US" altLang="ko-KR" sz="2800" dirty="0" err="1">
                  <a:solidFill>
                    <a:schemeClr val="bg1"/>
                  </a:solidFill>
                  <a:latin typeface="Samsung Sharp Sans" pitchFamily="2" charset="0"/>
                  <a:ea typeface="Samsung Sharp Sans" pitchFamily="2" charset="0"/>
                  <a:cs typeface="Samsung Sharp Sans" pitchFamily="2" charset="0"/>
                </a:rPr>
                <a:t>IIl</a:t>
              </a:r>
              <a:r>
                <a:rPr lang="en-US" altLang="ko-KR" sz="2800" dirty="0">
                  <a:solidFill>
                    <a:schemeClr val="bg1"/>
                  </a:solidFill>
                  <a:latin typeface="Samsung Sharp Sans" pitchFamily="2" charset="0"/>
                  <a:ea typeface="Samsung Sharp Sans" pitchFamily="2" charset="0"/>
                  <a:cs typeface="Samsung Sharp Sans" pitchFamily="2" charset="0"/>
                </a:rPr>
                <a:t>  </a:t>
              </a:r>
            </a:p>
          </p:txBody>
        </p:sp>
        <p:sp>
          <p:nvSpPr>
            <p:cNvPr id="11" name="Rectangle 4">
              <a:extLst>
                <a:ext uri="{FF2B5EF4-FFF2-40B4-BE49-F238E27FC236}">
                  <a16:creationId xmlns:a16="http://schemas.microsoft.com/office/drawing/2014/main" id="{0FE23D60-5861-4FD7-85F1-FA6CCA56154A}"/>
                </a:ext>
              </a:extLst>
            </p:cNvPr>
            <p:cNvSpPr/>
            <p:nvPr/>
          </p:nvSpPr>
          <p:spPr>
            <a:xfrm>
              <a:off x="558800" y="525055"/>
              <a:ext cx="1075615" cy="246221"/>
            </a:xfrm>
            <a:prstGeom prst="rect">
              <a:avLst/>
            </a:prstGeom>
          </p:spPr>
          <p:txBody>
            <a:bodyPr wrap="none" lIns="0" tIns="0" rIns="0" bIns="0">
              <a:spAutoFit/>
              <a:scene3d>
                <a:camera prst="orthographicFront"/>
                <a:lightRig rig="threePt" dir="t"/>
              </a:scene3d>
              <a:sp3d>
                <a:bevelT w="0" h="6350"/>
              </a:sp3d>
            </a:bodyPr>
            <a:lstStyle/>
            <a:p>
              <a:r>
                <a:rPr lang="en-US" altLang="ko-KR" sz="1600" dirty="0">
                  <a:solidFill>
                    <a:schemeClr val="bg1"/>
                  </a:solidFill>
                  <a:latin typeface="Samsung Sharp Sans" pitchFamily="2" charset="0"/>
                  <a:ea typeface="Samsung Sharp Sans" pitchFamily="2" charset="0"/>
                  <a:cs typeface="Samsung Sharp Sans" pitchFamily="2" charset="0"/>
                </a:rPr>
                <a:t>Chapter 7.</a:t>
              </a:r>
              <a:endParaRPr lang="ko-KR" altLang="en-US" sz="1600" dirty="0"/>
            </a:p>
          </p:txBody>
        </p:sp>
      </p:grpSp>
      <p:grpSp>
        <p:nvGrpSpPr>
          <p:cNvPr id="12" name="Group 1">
            <a:extLst>
              <a:ext uri="{FF2B5EF4-FFF2-40B4-BE49-F238E27FC236}">
                <a16:creationId xmlns:a16="http://schemas.microsoft.com/office/drawing/2014/main" id="{DC4040F4-6138-4227-9043-B29B7E13E98C}"/>
              </a:ext>
            </a:extLst>
          </p:cNvPr>
          <p:cNvGrpSpPr/>
          <p:nvPr/>
        </p:nvGrpSpPr>
        <p:grpSpPr>
          <a:xfrm>
            <a:off x="571500" y="2460000"/>
            <a:ext cx="5702300" cy="2386533"/>
            <a:chOff x="4181256" y="3224809"/>
            <a:chExt cx="5702300" cy="2386533"/>
          </a:xfrm>
        </p:grpSpPr>
        <p:sp>
          <p:nvSpPr>
            <p:cNvPr id="15" name="직사각형 14">
              <a:extLst>
                <a:ext uri="{FF2B5EF4-FFF2-40B4-BE49-F238E27FC236}">
                  <a16:creationId xmlns:a16="http://schemas.microsoft.com/office/drawing/2014/main" id="{526A706A-13FC-4402-811D-D0F339296A25}"/>
                </a:ext>
              </a:extLst>
            </p:cNvPr>
            <p:cNvSpPr/>
            <p:nvPr/>
          </p:nvSpPr>
          <p:spPr>
            <a:xfrm>
              <a:off x="4364136" y="3225982"/>
              <a:ext cx="551942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spcAft>
                  <a:spcPts val="600"/>
                </a:spcAft>
              </a:pPr>
              <a:r>
                <a:rPr lang="en-US" altLang="ko-KR" dirty="0">
                  <a:solidFill>
                    <a:schemeClr val="tx1">
                      <a:lumMod val="75000"/>
                      <a:lumOff val="25000"/>
                    </a:schemeClr>
                  </a:solidFill>
                  <a:latin typeface="SamsungOne 700" panose="020B0803030303020204" pitchFamily="34" charset="0"/>
                  <a:ea typeface="SamsungOne 700" panose="020B0803030303020204" pitchFamily="34" charset="0"/>
                </a:rPr>
                <a:t>UNIT 6. Natural Language Processing</a:t>
              </a:r>
            </a:p>
          </p:txBody>
        </p:sp>
        <p:sp>
          <p:nvSpPr>
            <p:cNvPr id="16" name="직사각형 15">
              <a:extLst>
                <a:ext uri="{FF2B5EF4-FFF2-40B4-BE49-F238E27FC236}">
                  <a16:creationId xmlns:a16="http://schemas.microsoft.com/office/drawing/2014/main" id="{4CFC1E76-A29C-4D1A-AFC7-6AB9A434AA19}"/>
                </a:ext>
              </a:extLst>
            </p:cNvPr>
            <p:cNvSpPr/>
            <p:nvPr/>
          </p:nvSpPr>
          <p:spPr>
            <a:xfrm>
              <a:off x="4181256" y="3224809"/>
              <a:ext cx="36000" cy="252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sz="2800"/>
            </a:p>
          </p:txBody>
        </p:sp>
        <p:sp>
          <p:nvSpPr>
            <p:cNvPr id="22" name="직사각형 21">
              <a:extLst>
                <a:ext uri="{FF2B5EF4-FFF2-40B4-BE49-F238E27FC236}">
                  <a16:creationId xmlns:a16="http://schemas.microsoft.com/office/drawing/2014/main" id="{EE82388A-8FB3-4AFA-A389-4D699ED4242E}"/>
                </a:ext>
              </a:extLst>
            </p:cNvPr>
            <p:cNvSpPr/>
            <p:nvPr/>
          </p:nvSpPr>
          <p:spPr>
            <a:xfrm>
              <a:off x="5160752" y="3641572"/>
              <a:ext cx="4456104" cy="19697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schemeClr val="bg1">
                      <a:lumMod val="65000"/>
                    </a:schemeClr>
                  </a:solidFill>
                  <a:latin typeface="SamsungOne 400" panose="020B0503030303020204" pitchFamily="34" charset="0"/>
                  <a:ea typeface="SamsungOne 400" panose="020B0503030303020204" pitchFamily="34" charset="0"/>
                </a:rPr>
                <a:t>6.1. String Manipulation</a:t>
              </a:r>
            </a:p>
            <a:p>
              <a:pPr>
                <a:spcAft>
                  <a:spcPts val="600"/>
                </a:spcAft>
              </a:pPr>
              <a:r>
                <a:rPr lang="en-US" altLang="ko-KR" sz="1400" dirty="0">
                  <a:solidFill>
                    <a:schemeClr val="bg1">
                      <a:lumMod val="65000"/>
                    </a:schemeClr>
                  </a:solidFill>
                  <a:latin typeface="SamsungOne 400" panose="020B0503030303020204" pitchFamily="34" charset="0"/>
                  <a:ea typeface="SamsungOne 400" panose="020B0503030303020204" pitchFamily="34" charset="0"/>
                </a:rPr>
                <a:t>6.2. Data Acquisition</a:t>
              </a:r>
            </a:p>
            <a:p>
              <a:pPr>
                <a:spcAft>
                  <a:spcPts val="600"/>
                </a:spcAft>
              </a:pPr>
              <a:r>
                <a:rPr lang="en-US" altLang="ko-KR" sz="1400" dirty="0">
                  <a:solidFill>
                    <a:schemeClr val="bg1">
                      <a:lumMod val="65000"/>
                    </a:schemeClr>
                  </a:solidFill>
                  <a:latin typeface="SamsungOne 400" panose="020B0503030303020204" pitchFamily="34" charset="0"/>
                  <a:ea typeface="SamsungOne 400" panose="020B0503030303020204" pitchFamily="34" charset="0"/>
                </a:rPr>
                <a:t>6.3. Introduction to the Natural Language Processing</a:t>
              </a:r>
            </a:p>
            <a:p>
              <a:pPr>
                <a:spcAft>
                  <a:spcPts val="600"/>
                </a:spcAft>
              </a:pPr>
              <a:r>
                <a:rPr lang="en-US" altLang="ko-KR" sz="1400" dirty="0">
                  <a:solidFill>
                    <a:srgbClr val="193EB0"/>
                  </a:solidFill>
                  <a:latin typeface="SamsungOne 700" panose="020B0803030303020204" pitchFamily="34" charset="0"/>
                  <a:ea typeface="SamsungOne 700" panose="020B0803030303020204" pitchFamily="34" charset="0"/>
                </a:rPr>
                <a:t>6.4. Language Model</a:t>
              </a:r>
            </a:p>
            <a:p>
              <a:pPr>
                <a:spcAft>
                  <a:spcPts val="600"/>
                </a:spcAft>
              </a:pPr>
              <a:r>
                <a:rPr lang="en-US" altLang="ko-KR" sz="1400" dirty="0">
                  <a:solidFill>
                    <a:schemeClr val="bg1">
                      <a:lumMod val="65000"/>
                    </a:schemeClr>
                  </a:solidFill>
                  <a:latin typeface="SamsungOne 400" panose="020B0503030303020204" pitchFamily="34" charset="0"/>
                  <a:ea typeface="SamsungOne 400" panose="020B0503030303020204" pitchFamily="34" charset="0"/>
                </a:rPr>
                <a:t>6.5. Representation Model</a:t>
              </a:r>
            </a:p>
            <a:p>
              <a:pPr>
                <a:spcAft>
                  <a:spcPts val="600"/>
                </a:spcAft>
              </a:pPr>
              <a:r>
                <a:rPr lang="en-US" altLang="ko-KR" sz="1400" dirty="0">
                  <a:solidFill>
                    <a:schemeClr val="bg1">
                      <a:lumMod val="65000"/>
                    </a:schemeClr>
                  </a:solidFill>
                  <a:latin typeface="SamsungOne 400" panose="020B0503030303020204" pitchFamily="34" charset="0"/>
                  <a:ea typeface="SamsungOne 400" panose="020B0503030303020204" pitchFamily="34" charset="0"/>
                </a:rPr>
                <a:t>6.6. Classification Analysis</a:t>
              </a:r>
            </a:p>
            <a:p>
              <a:pPr>
                <a:spcAft>
                  <a:spcPts val="600"/>
                </a:spcAft>
              </a:pPr>
              <a:r>
                <a:rPr lang="en-US" altLang="ko-KR" sz="1400" dirty="0">
                  <a:solidFill>
                    <a:schemeClr val="bg1">
                      <a:lumMod val="65000"/>
                    </a:schemeClr>
                  </a:solidFill>
                  <a:latin typeface="SamsungOne 400" panose="020B0503030303020204" pitchFamily="34" charset="0"/>
                  <a:ea typeface="SamsungOne 400" panose="020B0503030303020204" pitchFamily="34" charset="0"/>
                </a:rPr>
                <a:t>6.7. Topic Modeling</a:t>
              </a:r>
            </a:p>
          </p:txBody>
        </p:sp>
      </p:grpSp>
      <p:grpSp>
        <p:nvGrpSpPr>
          <p:cNvPr id="13" name="Group 1">
            <a:extLst>
              <a:ext uri="{FF2B5EF4-FFF2-40B4-BE49-F238E27FC236}">
                <a16:creationId xmlns:a16="http://schemas.microsoft.com/office/drawing/2014/main" id="{70EA2337-2562-4D17-BE48-6A47EB410DE7}"/>
              </a:ext>
            </a:extLst>
          </p:cNvPr>
          <p:cNvGrpSpPr/>
          <p:nvPr/>
        </p:nvGrpSpPr>
        <p:grpSpPr>
          <a:xfrm>
            <a:off x="5791200" y="2460000"/>
            <a:ext cx="5702300" cy="1216982"/>
            <a:chOff x="4181256" y="3224809"/>
            <a:chExt cx="5702300" cy="1216982"/>
          </a:xfrm>
        </p:grpSpPr>
        <p:sp>
          <p:nvSpPr>
            <p:cNvPr id="14" name="직사각형 11">
              <a:extLst>
                <a:ext uri="{FF2B5EF4-FFF2-40B4-BE49-F238E27FC236}">
                  <a16:creationId xmlns:a16="http://schemas.microsoft.com/office/drawing/2014/main" id="{C90BB1C0-C8F5-4C02-BBB0-48519D2A167A}"/>
                </a:ext>
              </a:extLst>
            </p:cNvPr>
            <p:cNvSpPr/>
            <p:nvPr/>
          </p:nvSpPr>
          <p:spPr>
            <a:xfrm>
              <a:off x="4364136" y="3225982"/>
              <a:ext cx="551942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spcAft>
                  <a:spcPts val="600"/>
                </a:spcAft>
              </a:pPr>
              <a:r>
                <a:rPr lang="en-US" altLang="ko-KR" dirty="0">
                  <a:solidFill>
                    <a:schemeClr val="tx1">
                      <a:lumMod val="75000"/>
                      <a:lumOff val="25000"/>
                    </a:schemeClr>
                  </a:solidFill>
                  <a:latin typeface="SamsungOne 700" panose="020B0803030303020204" pitchFamily="34" charset="0"/>
                  <a:ea typeface="SamsungOne 700" panose="020B0803030303020204" pitchFamily="34" charset="0"/>
                </a:rPr>
                <a:t>UNIT 7. Image Processing</a:t>
              </a:r>
            </a:p>
          </p:txBody>
        </p:sp>
        <p:sp>
          <p:nvSpPr>
            <p:cNvPr id="17" name="직사각형 12">
              <a:extLst>
                <a:ext uri="{FF2B5EF4-FFF2-40B4-BE49-F238E27FC236}">
                  <a16:creationId xmlns:a16="http://schemas.microsoft.com/office/drawing/2014/main" id="{7BF26027-197E-4084-A6AD-D9DE5F800EFC}"/>
                </a:ext>
              </a:extLst>
            </p:cNvPr>
            <p:cNvSpPr/>
            <p:nvPr/>
          </p:nvSpPr>
          <p:spPr>
            <a:xfrm>
              <a:off x="4181256" y="3224809"/>
              <a:ext cx="36000" cy="252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p>
          </p:txBody>
        </p:sp>
        <p:sp>
          <p:nvSpPr>
            <p:cNvPr id="18" name="직사각형 13">
              <a:extLst>
                <a:ext uri="{FF2B5EF4-FFF2-40B4-BE49-F238E27FC236}">
                  <a16:creationId xmlns:a16="http://schemas.microsoft.com/office/drawing/2014/main" id="{B26F2B65-7DAA-4F69-96D7-6482F9C1F5C9}"/>
                </a:ext>
              </a:extLst>
            </p:cNvPr>
            <p:cNvSpPr/>
            <p:nvPr/>
          </p:nvSpPr>
          <p:spPr>
            <a:xfrm>
              <a:off x="5160752" y="3641572"/>
              <a:ext cx="4456104" cy="8002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schemeClr val="bg1">
                      <a:lumMod val="65000"/>
                    </a:schemeClr>
                  </a:solidFill>
                  <a:latin typeface="SamsungOne 400" panose="020B0503030303020204" pitchFamily="34" charset="0"/>
                  <a:ea typeface="SamsungOne 400" panose="020B0503030303020204" pitchFamily="34" charset="0"/>
                </a:rPr>
                <a:t>7.1. Image Data.</a:t>
              </a:r>
            </a:p>
            <a:p>
              <a:pPr>
                <a:spcAft>
                  <a:spcPts val="600"/>
                </a:spcAft>
              </a:pPr>
              <a:r>
                <a:rPr lang="en-US" altLang="ko-KR" sz="1400" dirty="0">
                  <a:solidFill>
                    <a:schemeClr val="bg1">
                      <a:lumMod val="65000"/>
                    </a:schemeClr>
                  </a:solidFill>
                  <a:latin typeface="SamsungOne 400" panose="020B0503030303020204" pitchFamily="34" charset="0"/>
                  <a:ea typeface="SamsungOne 400" panose="020B0503030303020204" pitchFamily="34" charset="0"/>
                </a:rPr>
                <a:t>7.2. Filtering Image Data.</a:t>
              </a:r>
            </a:p>
            <a:p>
              <a:pPr>
                <a:spcAft>
                  <a:spcPts val="600"/>
                </a:spcAft>
              </a:pPr>
              <a:r>
                <a:rPr lang="en-US" altLang="ko-KR" sz="1400" dirty="0">
                  <a:solidFill>
                    <a:schemeClr val="bg1">
                      <a:lumMod val="65000"/>
                    </a:schemeClr>
                  </a:solidFill>
                  <a:latin typeface="SamsungOne 400" panose="020B0503030303020204" pitchFamily="34" charset="0"/>
                  <a:ea typeface="SamsungOne 400" panose="020B0503030303020204" pitchFamily="34" charset="0"/>
                </a:rPr>
                <a:t>7.3. Transforming Image Data.</a:t>
              </a:r>
            </a:p>
          </p:txBody>
        </p:sp>
      </p:grpSp>
    </p:spTree>
    <p:extLst>
      <p:ext uri="{BB962C8B-B14F-4D97-AF65-F5344CB8AC3E}">
        <p14:creationId xmlns:p14="http://schemas.microsoft.com/office/powerpoint/2010/main" val="338312597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직사각형 10">
            <a:extLst>
              <a:ext uri="{FF2B5EF4-FFF2-40B4-BE49-F238E27FC236}">
                <a16:creationId xmlns:a16="http://schemas.microsoft.com/office/drawing/2014/main" id="{6DA957BA-C99B-45E1-8AB1-98AA44645C6D}"/>
              </a:ext>
            </a:extLst>
          </p:cNvPr>
          <p:cNvSpPr/>
          <p:nvPr/>
        </p:nvSpPr>
        <p:spPr>
          <a:xfrm>
            <a:off x="558800" y="525055"/>
            <a:ext cx="9050020"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atinLnBrk="0"/>
            <a:r>
              <a:rPr lang="en-US" altLang="ko-KR" sz="1600" dirty="0">
                <a:solidFill>
                  <a:schemeClr val="bg1">
                    <a:lumMod val="95000"/>
                  </a:schemeClr>
                </a:solidFill>
                <a:latin typeface="SamsungOne 700" panose="020B0803030303020204" pitchFamily="34" charset="0"/>
                <a:ea typeface="SamsungOne 700" panose="020B0803030303020204" pitchFamily="34" charset="0"/>
              </a:rPr>
              <a:t>UNIT 6. </a:t>
            </a:r>
            <a:br>
              <a:rPr lang="en-US" altLang="ko-KR" dirty="0">
                <a:solidFill>
                  <a:schemeClr val="bg1">
                    <a:lumMod val="95000"/>
                  </a:schemeClr>
                </a:solidFill>
                <a:latin typeface="SamsungOne 700" panose="020B0803030303020204" pitchFamily="34" charset="0"/>
                <a:ea typeface="SamsungOne 700" panose="020B0803030303020204" pitchFamily="34" charset="0"/>
              </a:rPr>
            </a:br>
            <a:r>
              <a:rPr lang="en-US" altLang="ko-KR" sz="2000" dirty="0">
                <a:solidFill>
                  <a:schemeClr val="bg1">
                    <a:lumMod val="95000"/>
                  </a:schemeClr>
                </a:solidFill>
                <a:latin typeface="SamsungOne 700" panose="020B0803030303020204" pitchFamily="34" charset="0"/>
                <a:ea typeface="SamsungOne 700" panose="020B0803030303020204" pitchFamily="34" charset="0"/>
              </a:rPr>
              <a:t>6.4. </a:t>
            </a:r>
            <a:r>
              <a:rPr lang="en-US" altLang="ko-KR" sz="2000" dirty="0">
                <a:solidFill>
                  <a:schemeClr val="bg1">
                    <a:lumMod val="95000"/>
                  </a:schemeClr>
                </a:solidFill>
                <a:latin typeface="SamsungOne 400" panose="020B0503030303020204" pitchFamily="34" charset="0"/>
                <a:ea typeface="SamsungOne 400" panose="020B0503030303020204" pitchFamily="34" charset="0"/>
              </a:rPr>
              <a:t>Language Model</a:t>
            </a:r>
          </a:p>
        </p:txBody>
      </p:sp>
      <p:sp>
        <p:nvSpPr>
          <p:cNvPr id="12" name="직사각형 11">
            <a:extLst>
              <a:ext uri="{FF2B5EF4-FFF2-40B4-BE49-F238E27FC236}">
                <a16:creationId xmlns:a16="http://schemas.microsoft.com/office/drawing/2014/main" id="{A0466BAD-72C5-450C-90E5-2214A25A2237}"/>
              </a:ext>
            </a:extLst>
          </p:cNvPr>
          <p:cNvSpPr/>
          <p:nvPr/>
        </p:nvSpPr>
        <p:spPr>
          <a:xfrm>
            <a:off x="546895" y="1528482"/>
            <a:ext cx="8797130"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atinLnBrk="0"/>
            <a:r>
              <a:rPr lang="en-US" altLang="ko-KR" sz="3200" dirty="0">
                <a:solidFill>
                  <a:schemeClr val="tx1">
                    <a:lumMod val="95000"/>
                    <a:lumOff val="5000"/>
                  </a:schemeClr>
                </a:solidFill>
                <a:latin typeface="Samsung Sharp Sans" pitchFamily="2" charset="0"/>
                <a:ea typeface="Samsung Sharp Sans" pitchFamily="2" charset="0"/>
                <a:cs typeface="Samsung Sharp Sans" pitchFamily="2" charset="0"/>
              </a:rPr>
              <a:t>Language Model (1/6)</a:t>
            </a:r>
          </a:p>
        </p:txBody>
      </p:sp>
      <p:grpSp>
        <p:nvGrpSpPr>
          <p:cNvPr id="13" name="그룹 12">
            <a:extLst>
              <a:ext uri="{FF2B5EF4-FFF2-40B4-BE49-F238E27FC236}">
                <a16:creationId xmlns:a16="http://schemas.microsoft.com/office/drawing/2014/main" id="{4C26E981-C457-4858-90BA-27E0664E100A}"/>
              </a:ext>
            </a:extLst>
          </p:cNvPr>
          <p:cNvGrpSpPr/>
          <p:nvPr/>
        </p:nvGrpSpPr>
        <p:grpSpPr>
          <a:xfrm>
            <a:off x="558800" y="2232686"/>
            <a:ext cx="8785225" cy="215444"/>
            <a:chOff x="1027113" y="2045625"/>
            <a:chExt cx="8785225" cy="215444"/>
          </a:xfrm>
        </p:grpSpPr>
        <p:sp>
          <p:nvSpPr>
            <p:cNvPr id="14" name="직사각형 13">
              <a:extLst>
                <a:ext uri="{FF2B5EF4-FFF2-40B4-BE49-F238E27FC236}">
                  <a16:creationId xmlns:a16="http://schemas.microsoft.com/office/drawing/2014/main" id="{84972A50-211E-4B58-8450-A1798AC989B1}"/>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latinLnBrk="0"/>
              <a:endParaRPr lang="ko-KR" altLang="en-US"/>
            </a:p>
          </p:txBody>
        </p:sp>
        <p:sp>
          <p:nvSpPr>
            <p:cNvPr id="17" name="직사각형 16">
              <a:extLst>
                <a:ext uri="{FF2B5EF4-FFF2-40B4-BE49-F238E27FC236}">
                  <a16:creationId xmlns:a16="http://schemas.microsoft.com/office/drawing/2014/main" id="{A273153C-A5E8-4790-970C-38AA6D805D41}"/>
                </a:ext>
              </a:extLst>
            </p:cNvPr>
            <p:cNvSpPr/>
            <p:nvPr/>
          </p:nvSpPr>
          <p:spPr>
            <a:xfrm>
              <a:off x="1179513" y="204562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atinLnBrk="0">
                <a:spcAft>
                  <a:spcPts val="600"/>
                </a:spcAft>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About language model:</a:t>
              </a:r>
            </a:p>
          </p:txBody>
        </p:sp>
      </p:grpSp>
      <p:sp>
        <p:nvSpPr>
          <p:cNvPr id="18" name="Rectangle 12">
            <a:extLst>
              <a:ext uri="{FF2B5EF4-FFF2-40B4-BE49-F238E27FC236}">
                <a16:creationId xmlns:a16="http://schemas.microsoft.com/office/drawing/2014/main" id="{555947E7-FE3D-4C7D-A0A0-2C358B353F8F}"/>
              </a:ext>
            </a:extLst>
          </p:cNvPr>
          <p:cNvSpPr/>
          <p:nvPr/>
        </p:nvSpPr>
        <p:spPr>
          <a:xfrm>
            <a:off x="711201" y="2563519"/>
            <a:ext cx="8632824" cy="165351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latinLnBrk="0">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Predicts the probability of a sequence: </a:t>
            </a:r>
            <a:r>
              <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rPr>
              <a:t>𝑃</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a:t>
            </a:r>
            <a:r>
              <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rPr>
              <a:t>𝑤</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_1,</a:t>
            </a:r>
            <a:r>
              <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rPr>
              <a:t>𝑤</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_2,</a:t>
            </a:r>
            <a:r>
              <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rPr>
              <a:t>𝑤</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_3,…,</a:t>
            </a:r>
            <a:r>
              <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rPr>
              <a:t>𝑤</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_</a:t>
            </a:r>
            <a:r>
              <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rPr>
              <a:t>𝑖</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a:t>
            </a:r>
            <a:b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br>
            <a:r>
              <a:rPr lang="en-US" altLang="ko-KR" sz="1300" dirty="0">
                <a:solidFill>
                  <a:srgbClr val="FF0000"/>
                </a:solidFill>
                <a:latin typeface="SamsungOne 700" panose="020B0803030303020204" pitchFamily="34" charset="0"/>
                <a:ea typeface="SamsungOne 700" panose="020B0803030303020204" pitchFamily="34" charset="0"/>
              </a:rPr>
              <a:t>Caution</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The sub-index of </a:t>
            </a:r>
            <a:r>
              <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rPr>
              <a:t>𝑤 </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means the actual time order that cannot be changed. </a:t>
            </a:r>
          </a:p>
          <a:p>
            <a:pPr marL="182563" indent="-182563" latinLnBrk="0">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Given a sequence of words {</a:t>
            </a:r>
            <a:r>
              <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rPr>
              <a:t>𝑤</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_1,</a:t>
            </a:r>
            <a:r>
              <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rPr>
              <a:t>𝑤</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_2,</a:t>
            </a:r>
            <a:r>
              <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rPr>
              <a:t>𝑤</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_3,…,</a:t>
            </a:r>
            <a:r>
              <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rPr>
              <a:t>𝑤</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_(</a:t>
            </a:r>
            <a:r>
              <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rPr>
              <a:t>𝑖−</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1) } what is the probability of </a:t>
            </a:r>
            <a:r>
              <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rPr>
              <a:t>𝑤</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_</a:t>
            </a:r>
            <a:r>
              <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rPr>
              <a:t>𝑖</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a:t>
            </a:r>
            <a:b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br>
            <a:r>
              <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rPr>
              <a:t>𝑃</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a:t>
            </a:r>
            <a:r>
              <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rPr>
              <a:t>𝑤</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_</a:t>
            </a:r>
            <a:r>
              <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rPr>
              <a:t>𝑖 </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a:t>
            </a:r>
            <a:r>
              <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rPr>
              <a:t>𝑤</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〗_1,</a:t>
            </a:r>
            <a:r>
              <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rPr>
              <a:t>𝑤</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_2,</a:t>
            </a:r>
            <a:r>
              <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rPr>
              <a:t>𝑤</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_3,…,</a:t>
            </a:r>
            <a:r>
              <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rPr>
              <a:t>𝑤</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_(</a:t>
            </a:r>
            <a:r>
              <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rPr>
              <a:t>𝑖−</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1)) ?</a:t>
            </a:r>
          </a:p>
          <a:p>
            <a:pPr marL="182563" indent="-182563" latinLnBrk="0">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Data sparsity is a major problem, because most (long) sequences appear very infrequently. </a:t>
            </a:r>
          </a:p>
          <a:p>
            <a:pPr marL="182563" indent="-182563" latinLnBrk="0">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Practical applications: machine translation, speech recognition, spell correction, autofill, etc. </a:t>
            </a:r>
          </a:p>
        </p:txBody>
      </p:sp>
    </p:spTree>
    <p:extLst>
      <p:ext uri="{BB962C8B-B14F-4D97-AF65-F5344CB8AC3E}">
        <p14:creationId xmlns:p14="http://schemas.microsoft.com/office/powerpoint/2010/main" val="406514250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직사각형 13">
            <a:extLst>
              <a:ext uri="{FF2B5EF4-FFF2-40B4-BE49-F238E27FC236}">
                <a16:creationId xmlns:a16="http://schemas.microsoft.com/office/drawing/2014/main" id="{2B6EB92D-CFB7-4C3F-8E8C-B19D01907DA5}"/>
              </a:ext>
            </a:extLst>
          </p:cNvPr>
          <p:cNvSpPr/>
          <p:nvPr/>
        </p:nvSpPr>
        <p:spPr>
          <a:xfrm>
            <a:off x="546895" y="1528482"/>
            <a:ext cx="8797130"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atinLnBrk="0"/>
            <a:r>
              <a:rPr lang="en-US" altLang="ko-KR" sz="3200" dirty="0">
                <a:solidFill>
                  <a:schemeClr val="tx1">
                    <a:lumMod val="95000"/>
                    <a:lumOff val="5000"/>
                  </a:schemeClr>
                </a:solidFill>
                <a:latin typeface="Samsung Sharp Sans" pitchFamily="2" charset="0"/>
                <a:ea typeface="Samsung Sharp Sans" pitchFamily="2" charset="0"/>
                <a:cs typeface="Samsung Sharp Sans" pitchFamily="2" charset="0"/>
              </a:rPr>
              <a:t>Language Model (2/6)</a:t>
            </a:r>
          </a:p>
        </p:txBody>
      </p:sp>
      <p:grpSp>
        <p:nvGrpSpPr>
          <p:cNvPr id="17" name="그룹 16">
            <a:extLst>
              <a:ext uri="{FF2B5EF4-FFF2-40B4-BE49-F238E27FC236}">
                <a16:creationId xmlns:a16="http://schemas.microsoft.com/office/drawing/2014/main" id="{12016779-CC52-4960-9172-93C198B1ABD8}"/>
              </a:ext>
            </a:extLst>
          </p:cNvPr>
          <p:cNvGrpSpPr/>
          <p:nvPr/>
        </p:nvGrpSpPr>
        <p:grpSpPr>
          <a:xfrm>
            <a:off x="558800" y="2232686"/>
            <a:ext cx="8785225" cy="215444"/>
            <a:chOff x="1027113" y="2045625"/>
            <a:chExt cx="8785225" cy="215444"/>
          </a:xfrm>
        </p:grpSpPr>
        <p:sp>
          <p:nvSpPr>
            <p:cNvPr id="18" name="직사각형 17">
              <a:extLst>
                <a:ext uri="{FF2B5EF4-FFF2-40B4-BE49-F238E27FC236}">
                  <a16:creationId xmlns:a16="http://schemas.microsoft.com/office/drawing/2014/main" id="{19A5307D-6E0C-43F2-9347-FA5D655A5F38}"/>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latinLnBrk="0"/>
              <a:endParaRPr lang="ko-KR" altLang="en-US"/>
            </a:p>
          </p:txBody>
        </p:sp>
        <p:sp>
          <p:nvSpPr>
            <p:cNvPr id="19" name="직사각형 18">
              <a:extLst>
                <a:ext uri="{FF2B5EF4-FFF2-40B4-BE49-F238E27FC236}">
                  <a16:creationId xmlns:a16="http://schemas.microsoft.com/office/drawing/2014/main" id="{FAC25001-7D23-4C1A-A84D-DE066AC50C00}"/>
                </a:ext>
              </a:extLst>
            </p:cNvPr>
            <p:cNvSpPr/>
            <p:nvPr/>
          </p:nvSpPr>
          <p:spPr>
            <a:xfrm>
              <a:off x="1179513" y="204562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atinLnBrk="0">
                <a:spcAft>
                  <a:spcPts val="600"/>
                </a:spcAft>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About language model:</a:t>
              </a:r>
            </a:p>
          </p:txBody>
        </p:sp>
      </p:grpSp>
      <p:sp>
        <p:nvSpPr>
          <p:cNvPr id="20" name="직사각형 19">
            <a:extLst>
              <a:ext uri="{FF2B5EF4-FFF2-40B4-BE49-F238E27FC236}">
                <a16:creationId xmlns:a16="http://schemas.microsoft.com/office/drawing/2014/main" id="{B52D9C7C-1DB9-4A40-96F1-3CDF06EB4CD6}"/>
              </a:ext>
            </a:extLst>
          </p:cNvPr>
          <p:cNvSpPr/>
          <p:nvPr/>
        </p:nvSpPr>
        <p:spPr>
          <a:xfrm>
            <a:off x="1049648" y="2536372"/>
            <a:ext cx="5706752" cy="2462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atinLnBrk="0">
              <a:spcAft>
                <a:spcPts val="600"/>
              </a:spcAft>
            </a:pPr>
            <a:r>
              <a:rPr lang="en-US" altLang="ko-KR" sz="1600" dirty="0">
                <a:solidFill>
                  <a:srgbClr val="FF0000"/>
                </a:solidFill>
                <a:latin typeface="SamsungOne 700" panose="020B0803030303020204" pitchFamily="34" charset="0"/>
                <a:ea typeface="SamsungOne 700" panose="020B0803030303020204" pitchFamily="34" charset="0"/>
              </a:rPr>
              <a:t>Ex</a:t>
            </a:r>
            <a:r>
              <a:rPr lang="en-US" altLang="ko-KR" sz="1600" dirty="0">
                <a:solidFill>
                  <a:schemeClr val="tx1">
                    <a:lumMod val="85000"/>
                    <a:lumOff val="15000"/>
                  </a:schemeClr>
                </a:solidFill>
                <a:latin typeface="SamsungOne 400" panose="020B0503030303020204" pitchFamily="34" charset="0"/>
                <a:ea typeface="SamsungOne 400" panose="020B0503030303020204" pitchFamily="34" charset="0"/>
              </a:rPr>
              <a:t>) In the search engine: </a:t>
            </a:r>
            <a:endPar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grpSp>
        <p:nvGrpSpPr>
          <p:cNvPr id="21" name="그룹 20">
            <a:extLst>
              <a:ext uri="{FF2B5EF4-FFF2-40B4-BE49-F238E27FC236}">
                <a16:creationId xmlns:a16="http://schemas.microsoft.com/office/drawing/2014/main" id="{5520B3BE-247B-47D0-8C45-61DC1EC525FB}"/>
              </a:ext>
            </a:extLst>
          </p:cNvPr>
          <p:cNvGrpSpPr/>
          <p:nvPr/>
        </p:nvGrpSpPr>
        <p:grpSpPr>
          <a:xfrm>
            <a:off x="2621132" y="3080062"/>
            <a:ext cx="4660560" cy="2946338"/>
            <a:chOff x="14098809" y="2430861"/>
            <a:chExt cx="3986172" cy="2520000"/>
          </a:xfrm>
        </p:grpSpPr>
        <p:pic>
          <p:nvPicPr>
            <p:cNvPr id="22" name="그림 21">
              <a:extLst>
                <a:ext uri="{FF2B5EF4-FFF2-40B4-BE49-F238E27FC236}">
                  <a16:creationId xmlns:a16="http://schemas.microsoft.com/office/drawing/2014/main" id="{7ADDF4A8-3A6D-47B7-9602-9050FD85A8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098809" y="2430861"/>
              <a:ext cx="3981818" cy="2520000"/>
            </a:xfrm>
            <a:prstGeom prst="rect">
              <a:avLst/>
            </a:prstGeom>
            <a:ln w="38100">
              <a:solidFill>
                <a:schemeClr val="tx1">
                  <a:alpha val="10000"/>
                </a:schemeClr>
              </a:solidFill>
            </a:ln>
          </p:spPr>
        </p:pic>
        <p:sp>
          <p:nvSpPr>
            <p:cNvPr id="23" name="직사각형 22">
              <a:extLst>
                <a:ext uri="{FF2B5EF4-FFF2-40B4-BE49-F238E27FC236}">
                  <a16:creationId xmlns:a16="http://schemas.microsoft.com/office/drawing/2014/main" id="{DF87D5DD-F7EB-483D-BDB5-4F6A1FDFD7BE}"/>
                </a:ext>
              </a:extLst>
            </p:cNvPr>
            <p:cNvSpPr/>
            <p:nvPr/>
          </p:nvSpPr>
          <p:spPr>
            <a:xfrm>
              <a:off x="14103163" y="2430861"/>
              <a:ext cx="3981818" cy="342819"/>
            </a:xfrm>
            <a:prstGeom prst="rect">
              <a:avLst/>
            </a:prstGeom>
            <a:noFill/>
            <a:ln w="1270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endParaRPr lang="ko-KR" altLang="en-US"/>
            </a:p>
          </p:txBody>
        </p:sp>
      </p:grpSp>
      <p:sp>
        <p:nvSpPr>
          <p:cNvPr id="24" name="직사각형 23">
            <a:extLst>
              <a:ext uri="{FF2B5EF4-FFF2-40B4-BE49-F238E27FC236}">
                <a16:creationId xmlns:a16="http://schemas.microsoft.com/office/drawing/2014/main" id="{A34E48EA-040C-443E-96DD-314029DA8E82}"/>
              </a:ext>
            </a:extLst>
          </p:cNvPr>
          <p:cNvSpPr/>
          <p:nvPr/>
        </p:nvSpPr>
        <p:spPr>
          <a:xfrm>
            <a:off x="558800" y="525055"/>
            <a:ext cx="9050020"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atinLnBrk="0"/>
            <a:r>
              <a:rPr lang="en-US" altLang="ko-KR" sz="1600" dirty="0">
                <a:solidFill>
                  <a:schemeClr val="bg1">
                    <a:lumMod val="95000"/>
                  </a:schemeClr>
                </a:solidFill>
                <a:latin typeface="SamsungOne 700" panose="020B0803030303020204" pitchFamily="34" charset="0"/>
                <a:ea typeface="SamsungOne 700" panose="020B0803030303020204" pitchFamily="34" charset="0"/>
              </a:rPr>
              <a:t>UNIT 6. </a:t>
            </a:r>
            <a:br>
              <a:rPr lang="en-US" altLang="ko-KR" dirty="0">
                <a:solidFill>
                  <a:schemeClr val="bg1">
                    <a:lumMod val="95000"/>
                  </a:schemeClr>
                </a:solidFill>
                <a:latin typeface="SamsungOne 700" panose="020B0803030303020204" pitchFamily="34" charset="0"/>
                <a:ea typeface="SamsungOne 700" panose="020B0803030303020204" pitchFamily="34" charset="0"/>
              </a:rPr>
            </a:br>
            <a:r>
              <a:rPr lang="en-US" altLang="ko-KR" sz="2000" dirty="0">
                <a:solidFill>
                  <a:schemeClr val="bg1">
                    <a:lumMod val="95000"/>
                  </a:schemeClr>
                </a:solidFill>
                <a:latin typeface="SamsungOne 700" panose="020B0803030303020204" pitchFamily="34" charset="0"/>
                <a:ea typeface="SamsungOne 700" panose="020B0803030303020204" pitchFamily="34" charset="0"/>
              </a:rPr>
              <a:t>6.4. </a:t>
            </a:r>
            <a:r>
              <a:rPr lang="en-US" altLang="ko-KR" sz="2000" dirty="0">
                <a:solidFill>
                  <a:schemeClr val="bg1">
                    <a:lumMod val="95000"/>
                  </a:schemeClr>
                </a:solidFill>
                <a:latin typeface="SamsungOne 400" panose="020B0503030303020204" pitchFamily="34" charset="0"/>
                <a:ea typeface="SamsungOne 400" panose="020B0503030303020204" pitchFamily="34" charset="0"/>
              </a:rPr>
              <a:t>Language Model</a:t>
            </a:r>
          </a:p>
        </p:txBody>
      </p:sp>
    </p:spTree>
    <p:extLst>
      <p:ext uri="{BB962C8B-B14F-4D97-AF65-F5344CB8AC3E}">
        <p14:creationId xmlns:p14="http://schemas.microsoft.com/office/powerpoint/2010/main" val="108301547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직사각형 12">
            <a:extLst>
              <a:ext uri="{FF2B5EF4-FFF2-40B4-BE49-F238E27FC236}">
                <a16:creationId xmlns:a16="http://schemas.microsoft.com/office/drawing/2014/main" id="{E4EA957B-01E2-41A5-91BA-9C70F65FA847}"/>
              </a:ext>
            </a:extLst>
          </p:cNvPr>
          <p:cNvSpPr/>
          <p:nvPr/>
        </p:nvSpPr>
        <p:spPr>
          <a:xfrm>
            <a:off x="546895" y="1528482"/>
            <a:ext cx="8797130"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atinLnBrk="0"/>
            <a:r>
              <a:rPr lang="en-US" altLang="ko-KR" sz="3200" dirty="0">
                <a:solidFill>
                  <a:schemeClr val="tx1">
                    <a:lumMod val="95000"/>
                    <a:lumOff val="5000"/>
                  </a:schemeClr>
                </a:solidFill>
                <a:latin typeface="Samsung Sharp Sans" pitchFamily="2" charset="0"/>
                <a:ea typeface="Samsung Sharp Sans" pitchFamily="2" charset="0"/>
                <a:cs typeface="Samsung Sharp Sans" pitchFamily="2" charset="0"/>
              </a:rPr>
              <a:t>Language Model (3/6)</a:t>
            </a:r>
          </a:p>
        </p:txBody>
      </p:sp>
      <p:grpSp>
        <p:nvGrpSpPr>
          <p:cNvPr id="14" name="그룹 13">
            <a:extLst>
              <a:ext uri="{FF2B5EF4-FFF2-40B4-BE49-F238E27FC236}">
                <a16:creationId xmlns:a16="http://schemas.microsoft.com/office/drawing/2014/main" id="{419C9FDF-9768-458B-997A-42DCCB61115F}"/>
              </a:ext>
            </a:extLst>
          </p:cNvPr>
          <p:cNvGrpSpPr/>
          <p:nvPr/>
        </p:nvGrpSpPr>
        <p:grpSpPr>
          <a:xfrm>
            <a:off x="558800" y="2232686"/>
            <a:ext cx="8785225" cy="215444"/>
            <a:chOff x="1027113" y="2045625"/>
            <a:chExt cx="8785225" cy="215444"/>
          </a:xfrm>
        </p:grpSpPr>
        <p:sp>
          <p:nvSpPr>
            <p:cNvPr id="17" name="직사각형 16">
              <a:extLst>
                <a:ext uri="{FF2B5EF4-FFF2-40B4-BE49-F238E27FC236}">
                  <a16:creationId xmlns:a16="http://schemas.microsoft.com/office/drawing/2014/main" id="{40D2EE1F-374A-46F9-AF00-88E2595439BD}"/>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latinLnBrk="0"/>
              <a:endParaRPr lang="ko-KR" altLang="en-US"/>
            </a:p>
          </p:txBody>
        </p:sp>
        <p:sp>
          <p:nvSpPr>
            <p:cNvPr id="18" name="직사각형 17">
              <a:extLst>
                <a:ext uri="{FF2B5EF4-FFF2-40B4-BE49-F238E27FC236}">
                  <a16:creationId xmlns:a16="http://schemas.microsoft.com/office/drawing/2014/main" id="{F9C60C62-1F2D-44AB-8673-3DDC4B7EFD6E}"/>
                </a:ext>
              </a:extLst>
            </p:cNvPr>
            <p:cNvSpPr/>
            <p:nvPr/>
          </p:nvSpPr>
          <p:spPr>
            <a:xfrm>
              <a:off x="1179513" y="204562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atinLnBrk="0">
                <a:spcAft>
                  <a:spcPts val="600"/>
                </a:spcAft>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Regular expression:</a:t>
              </a:r>
            </a:p>
          </p:txBody>
        </p:sp>
      </p:grpSp>
      <p:sp>
        <p:nvSpPr>
          <p:cNvPr id="19" name="Rectangle 12">
            <a:extLst>
              <a:ext uri="{FF2B5EF4-FFF2-40B4-BE49-F238E27FC236}">
                <a16:creationId xmlns:a16="http://schemas.microsoft.com/office/drawing/2014/main" id="{9F820E16-575A-430F-8E5D-52FDABB5B049}"/>
              </a:ext>
            </a:extLst>
          </p:cNvPr>
          <p:cNvSpPr/>
          <p:nvPr/>
        </p:nvSpPr>
        <p:spPr>
          <a:xfrm>
            <a:off x="711201" y="2563519"/>
            <a:ext cx="8632824"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latinLnBrk="0">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A joint probability can be expanded as following:</a:t>
            </a:r>
          </a:p>
        </p:txBody>
      </p:sp>
      <mc:AlternateContent xmlns:mc="http://schemas.openxmlformats.org/markup-compatibility/2006" xmlns:a14="http://schemas.microsoft.com/office/drawing/2010/main">
        <mc:Choice Requires="a14">
          <p:sp>
            <p:nvSpPr>
              <p:cNvPr id="20" name="내용 개체 틀 2">
                <a:extLst>
                  <a:ext uri="{FF2B5EF4-FFF2-40B4-BE49-F238E27FC236}">
                    <a16:creationId xmlns:a16="http://schemas.microsoft.com/office/drawing/2014/main" id="{BA44E77E-C905-4408-817A-075432199F01}"/>
                  </a:ext>
                </a:extLst>
              </p:cNvPr>
              <p:cNvSpPr txBox="1">
                <a:spLocks/>
              </p:cNvSpPr>
              <p:nvPr/>
            </p:nvSpPr>
            <p:spPr>
              <a:xfrm>
                <a:off x="711200" y="2908980"/>
                <a:ext cx="8242300" cy="1114251"/>
              </a:xfrm>
              <a:prstGeom prst="rect">
                <a:avLst/>
              </a:prstGeom>
            </p:spPr>
            <p:txBody>
              <a:bodyPr>
                <a:scene3d>
                  <a:camera prst="orthographicFront"/>
                  <a:lightRig rig="threePt" dir="t"/>
                </a:scene3d>
                <a:sp3d>
                  <a:bevelT w="0" h="6350"/>
                </a:sp3d>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latinLnBrk="0">
                  <a:lnSpc>
                    <a:spcPct val="150000"/>
                  </a:lnSpc>
                  <a:buNone/>
                </a:pPr>
                <a14:m>
                  <m:oMathPara xmlns:m="http://schemas.openxmlformats.org/officeDocument/2006/math">
                    <m:oMathParaPr>
                      <m:jc m:val="centerGroup"/>
                    </m:oMathParaPr>
                    <m:oMath xmlns:m="http://schemas.openxmlformats.org/officeDocument/2006/math">
                      <m:sSub>
                        <m:sSubPr>
                          <m:ctrlPr>
                            <a:rPr lang="en-US" altLang="ko-KR" sz="1400" i="1" smtClean="0">
                              <a:solidFill>
                                <a:schemeClr val="tx1">
                                  <a:lumMod val="85000"/>
                                  <a:lumOff val="15000"/>
                                </a:schemeClr>
                              </a:solidFill>
                              <a:latin typeface="Cambria Math" panose="02040503050406030204" pitchFamily="18" charset="0"/>
                              <a:cs typeface="Times New Roman" panose="02020603050405020304" pitchFamily="18" charset="0"/>
                            </a:rPr>
                          </m:ctrlPr>
                        </m:sSubPr>
                        <m:e>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𝑃</m:t>
                          </m:r>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m:t>
                          </m:r>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𝑤</m:t>
                          </m:r>
                        </m:e>
                        <m:sub>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1</m:t>
                          </m:r>
                        </m:sub>
                      </m:sSub>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m:t>
                      </m:r>
                      <m:sSub>
                        <m:sSubPr>
                          <m:ctrlP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ctrlPr>
                        </m:sSubPr>
                        <m:e>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𝑤</m:t>
                          </m:r>
                        </m:e>
                        <m:sub>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2</m:t>
                          </m:r>
                        </m:sub>
                      </m:sSub>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m:t>
                      </m:r>
                      <m:sSub>
                        <m:sSubPr>
                          <m:ctrlP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ctrlPr>
                        </m:sSubPr>
                        <m:e>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𝑤</m:t>
                          </m:r>
                        </m:e>
                        <m:sub>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3</m:t>
                          </m:r>
                        </m:sub>
                      </m:sSub>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m:t>
                      </m:r>
                      <m:sSub>
                        <m:sSubPr>
                          <m:ctrlP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ctrlPr>
                        </m:sSubPr>
                        <m:e>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𝑤</m:t>
                          </m:r>
                        </m:e>
                        <m:sub>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𝑚</m:t>
                          </m:r>
                        </m:sub>
                      </m:sSub>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m:t>
                      </m:r>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𝑃</m:t>
                      </m:r>
                      <m:d>
                        <m:dPr>
                          <m:ctrlP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ctrlPr>
                        </m:dPr>
                        <m:e>
                          <m:sSub>
                            <m:sSubPr>
                              <m:ctrlP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ctrlPr>
                            </m:sSubPr>
                            <m:e>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𝑤</m:t>
                              </m:r>
                            </m:e>
                            <m:sub>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1</m:t>
                              </m:r>
                            </m:sub>
                          </m:sSub>
                        </m:e>
                      </m:d>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𝑃</m:t>
                      </m:r>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m:t>
                      </m:r>
                      <m:sSub>
                        <m:sSubPr>
                          <m:ctrlP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ctrlPr>
                        </m:sSubPr>
                        <m:e>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𝑤</m:t>
                          </m:r>
                        </m:e>
                        <m:sub>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2</m:t>
                          </m:r>
                        </m:sub>
                      </m:sSub>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m:t>
                      </m:r>
                      <m:sSub>
                        <m:sSubPr>
                          <m:ctrlP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ctrlPr>
                        </m:sSubPr>
                        <m:e>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𝑤</m:t>
                          </m:r>
                        </m:e>
                        <m:sub>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1</m:t>
                          </m:r>
                        </m:sub>
                      </m:sSub>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m:t>
                      </m:r>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𝑃</m:t>
                      </m:r>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m:t>
                      </m:r>
                      <m:sSub>
                        <m:sSubPr>
                          <m:ctrlP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ctrlPr>
                        </m:sSubPr>
                        <m:e>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𝑤</m:t>
                          </m:r>
                        </m:e>
                        <m:sub>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3</m:t>
                          </m:r>
                        </m:sub>
                      </m:sSub>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m:t>
                      </m:r>
                      <m:sSub>
                        <m:sSubPr>
                          <m:ctrlP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ctrlPr>
                        </m:sSubPr>
                        <m:e>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𝑤</m:t>
                          </m:r>
                        </m:e>
                        <m:sub>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1</m:t>
                          </m:r>
                        </m:sub>
                      </m:sSub>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m:t>
                      </m:r>
                      <m:sSub>
                        <m:sSubPr>
                          <m:ctrlP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ctrlPr>
                        </m:sSubPr>
                        <m:e>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𝑤</m:t>
                          </m:r>
                        </m:e>
                        <m:sub>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2</m:t>
                          </m:r>
                        </m:sub>
                      </m:sSub>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m:t>
                      </m:r>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𝑃</m:t>
                      </m:r>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m:t>
                      </m:r>
                      <m:sSub>
                        <m:sSubPr>
                          <m:ctrlP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ctrlPr>
                        </m:sSubPr>
                        <m:e>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𝑤</m:t>
                          </m:r>
                        </m:e>
                        <m:sub>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4</m:t>
                          </m:r>
                        </m:sub>
                      </m:sSub>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m:t>
                      </m:r>
                      <m:sSub>
                        <m:sSubPr>
                          <m:ctrlP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ctrlPr>
                        </m:sSubPr>
                        <m:e>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𝑤</m:t>
                          </m:r>
                        </m:e>
                        <m:sub>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1</m:t>
                          </m:r>
                        </m:sub>
                      </m:sSub>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m:t>
                      </m:r>
                      <m:sSub>
                        <m:sSubPr>
                          <m:ctrlP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ctrlPr>
                        </m:sSubPr>
                        <m:e>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𝑤</m:t>
                          </m:r>
                        </m:e>
                        <m:sub>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2</m:t>
                          </m:r>
                        </m:sub>
                      </m:sSub>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m:t>
                      </m:r>
                      <m:sSub>
                        <m:sSubPr>
                          <m:ctrlP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ctrlPr>
                        </m:sSubPr>
                        <m:e>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𝑤</m:t>
                          </m:r>
                        </m:e>
                        <m:sub>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3</m:t>
                          </m:r>
                        </m:sub>
                      </m:sSub>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m:t>
                      </m:r>
                      <m:r>
                        <a:rPr lang="en-US" altLang="ko-KR" sz="1400" i="1">
                          <a:solidFill>
                            <a:schemeClr val="tx1">
                              <a:lumMod val="85000"/>
                              <a:lumOff val="15000"/>
                            </a:schemeClr>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𝑃</m:t>
                      </m:r>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m:t>
                      </m:r>
                      <m:sSub>
                        <m:sSubPr>
                          <m:ctrlP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ctrlPr>
                        </m:sSubPr>
                        <m:e>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𝑤</m:t>
                          </m:r>
                        </m:e>
                        <m:sub>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𝑚</m:t>
                          </m:r>
                        </m:sub>
                      </m:sSub>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m:t>
                      </m:r>
                      <m:sSub>
                        <m:sSubPr>
                          <m:ctrlP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ctrlPr>
                        </m:sSubPr>
                        <m:e>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𝑤</m:t>
                          </m:r>
                        </m:e>
                        <m:sub>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1</m:t>
                          </m:r>
                        </m:sub>
                      </m:sSub>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m:t>
                      </m:r>
                      <m:sSub>
                        <m:sSubPr>
                          <m:ctrlP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ctrlPr>
                        </m:sSubPr>
                        <m:e>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𝑤</m:t>
                          </m:r>
                        </m:e>
                        <m:sub>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2</m:t>
                          </m:r>
                        </m:sub>
                      </m:sSub>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m:t>
                      </m:r>
                      <m:sSub>
                        <m:sSubPr>
                          <m:ctrlP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ctrlPr>
                        </m:sSubPr>
                        <m:e>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𝑤</m:t>
                          </m:r>
                        </m:e>
                        <m:sub>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𝑚</m:t>
                          </m:r>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−1</m:t>
                          </m:r>
                        </m:sub>
                      </m:sSub>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m:t>
                      </m:r>
                    </m:oMath>
                  </m:oMathPara>
                </a14:m>
                <a:endPar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endParaRPr>
              </a:p>
              <a:p>
                <a:pPr marL="0" indent="0" algn="just" latinLnBrk="0">
                  <a:lnSpc>
                    <a:spcPct val="150000"/>
                  </a:lnSpc>
                  <a:buNone/>
                </a:pPr>
                <a:r>
                  <a:rPr lang="en-US" altLang="ko-KR" sz="16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a:t>                                             </a:t>
                </a:r>
                <a14:m>
                  <m:oMath xmlns:m="http://schemas.openxmlformats.org/officeDocument/2006/math">
                    <m:r>
                      <a:rPr lang="en-US" altLang="ko-KR" sz="1600">
                        <a:solidFill>
                          <a:schemeClr val="tx1">
                            <a:lumMod val="85000"/>
                            <a:lumOff val="15000"/>
                          </a:schemeClr>
                        </a:solidFill>
                        <a:latin typeface="Cambria Math" panose="02040503050406030204" pitchFamily="18" charset="0"/>
                        <a:cs typeface="Times New Roman" panose="02020603050405020304" pitchFamily="18" charset="0"/>
                      </a:rPr>
                      <m:t>=</m:t>
                    </m:r>
                    <m:nary>
                      <m:naryPr>
                        <m:chr m:val="∏"/>
                        <m:ctrlP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ctrlPr>
                      </m:naryPr>
                      <m:sub>
                        <m:r>
                          <m:rPr>
                            <m:brk m:alnAt="23"/>
                          </m:rP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𝑖</m:t>
                        </m:r>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=1</m:t>
                        </m:r>
                      </m:sub>
                      <m:sup>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𝑚</m:t>
                        </m:r>
                      </m:sup>
                      <m:e>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𝑃</m:t>
                        </m:r>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m:t>
                        </m:r>
                      </m:e>
                    </m:nary>
                    <m:sSub>
                      <m:sSubPr>
                        <m:ctrlP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ctrlPr>
                      </m:sSubPr>
                      <m:e>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𝑤</m:t>
                        </m:r>
                      </m:e>
                      <m:sub>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𝑖</m:t>
                        </m:r>
                      </m:sub>
                    </m:sSub>
                    <m:r>
                      <a:rPr lang="en-US" altLang="ko-KR" sz="1600">
                        <a:solidFill>
                          <a:schemeClr val="tx1">
                            <a:lumMod val="85000"/>
                            <a:lumOff val="15000"/>
                          </a:schemeClr>
                        </a:solidFill>
                        <a:latin typeface="Cambria Math" panose="02040503050406030204" pitchFamily="18" charset="0"/>
                        <a:cs typeface="Times New Roman" panose="02020603050405020304" pitchFamily="18" charset="0"/>
                      </a:rPr>
                      <m:t>|</m:t>
                    </m:r>
                    <m:sSub>
                      <m:sSubPr>
                        <m:ctrlP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ctrlPr>
                      </m:sSubPr>
                      <m:e>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𝑤</m:t>
                        </m:r>
                      </m:e>
                      <m:sub>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1</m:t>
                        </m:r>
                      </m:sub>
                    </m:sSub>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m:t>
                    </m:r>
                    <m:sSub>
                      <m:sSubPr>
                        <m:ctrlP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ctrlPr>
                      </m:sSubPr>
                      <m:e>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𝑤</m:t>
                        </m:r>
                      </m:e>
                      <m:sub>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𝑖</m:t>
                        </m:r>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−1</m:t>
                        </m:r>
                      </m:sub>
                    </m:sSub>
                    <m:r>
                      <a:rPr lang="en-US" altLang="ko-KR" sz="1600" i="1">
                        <a:solidFill>
                          <a:schemeClr val="tx1">
                            <a:lumMod val="85000"/>
                            <a:lumOff val="15000"/>
                          </a:schemeClr>
                        </a:solidFill>
                        <a:latin typeface="Cambria Math" panose="02040503050406030204" pitchFamily="18" charset="0"/>
                        <a:cs typeface="Times New Roman" panose="02020603050405020304" pitchFamily="18" charset="0"/>
                      </a:rPr>
                      <m:t>)</m:t>
                    </m:r>
                  </m:oMath>
                </a14:m>
                <a:endParaRPr lang="en-US" altLang="ko-KR" sz="16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endParaRPr>
              </a:p>
            </p:txBody>
          </p:sp>
        </mc:Choice>
        <mc:Fallback xmlns="">
          <p:sp>
            <p:nvSpPr>
              <p:cNvPr id="20" name="내용 개체 틀 2">
                <a:extLst>
                  <a:ext uri="{FF2B5EF4-FFF2-40B4-BE49-F238E27FC236}">
                    <a16:creationId xmlns:a16="http://schemas.microsoft.com/office/drawing/2014/main" xmlns:a14="http://schemas.microsoft.com/office/drawing/2010/main" xmlns="" id="{BA44E77E-C905-4408-817A-075432199F01}"/>
                  </a:ext>
                </a:extLst>
              </p:cNvPr>
              <p:cNvSpPr txBox="1">
                <a:spLocks noRot="1" noChangeAspect="1" noMove="1" noResize="1" noEditPoints="1" noAdjustHandles="1" noChangeArrowheads="1" noChangeShapeType="1" noTextEdit="1"/>
              </p:cNvSpPr>
              <p:nvPr/>
            </p:nvSpPr>
            <p:spPr>
              <a:xfrm>
                <a:off x="711200" y="2908980"/>
                <a:ext cx="8242300" cy="1114251"/>
              </a:xfrm>
              <a:prstGeom prst="rect">
                <a:avLst/>
              </a:prstGeom>
              <a:blipFill rotWithShape="0">
                <a:blip r:embed="rId3"/>
                <a:stretch>
                  <a:fillRect/>
                </a:stretch>
              </a:blipFill>
            </p:spPr>
            <p:txBody>
              <a:bodyPr/>
              <a:lstStyle/>
              <a:p>
                <a:r>
                  <a:rPr lang="ko-KR" altLang="en-US">
                    <a:noFill/>
                  </a:rPr>
                  <a:t> </a:t>
                </a:r>
              </a:p>
            </p:txBody>
          </p:sp>
        </mc:Fallback>
      </mc:AlternateContent>
      <p:sp>
        <p:nvSpPr>
          <p:cNvPr id="21" name="직사각형 20">
            <a:extLst>
              <a:ext uri="{FF2B5EF4-FFF2-40B4-BE49-F238E27FC236}">
                <a16:creationId xmlns:a16="http://schemas.microsoft.com/office/drawing/2014/main" id="{2FC28C40-E244-4772-9630-29794C2F3DD4}"/>
              </a:ext>
            </a:extLst>
          </p:cNvPr>
          <p:cNvSpPr/>
          <p:nvPr/>
        </p:nvSpPr>
        <p:spPr>
          <a:xfrm>
            <a:off x="1049648" y="3969016"/>
            <a:ext cx="421012" cy="2462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atinLnBrk="0">
              <a:spcAft>
                <a:spcPts val="600"/>
              </a:spcAft>
            </a:pPr>
            <a:r>
              <a:rPr lang="en-US" altLang="ko-KR" sz="1600" dirty="0">
                <a:solidFill>
                  <a:srgbClr val="FF0000"/>
                </a:solidFill>
                <a:latin typeface="SamsungOne 700" panose="020B0803030303020204" pitchFamily="34" charset="0"/>
                <a:ea typeface="SamsungOne 700" panose="020B0803030303020204" pitchFamily="34" charset="0"/>
              </a:rPr>
              <a:t>Ex</a:t>
            </a:r>
            <a:r>
              <a:rPr lang="en-US" altLang="ko-KR" sz="1600" dirty="0">
                <a:solidFill>
                  <a:schemeClr val="tx1">
                    <a:lumMod val="85000"/>
                    <a:lumOff val="15000"/>
                  </a:schemeClr>
                </a:solidFill>
                <a:latin typeface="SamsungOne 400" panose="020B0503030303020204" pitchFamily="34" charset="0"/>
                <a:ea typeface="SamsungOne 400" panose="020B0503030303020204" pitchFamily="34" charset="0"/>
              </a:rPr>
              <a:t>) </a:t>
            </a:r>
            <a:endPar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22" name="TextBox 21">
            <a:extLst>
              <a:ext uri="{FF2B5EF4-FFF2-40B4-BE49-F238E27FC236}">
                <a16:creationId xmlns:a16="http://schemas.microsoft.com/office/drawing/2014/main" id="{A4C99E10-ECFD-4B9F-A69D-D5FDFB444417}"/>
              </a:ext>
            </a:extLst>
          </p:cNvPr>
          <p:cNvSpPr txBox="1"/>
          <p:nvPr/>
        </p:nvSpPr>
        <p:spPr>
          <a:xfrm>
            <a:off x="1845356" y="4432240"/>
            <a:ext cx="500743" cy="400110"/>
          </a:xfrm>
          <a:prstGeom prst="rect">
            <a:avLst/>
          </a:prstGeom>
          <a:noFill/>
        </p:spPr>
        <p:txBody>
          <a:bodyPr wrap="square" rtlCol="0">
            <a:spAutoFit/>
            <a:scene3d>
              <a:camera prst="orthographicFront"/>
              <a:lightRig rig="threePt" dir="t"/>
            </a:scene3d>
            <a:sp3d>
              <a:bevelT w="0" h="6350"/>
            </a:sp3d>
          </a:bodyPr>
          <a:lstStyle/>
          <a:p>
            <a:pPr algn="ctr" latinLnBrk="0"/>
            <a:r>
              <a:rPr lang="ko-KR" altLang="en-US" sz="2000" dirty="0">
                <a:solidFill>
                  <a:srgbClr val="193EB0"/>
                </a:solidFill>
                <a:latin typeface="SamsungOne 400" panose="020B0503030303020204" pitchFamily="34" charset="0"/>
                <a:sym typeface="Symbol" panose="05050102010706020507" pitchFamily="18" charset="2"/>
              </a:rPr>
              <a:t></a:t>
            </a:r>
            <a:endParaRPr lang="ko-KR" altLang="en-US" sz="2000" dirty="0">
              <a:solidFill>
                <a:srgbClr val="193EB0"/>
              </a:solidFill>
              <a:latin typeface="SamsungOne 400" panose="020B0503030303020204" pitchFamily="34" charset="0"/>
            </a:endParaRPr>
          </a:p>
        </p:txBody>
      </p:sp>
      <mc:AlternateContent xmlns:mc="http://schemas.openxmlformats.org/markup-compatibility/2006" xmlns:a14="http://schemas.microsoft.com/office/drawing/2010/main">
        <mc:Choice Requires="a14">
          <p:sp>
            <p:nvSpPr>
              <p:cNvPr id="23" name="내용 개체 틀 2">
                <a:extLst>
                  <a:ext uri="{FF2B5EF4-FFF2-40B4-BE49-F238E27FC236}">
                    <a16:creationId xmlns:a16="http://schemas.microsoft.com/office/drawing/2014/main" id="{9F71E88E-D298-40EE-B3AF-D728F304AD0A}"/>
                  </a:ext>
                </a:extLst>
              </p:cNvPr>
              <p:cNvSpPr txBox="1">
                <a:spLocks/>
              </p:cNvSpPr>
              <p:nvPr/>
            </p:nvSpPr>
            <p:spPr>
              <a:xfrm>
                <a:off x="1318281" y="3933806"/>
                <a:ext cx="2826999" cy="246221"/>
              </a:xfrm>
              <a:prstGeom prst="rect">
                <a:avLst/>
              </a:prstGeom>
            </p:spPr>
            <p:txBody>
              <a:bodyPr anchor="ctr">
                <a:scene3d>
                  <a:camera prst="orthographicFront"/>
                  <a:lightRig rig="threePt" dir="t"/>
                </a:scene3d>
                <a:sp3d>
                  <a:bevelT w="0" h="6350"/>
                </a:sp3d>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latinLnBrk="0">
                  <a:lnSpc>
                    <a:spcPct val="150000"/>
                  </a:lnSpc>
                  <a:buNone/>
                </a:pPr>
                <a14:m>
                  <m:oMath xmlns:m="http://schemas.openxmlformats.org/officeDocument/2006/math">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𝑃</m:t>
                    </m:r>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m:t>
                    </m:r>
                    <m:r>
                      <m:rPr>
                        <m:nor/>
                      </m:rP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three</m:t>
                    </m:r>
                    <m:r>
                      <m:rPr>
                        <m:nor/>
                      </m:rP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 </m:t>
                    </m:r>
                    <m:r>
                      <m:rPr>
                        <m:nor/>
                      </m:rP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little</m:t>
                    </m:r>
                    <m:r>
                      <m:rPr>
                        <m:nor/>
                      </m:rP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 </m:t>
                    </m:r>
                    <m:r>
                      <m:rPr>
                        <m:nor/>
                      </m:rP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pigs</m:t>
                    </m:r>
                    <m:r>
                      <m:rPr>
                        <m:nor/>
                      </m:rP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 </m:t>
                    </m:r>
                    <m:r>
                      <m:rPr>
                        <m:nor/>
                      </m:rP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lived</m:t>
                    </m:r>
                    <m:r>
                      <m:rPr>
                        <m:nor/>
                      </m:rP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 </m:t>
                    </m:r>
                    <m:r>
                      <m:rPr>
                        <m:nor/>
                      </m:rP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happily</m:t>
                    </m:r>
                    <m:r>
                      <m:rPr>
                        <m:nor/>
                      </m:rP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 </m:t>
                    </m:r>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m:t>
                    </m:r>
                  </m:oMath>
                </a14:m>
                <a:r>
                  <a:rPr lang="en-US" altLang="ko-KR" sz="1400" i="1" dirty="0">
                    <a:solidFill>
                      <a:schemeClr val="tx1">
                        <a:lumMod val="85000"/>
                        <a:lumOff val="15000"/>
                      </a:schemeClr>
                    </a:solidFill>
                    <a:latin typeface="Times New Roman" panose="02020603050405020304" pitchFamily="18" charset="0"/>
                    <a:cs typeface="Times New Roman" panose="02020603050405020304" pitchFamily="18" charset="0"/>
                  </a:rPr>
                  <a:t> </a:t>
                </a:r>
                <a:r>
                  <a:rPr lang="en-US" altLang="ko-KR" sz="1400" dirty="0">
                    <a:solidFill>
                      <a:schemeClr val="tx1">
                        <a:lumMod val="85000"/>
                        <a:lumOff val="15000"/>
                      </a:schemeClr>
                    </a:solidFill>
                    <a:latin typeface="Times New Roman" panose="02020603050405020304" pitchFamily="18" charset="0"/>
                    <a:cs typeface="Times New Roman" panose="02020603050405020304" pitchFamily="18" charset="0"/>
                  </a:rPr>
                  <a:t>?</a:t>
                </a:r>
              </a:p>
            </p:txBody>
          </p:sp>
        </mc:Choice>
        <mc:Fallback xmlns="">
          <p:sp>
            <p:nvSpPr>
              <p:cNvPr id="23" name="내용 개체 틀 2">
                <a:extLst>
                  <a:ext uri="{FF2B5EF4-FFF2-40B4-BE49-F238E27FC236}">
                    <a16:creationId xmlns:a16="http://schemas.microsoft.com/office/drawing/2014/main" xmlns:a14="http://schemas.microsoft.com/office/drawing/2010/main" xmlns="" id="{9F71E88E-D298-40EE-B3AF-D728F304AD0A}"/>
                  </a:ext>
                </a:extLst>
              </p:cNvPr>
              <p:cNvSpPr txBox="1">
                <a:spLocks noRot="1" noChangeAspect="1" noMove="1" noResize="1" noEditPoints="1" noAdjustHandles="1" noChangeArrowheads="1" noChangeShapeType="1" noTextEdit="1"/>
              </p:cNvSpPr>
              <p:nvPr/>
            </p:nvSpPr>
            <p:spPr>
              <a:xfrm>
                <a:off x="1318281" y="3933806"/>
                <a:ext cx="2826999" cy="246221"/>
              </a:xfrm>
              <a:prstGeom prst="rect">
                <a:avLst/>
              </a:prstGeom>
              <a:blipFill rotWithShape="0">
                <a:blip r:embed="rId4"/>
                <a:stretch>
                  <a:fillRect b="-2439"/>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graphicFrame>
            <p:nvGraphicFramePr>
              <p:cNvPr id="24" name="표 23">
                <a:extLst>
                  <a:ext uri="{FF2B5EF4-FFF2-40B4-BE49-F238E27FC236}">
                    <a16:creationId xmlns:a16="http://schemas.microsoft.com/office/drawing/2014/main" id="{D03C7D07-EBCF-4DFB-997E-9EC2023DB288}"/>
                  </a:ext>
                </a:extLst>
              </p:cNvPr>
              <p:cNvGraphicFramePr>
                <a:graphicFrameLocks noGrp="1"/>
              </p:cNvGraphicFramePr>
              <p:nvPr/>
            </p:nvGraphicFramePr>
            <p:xfrm>
              <a:off x="2346099" y="4335115"/>
              <a:ext cx="6997925" cy="594360"/>
            </p:xfrm>
            <a:graphic>
              <a:graphicData uri="http://schemas.openxmlformats.org/drawingml/2006/table">
                <a:tbl>
                  <a:tblPr firstRow="1" bandRow="1">
                    <a:tableStyleId>{5940675A-B579-460E-94D1-54222C63F5DA}</a:tableStyleId>
                  </a:tblPr>
                  <a:tblGrid>
                    <a:gridCol w="1399585">
                      <a:extLst>
                        <a:ext uri="{9D8B030D-6E8A-4147-A177-3AD203B41FA5}">
                          <a16:colId xmlns:a16="http://schemas.microsoft.com/office/drawing/2014/main" val="1306589855"/>
                        </a:ext>
                      </a:extLst>
                    </a:gridCol>
                    <a:gridCol w="1399585">
                      <a:extLst>
                        <a:ext uri="{9D8B030D-6E8A-4147-A177-3AD203B41FA5}">
                          <a16:colId xmlns:a16="http://schemas.microsoft.com/office/drawing/2014/main" val="2226023329"/>
                        </a:ext>
                      </a:extLst>
                    </a:gridCol>
                    <a:gridCol w="1399585">
                      <a:extLst>
                        <a:ext uri="{9D8B030D-6E8A-4147-A177-3AD203B41FA5}">
                          <a16:colId xmlns:a16="http://schemas.microsoft.com/office/drawing/2014/main" val="4111511890"/>
                        </a:ext>
                      </a:extLst>
                    </a:gridCol>
                    <a:gridCol w="1399585">
                      <a:extLst>
                        <a:ext uri="{9D8B030D-6E8A-4147-A177-3AD203B41FA5}">
                          <a16:colId xmlns:a16="http://schemas.microsoft.com/office/drawing/2014/main" val="2200376995"/>
                        </a:ext>
                      </a:extLst>
                    </a:gridCol>
                    <a:gridCol w="1399585">
                      <a:extLst>
                        <a:ext uri="{9D8B030D-6E8A-4147-A177-3AD203B41FA5}">
                          <a16:colId xmlns:a16="http://schemas.microsoft.com/office/drawing/2014/main" val="1017574985"/>
                        </a:ext>
                      </a:extLst>
                    </a:gridCol>
                  </a:tblGrid>
                  <a:tr h="0">
                    <a:tc>
                      <a:txBody>
                        <a:bodyPr/>
                        <a:lstStyle/>
                        <a:p>
                          <a:pPr marL="0" algn="ctr" defTabSz="914400" rtl="0" eaLnBrk="1" latinLnBrk="1" hangingPunct="1"/>
                          <a14:m>
                            <m:oMathPara xmlns:m="http://schemas.openxmlformats.org/officeDocument/2006/math">
                              <m:oMathParaPr>
                                <m:jc m:val="centerGroup"/>
                              </m:oMathParaPr>
                              <m:oMath xmlns:m="http://schemas.openxmlformats.org/officeDocument/2006/math">
                                <m:sSub>
                                  <m:sSubPr>
                                    <m:ctrlPr>
                                      <a:rPr lang="en-US" altLang="ko-KR" sz="1400" b="0" i="1"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SamsungOne 700" panose="020B0803030303020204" pitchFamily="34" charset="0"/>
                                        <a:cs typeface="Times New Roman" panose="02020603050405020304" pitchFamily="18" charset="0"/>
                                      </a:rPr>
                                    </m:ctrlPr>
                                  </m:sSubPr>
                                  <m:e>
                                    <m:r>
                                      <a:rPr lang="en-US" altLang="ko-KR" sz="1400" b="0" kern="120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SamsungOne 700" panose="020B0803030303020204" pitchFamily="34" charset="0"/>
                                        <a:cs typeface="Times New Roman" panose="02020603050405020304" pitchFamily="18" charset="0"/>
                                      </a:rPr>
                                      <m:t>𝑤</m:t>
                                    </m:r>
                                  </m:e>
                                  <m:sub>
                                    <m:r>
                                      <a:rPr lang="en-US" altLang="ko-KR" sz="1400" b="0"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SamsungOne 700" panose="020B0803030303020204" pitchFamily="34" charset="0"/>
                                        <a:cs typeface="Times New Roman" panose="02020603050405020304" pitchFamily="18" charset="0"/>
                                      </a:rPr>
                                      <m:t>1</m:t>
                                    </m:r>
                                  </m:sub>
                                </m:sSub>
                              </m:oMath>
                            </m:oMathPara>
                          </a14:m>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endParaRPr>
                        </a:p>
                      </a:txBody>
                      <a:tcPr>
                        <a:lnL w="12700" cmpd="sng">
                          <a:noFill/>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ctr" defTabSz="914400" rtl="0" eaLnBrk="1" latinLnBrk="1" hangingPunct="1"/>
                          <a14:m>
                            <m:oMathPara xmlns:m="http://schemas.openxmlformats.org/officeDocument/2006/math">
                              <m:oMathParaPr>
                                <m:jc m:val="centerGroup"/>
                              </m:oMathParaPr>
                              <m:oMath xmlns:m="http://schemas.openxmlformats.org/officeDocument/2006/math">
                                <m:sSub>
                                  <m:sSubPr>
                                    <m:ctrlPr>
                                      <a:rPr lang="en-US" altLang="ko-KR" sz="1400" b="0" i="1"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SamsungOne 700" panose="020B0803030303020204" pitchFamily="34" charset="0"/>
                                        <a:cs typeface="Times New Roman" panose="02020603050405020304" pitchFamily="18" charset="0"/>
                                      </a:rPr>
                                    </m:ctrlPr>
                                  </m:sSubPr>
                                  <m:e>
                                    <m:r>
                                      <a:rPr lang="en-US" altLang="ko-KR" sz="1400" b="0" kern="120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SamsungOne 700" panose="020B0803030303020204" pitchFamily="34" charset="0"/>
                                        <a:cs typeface="Times New Roman" panose="02020603050405020304" pitchFamily="18" charset="0"/>
                                      </a:rPr>
                                      <m:t>𝑤</m:t>
                                    </m:r>
                                  </m:e>
                                  <m:sub>
                                    <m:r>
                                      <a:rPr lang="en-US" altLang="ko-KR" sz="1400" b="0"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SamsungOne 700" panose="020B0803030303020204" pitchFamily="34" charset="0"/>
                                        <a:cs typeface="Times New Roman" panose="02020603050405020304" pitchFamily="18" charset="0"/>
                                      </a:rPr>
                                      <m:t>2</m:t>
                                    </m:r>
                                  </m:sub>
                                </m:sSub>
                              </m:oMath>
                            </m:oMathPara>
                          </a14:m>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endParaRP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ctr" defTabSz="914400" rtl="0" eaLnBrk="1" latinLnBrk="1" hangingPunct="1"/>
                          <a14:m>
                            <m:oMathPara xmlns:m="http://schemas.openxmlformats.org/officeDocument/2006/math">
                              <m:oMathParaPr>
                                <m:jc m:val="centerGroup"/>
                              </m:oMathParaPr>
                              <m:oMath xmlns:m="http://schemas.openxmlformats.org/officeDocument/2006/math">
                                <m:sSub>
                                  <m:sSubPr>
                                    <m:ctrlPr>
                                      <a:rPr lang="en-US" altLang="ko-KR" sz="1400" b="0" i="1"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SamsungOne 700" panose="020B0803030303020204" pitchFamily="34" charset="0"/>
                                        <a:cs typeface="Times New Roman" panose="02020603050405020304" pitchFamily="18" charset="0"/>
                                      </a:rPr>
                                    </m:ctrlPr>
                                  </m:sSubPr>
                                  <m:e>
                                    <m:r>
                                      <a:rPr lang="en-US" altLang="ko-KR" sz="1400" b="0" kern="120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SamsungOne 700" panose="020B0803030303020204" pitchFamily="34" charset="0"/>
                                        <a:cs typeface="Times New Roman" panose="02020603050405020304" pitchFamily="18" charset="0"/>
                                      </a:rPr>
                                      <m:t>𝑤</m:t>
                                    </m:r>
                                  </m:e>
                                  <m:sub>
                                    <m:r>
                                      <a:rPr lang="en-US" altLang="ko-KR" sz="1400" b="0"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SamsungOne 700" panose="020B0803030303020204" pitchFamily="34" charset="0"/>
                                        <a:cs typeface="Times New Roman" panose="02020603050405020304" pitchFamily="18" charset="0"/>
                                      </a:rPr>
                                      <m:t>3</m:t>
                                    </m:r>
                                  </m:sub>
                                </m:sSub>
                              </m:oMath>
                            </m:oMathPara>
                          </a14:m>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endParaRP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ctr" defTabSz="914400" rtl="0" eaLnBrk="1" latinLnBrk="1" hangingPunct="1"/>
                          <a14:m>
                            <m:oMathPara xmlns:m="http://schemas.openxmlformats.org/officeDocument/2006/math">
                              <m:oMathParaPr>
                                <m:jc m:val="centerGroup"/>
                              </m:oMathParaPr>
                              <m:oMath xmlns:m="http://schemas.openxmlformats.org/officeDocument/2006/math">
                                <m:sSub>
                                  <m:sSubPr>
                                    <m:ctrlPr>
                                      <a:rPr lang="en-US" altLang="ko-KR" sz="1400" b="0" i="1"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SamsungOne 700" panose="020B0803030303020204" pitchFamily="34" charset="0"/>
                                        <a:cs typeface="Times New Roman" panose="02020603050405020304" pitchFamily="18" charset="0"/>
                                      </a:rPr>
                                    </m:ctrlPr>
                                  </m:sSubPr>
                                  <m:e>
                                    <m:r>
                                      <a:rPr lang="en-US" altLang="ko-KR" sz="1400" b="0" kern="120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SamsungOne 700" panose="020B0803030303020204" pitchFamily="34" charset="0"/>
                                        <a:cs typeface="Times New Roman" panose="02020603050405020304" pitchFamily="18" charset="0"/>
                                      </a:rPr>
                                      <m:t>𝑤</m:t>
                                    </m:r>
                                  </m:e>
                                  <m:sub>
                                    <m:r>
                                      <a:rPr lang="en-US" altLang="ko-KR" sz="1400" b="0"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SamsungOne 700" panose="020B0803030303020204" pitchFamily="34" charset="0"/>
                                        <a:cs typeface="Times New Roman" panose="02020603050405020304" pitchFamily="18" charset="0"/>
                                      </a:rPr>
                                      <m:t>4</m:t>
                                    </m:r>
                                  </m:sub>
                                </m:sSub>
                              </m:oMath>
                            </m:oMathPara>
                          </a14:m>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endParaRP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ctr" defTabSz="914400" rtl="0" eaLnBrk="1" latinLnBrk="1" hangingPunct="1"/>
                          <a14:m>
                            <m:oMathPara xmlns:m="http://schemas.openxmlformats.org/officeDocument/2006/math">
                              <m:oMathParaPr>
                                <m:jc m:val="centerGroup"/>
                              </m:oMathParaPr>
                              <m:oMath xmlns:m="http://schemas.openxmlformats.org/officeDocument/2006/math">
                                <m:sSub>
                                  <m:sSubPr>
                                    <m:ctrlPr>
                                      <a:rPr lang="en-US" altLang="ko-KR" sz="1400" b="0" i="1"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SamsungOne 700" panose="020B0803030303020204" pitchFamily="34" charset="0"/>
                                        <a:cs typeface="Times New Roman" panose="02020603050405020304" pitchFamily="18" charset="0"/>
                                      </a:rPr>
                                    </m:ctrlPr>
                                  </m:sSubPr>
                                  <m:e>
                                    <m:r>
                                      <a:rPr lang="en-US" altLang="ko-KR" sz="1400" b="0" kern="120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SamsungOne 700" panose="020B0803030303020204" pitchFamily="34" charset="0"/>
                                        <a:cs typeface="Times New Roman" panose="02020603050405020304" pitchFamily="18" charset="0"/>
                                      </a:rPr>
                                      <m:t>𝑤</m:t>
                                    </m:r>
                                  </m:e>
                                  <m:sub>
                                    <m:r>
                                      <a:rPr lang="en-US" altLang="ko-KR" sz="1400" b="0" kern="1200" smtClean="0">
                                        <a:gradFill>
                                          <a:gsLst>
                                            <a:gs pos="0">
                                              <a:schemeClr val="tx1">
                                                <a:lumMod val="85000"/>
                                                <a:lumOff val="15000"/>
                                              </a:schemeClr>
                                            </a:gs>
                                            <a:gs pos="100000">
                                              <a:schemeClr val="tx1">
                                                <a:lumMod val="85000"/>
                                                <a:lumOff val="15000"/>
                                              </a:schemeClr>
                                            </a:gs>
                                          </a:gsLst>
                                          <a:lin ang="5400000" scaled="1"/>
                                        </a:gradFill>
                                        <a:latin typeface="Cambria Math" panose="02040503050406030204" pitchFamily="18" charset="0"/>
                                        <a:ea typeface="SamsungOne 700" panose="020B0803030303020204" pitchFamily="34" charset="0"/>
                                        <a:cs typeface="Times New Roman" panose="02020603050405020304" pitchFamily="18" charset="0"/>
                                      </a:rPr>
                                      <m:t>5</m:t>
                                    </m:r>
                                  </m:sub>
                                </m:sSub>
                              </m:oMath>
                            </m:oMathPara>
                          </a14:m>
                          <a:endParaRPr lang="ko-KR" altLang="en-US" sz="14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endParaRPr>
                        </a:p>
                      </a:txBody>
                      <a:tcPr>
                        <a:lnL w="6350" cap="flat" cmpd="sng" algn="ctr">
                          <a:solidFill>
                            <a:schemeClr val="bg1">
                              <a:lumMod val="75000"/>
                            </a:schemeClr>
                          </a:solidFill>
                          <a:prstDash val="solid"/>
                          <a:round/>
                          <a:headEnd type="none" w="med" len="med"/>
                          <a:tailEnd type="none" w="med" len="med"/>
                        </a:lnL>
                        <a:lnR w="12700" cmpd="sng">
                          <a:noFill/>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012664021"/>
                      </a:ext>
                    </a:extLst>
                  </a:tr>
                  <a:tr h="0">
                    <a:tc>
                      <a:txBody>
                        <a:bodyPr/>
                        <a:lstStyle/>
                        <a:p>
                          <a:pPr algn="ctr" latinLnBrk="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t>
                          </a:r>
                          <a14:m>
                            <m:oMath xmlns:m="http://schemas.openxmlformats.org/officeDocument/2006/math">
                              <m:r>
                                <m:rPr>
                                  <m:nor/>
                                </m:rPr>
                                <a:rPr lang="en-US" altLang="ko-KR" sz="1300" b="0" kern="1200" smtClean="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m:t>three</m:t>
                              </m:r>
                            </m:oMath>
                          </a14:m>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cs typeface="Times New Roman" panose="02020603050405020304" pitchFamily="18" charset="0"/>
                          </a:endParaRPr>
                        </a:p>
                      </a:txBody>
                      <a:tcP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“little”</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cs typeface="Times New Roman" panose="02020603050405020304" pitchFamily="18" charset="0"/>
                          </a:endParaRP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“pigs”</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cs typeface="Times New Roman" panose="02020603050405020304" pitchFamily="18" charset="0"/>
                          </a:endParaRP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“lived”</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cs typeface="Times New Roman" panose="02020603050405020304" pitchFamily="18" charset="0"/>
                          </a:endParaRP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“happily”</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cs typeface="Times New Roman" panose="02020603050405020304" pitchFamily="18" charset="0"/>
                          </a:endParaRPr>
                        </a:p>
                      </a:txBody>
                      <a:tcP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786021257"/>
                      </a:ext>
                    </a:extLst>
                  </a:tr>
                </a:tbl>
              </a:graphicData>
            </a:graphic>
          </p:graphicFrame>
        </mc:Choice>
        <mc:Fallback xmlns="">
          <p:graphicFrame>
            <p:nvGraphicFramePr>
              <p:cNvPr id="24" name="표 23">
                <a:extLst>
                  <a:ext uri="{FF2B5EF4-FFF2-40B4-BE49-F238E27FC236}">
                    <a16:creationId xmlns:a16="http://schemas.microsoft.com/office/drawing/2014/main" xmlns:a14="http://schemas.microsoft.com/office/drawing/2010/main" xmlns="" id="{D03C7D07-EBCF-4DFB-997E-9EC2023DB288}"/>
                  </a:ext>
                </a:extLst>
              </p:cNvPr>
              <p:cNvGraphicFramePr>
                <a:graphicFrameLocks noGrp="1"/>
              </p:cNvGraphicFramePr>
              <p:nvPr>
                <p:extLst/>
              </p:nvPr>
            </p:nvGraphicFramePr>
            <p:xfrm>
              <a:off x="2346099" y="4335115"/>
              <a:ext cx="6997925" cy="594360"/>
            </p:xfrm>
            <a:graphic>
              <a:graphicData uri="http://schemas.openxmlformats.org/drawingml/2006/table">
                <a:tbl>
                  <a:tblPr firstRow="1" bandRow="1">
                    <a:tableStyleId>{5940675A-B579-460E-94D1-54222C63F5DA}</a:tableStyleId>
                  </a:tblPr>
                  <a:tblGrid>
                    <a:gridCol w="1399585">
                      <a:extLst>
                        <a:ext uri="{9D8B030D-6E8A-4147-A177-3AD203B41FA5}">
                          <a16:colId xmlns:a16="http://schemas.microsoft.com/office/drawing/2014/main" xmlns:a14="http://schemas.microsoft.com/office/drawing/2010/main" xmlns="" val="1306589855"/>
                        </a:ext>
                      </a:extLst>
                    </a:gridCol>
                    <a:gridCol w="1399585">
                      <a:extLst>
                        <a:ext uri="{9D8B030D-6E8A-4147-A177-3AD203B41FA5}">
                          <a16:colId xmlns:a16="http://schemas.microsoft.com/office/drawing/2014/main" xmlns:a14="http://schemas.microsoft.com/office/drawing/2010/main" xmlns="" val="2226023329"/>
                        </a:ext>
                      </a:extLst>
                    </a:gridCol>
                    <a:gridCol w="1399585">
                      <a:extLst>
                        <a:ext uri="{9D8B030D-6E8A-4147-A177-3AD203B41FA5}">
                          <a16:colId xmlns:a16="http://schemas.microsoft.com/office/drawing/2014/main" xmlns:a14="http://schemas.microsoft.com/office/drawing/2010/main" xmlns="" val="4111511890"/>
                        </a:ext>
                      </a:extLst>
                    </a:gridCol>
                    <a:gridCol w="1399585">
                      <a:extLst>
                        <a:ext uri="{9D8B030D-6E8A-4147-A177-3AD203B41FA5}">
                          <a16:colId xmlns:a16="http://schemas.microsoft.com/office/drawing/2014/main" xmlns:a14="http://schemas.microsoft.com/office/drawing/2010/main" xmlns="" val="2200376995"/>
                        </a:ext>
                      </a:extLst>
                    </a:gridCol>
                    <a:gridCol w="1399585">
                      <a:extLst>
                        <a:ext uri="{9D8B030D-6E8A-4147-A177-3AD203B41FA5}">
                          <a16:colId xmlns:a16="http://schemas.microsoft.com/office/drawing/2014/main" xmlns:a14="http://schemas.microsoft.com/office/drawing/2010/main" xmlns="" val="1017574985"/>
                        </a:ext>
                      </a:extLst>
                    </a:gridCol>
                  </a:tblGrid>
                  <a:tr h="304800">
                    <a:tc>
                      <a:txBody>
                        <a:bodyPr/>
                        <a:lstStyle/>
                        <a:p>
                          <a:endParaRPr lang="ko-KR"/>
                        </a:p>
                      </a:txBody>
                      <a:tcPr>
                        <a:lnL w="12700" cmpd="sng">
                          <a:noFill/>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blipFill rotWithShape="0">
                          <a:blip r:embed="rId5"/>
                          <a:stretch>
                            <a:fillRect t="-2000" r="-400000" b="-98000"/>
                          </a:stretch>
                        </a:blipFill>
                      </a:tcPr>
                    </a:tc>
                    <a:tc>
                      <a:txBody>
                        <a:bodyPr/>
                        <a:lstStyle/>
                        <a:p>
                          <a:endParaRPr lang="ko-K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blipFill rotWithShape="0">
                          <a:blip r:embed="rId5"/>
                          <a:stretch>
                            <a:fillRect l="-100000" t="-2000" r="-300000" b="-98000"/>
                          </a:stretch>
                        </a:blipFill>
                      </a:tcPr>
                    </a:tc>
                    <a:tc>
                      <a:txBody>
                        <a:bodyPr/>
                        <a:lstStyle/>
                        <a:p>
                          <a:endParaRPr lang="ko-K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blipFill rotWithShape="0">
                          <a:blip r:embed="rId5"/>
                          <a:stretch>
                            <a:fillRect l="-200873" t="-2000" r="-201310" b="-98000"/>
                          </a:stretch>
                        </a:blipFill>
                      </a:tcPr>
                    </a:tc>
                    <a:tc>
                      <a:txBody>
                        <a:bodyPr/>
                        <a:lstStyle/>
                        <a:p>
                          <a:endParaRPr lang="ko-K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blipFill rotWithShape="0">
                          <a:blip r:embed="rId5"/>
                          <a:stretch>
                            <a:fillRect l="-299565" t="-2000" r="-100435" b="-98000"/>
                          </a:stretch>
                        </a:blipFill>
                      </a:tcPr>
                    </a:tc>
                    <a:tc>
                      <a:txBody>
                        <a:bodyPr/>
                        <a:lstStyle/>
                        <a:p>
                          <a:endParaRPr lang="ko-KR"/>
                        </a:p>
                      </a:txBody>
                      <a:tcPr>
                        <a:lnL w="6350" cap="flat" cmpd="sng" algn="ctr">
                          <a:solidFill>
                            <a:schemeClr val="bg1">
                              <a:lumMod val="75000"/>
                            </a:schemeClr>
                          </a:solidFill>
                          <a:prstDash val="solid"/>
                          <a:round/>
                          <a:headEnd type="none" w="med" len="med"/>
                          <a:tailEnd type="none" w="med" len="med"/>
                        </a:lnL>
                        <a:lnR w="12700" cmpd="sng">
                          <a:noFill/>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blipFill rotWithShape="0">
                          <a:blip r:embed="rId5"/>
                          <a:stretch>
                            <a:fillRect l="-399565" t="-2000" r="-435" b="-98000"/>
                          </a:stretch>
                        </a:blipFill>
                      </a:tcPr>
                    </a:tc>
                    <a:extLst>
                      <a:ext uri="{0D108BD9-81ED-4DB2-BD59-A6C34878D82A}">
                        <a16:rowId xmlns:a16="http://schemas.microsoft.com/office/drawing/2014/main" xmlns:a14="http://schemas.microsoft.com/office/drawing/2010/main" xmlns="" val="1012664021"/>
                      </a:ext>
                    </a:extLst>
                  </a:tr>
                  <a:tr h="289560">
                    <a:tc>
                      <a:txBody>
                        <a:bodyPr/>
                        <a:lstStyle/>
                        <a:p>
                          <a:endParaRPr lang="ko-KR"/>
                        </a:p>
                      </a:txBody>
                      <a:tcP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blipFill rotWithShape="0">
                          <a:blip r:embed="rId5"/>
                          <a:stretch>
                            <a:fillRect t="-106250" r="-400000" b="-2083"/>
                          </a:stretch>
                        </a:blipFill>
                      </a:tcPr>
                    </a:tc>
                    <a:tc>
                      <a:txBody>
                        <a:bodyPr/>
                        <a:lstStyle/>
                        <a:p>
                          <a:pPr algn="ctr" latinLnBrk="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“little”</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cs typeface="Times New Roman" panose="02020603050405020304" pitchFamily="18" charset="0"/>
                          </a:endParaRP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“pigs”</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cs typeface="Times New Roman" panose="02020603050405020304" pitchFamily="18" charset="0"/>
                          </a:endParaRP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“lived”</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cs typeface="Times New Roman" panose="02020603050405020304" pitchFamily="18" charset="0"/>
                          </a:endParaRP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“happily”</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cs typeface="Times New Roman" panose="02020603050405020304" pitchFamily="18" charset="0"/>
                          </a:endParaRPr>
                        </a:p>
                      </a:txBody>
                      <a:tcP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a14="http://schemas.microsoft.com/office/drawing/2010/main" xmlns="" val="1786021257"/>
                      </a:ext>
                    </a:extLst>
                  </a:tr>
                </a:tbl>
              </a:graphicData>
            </a:graphic>
          </p:graphicFrame>
        </mc:Fallback>
      </mc:AlternateContent>
      <mc:AlternateContent xmlns:mc="http://schemas.openxmlformats.org/markup-compatibility/2006" xmlns:a14="http://schemas.microsoft.com/office/drawing/2010/main">
        <mc:Choice Requires="a14">
          <p:sp>
            <p:nvSpPr>
              <p:cNvPr id="25" name="내용 개체 틀 2">
                <a:extLst>
                  <a:ext uri="{FF2B5EF4-FFF2-40B4-BE49-F238E27FC236}">
                    <a16:creationId xmlns:a16="http://schemas.microsoft.com/office/drawing/2014/main" id="{1E5BF0F3-BA00-42E7-A4C8-FED4867FDD6D}"/>
                  </a:ext>
                </a:extLst>
              </p:cNvPr>
              <p:cNvSpPr txBox="1">
                <a:spLocks/>
              </p:cNvSpPr>
              <p:nvPr/>
            </p:nvSpPr>
            <p:spPr>
              <a:xfrm>
                <a:off x="1066207" y="5274521"/>
                <a:ext cx="8584544" cy="859580"/>
              </a:xfrm>
              <a:prstGeom prst="rect">
                <a:avLst/>
              </a:prstGeom>
            </p:spPr>
            <p:txBody>
              <a:bodyPr>
                <a:scene3d>
                  <a:camera prst="orthographicFront"/>
                  <a:lightRig rig="threePt" dir="t"/>
                </a:scene3d>
                <a:sp3d>
                  <a:bevelT w="0" h="6350"/>
                </a:sp3d>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latinLnBrk="0">
                  <a:lnSpc>
                    <a:spcPct val="150000"/>
                  </a:lnSpc>
                  <a:buNone/>
                </a:pPr>
                <a14:m>
                  <m:oMath xmlns:m="http://schemas.openxmlformats.org/officeDocument/2006/math">
                    <m:r>
                      <a:rPr lang="en-US" altLang="ko-KR" sz="1400" i="1" smtClean="0">
                        <a:solidFill>
                          <a:schemeClr val="tx1">
                            <a:lumMod val="85000"/>
                            <a:lumOff val="15000"/>
                          </a:schemeClr>
                        </a:solidFill>
                        <a:latin typeface="Cambria Math" panose="02040503050406030204" pitchFamily="18" charset="0"/>
                        <a:ea typeface="Cambria Math" panose="02040503050406030204" pitchFamily="18" charset="0"/>
                        <a:cs typeface="Times New Roman" panose="02020603050405020304" pitchFamily="18" charset="0"/>
                      </a:rPr>
                      <m:t>𝑃</m:t>
                    </m:r>
                    <m:d>
                      <m:dPr>
                        <m:ctrlPr>
                          <a:rPr lang="en-US" altLang="ko-KR" sz="1400" i="1">
                            <a:solidFill>
                              <a:schemeClr val="tx1">
                                <a:lumMod val="85000"/>
                                <a:lumOff val="15000"/>
                              </a:schemeClr>
                            </a:solidFill>
                            <a:latin typeface="Cambria Math" panose="02040503050406030204" pitchFamily="18" charset="0"/>
                            <a:ea typeface="Cambria Math" panose="02040503050406030204" pitchFamily="18" charset="0"/>
                            <a:cs typeface="Times New Roman" panose="02020603050405020304" pitchFamily="18" charset="0"/>
                          </a:rPr>
                        </m:ctrlPr>
                      </m:dPr>
                      <m:e>
                        <m:r>
                          <m:rPr>
                            <m:nor/>
                          </m:rPr>
                          <a:rPr lang="en-US" altLang="ko-KR" sz="1400" i="1">
                            <a:solidFill>
                              <a:schemeClr val="tx1">
                                <a:lumMod val="85000"/>
                                <a:lumOff val="15000"/>
                              </a:schemeClr>
                            </a:solidFill>
                            <a:latin typeface="Cambria Math" panose="02040503050406030204" pitchFamily="18" charset="0"/>
                            <a:ea typeface="Cambria Math" panose="02040503050406030204" pitchFamily="18" charset="0"/>
                            <a:cs typeface="Times New Roman" panose="02020603050405020304" pitchFamily="18" charset="0"/>
                          </a:rPr>
                          <m:t>three</m:t>
                        </m:r>
                        <m:r>
                          <m:rPr>
                            <m:nor/>
                          </m:rPr>
                          <a:rPr lang="en-US" altLang="ko-KR" sz="1400" i="1">
                            <a:solidFill>
                              <a:schemeClr val="tx1">
                                <a:lumMod val="85000"/>
                                <a:lumOff val="15000"/>
                              </a:schemeClr>
                            </a:solidFill>
                            <a:latin typeface="Cambria Math" panose="02040503050406030204" pitchFamily="18" charset="0"/>
                            <a:ea typeface="Cambria Math" panose="02040503050406030204" pitchFamily="18" charset="0"/>
                            <a:cs typeface="Times New Roman" panose="02020603050405020304" pitchFamily="18" charset="0"/>
                          </a:rPr>
                          <m:t> </m:t>
                        </m:r>
                        <m:r>
                          <m:rPr>
                            <m:nor/>
                          </m:rPr>
                          <a:rPr lang="en-US" altLang="ko-KR" sz="1400" i="1">
                            <a:solidFill>
                              <a:schemeClr val="tx1">
                                <a:lumMod val="85000"/>
                                <a:lumOff val="15000"/>
                              </a:schemeClr>
                            </a:solidFill>
                            <a:latin typeface="Cambria Math" panose="02040503050406030204" pitchFamily="18" charset="0"/>
                            <a:ea typeface="Cambria Math" panose="02040503050406030204" pitchFamily="18" charset="0"/>
                            <a:cs typeface="Times New Roman" panose="02020603050405020304" pitchFamily="18" charset="0"/>
                          </a:rPr>
                          <m:t>little</m:t>
                        </m:r>
                        <m:r>
                          <m:rPr>
                            <m:nor/>
                          </m:rPr>
                          <a:rPr lang="en-US" altLang="ko-KR" sz="1400" i="1">
                            <a:solidFill>
                              <a:schemeClr val="tx1">
                                <a:lumMod val="85000"/>
                                <a:lumOff val="15000"/>
                              </a:schemeClr>
                            </a:solidFill>
                            <a:latin typeface="Cambria Math" panose="02040503050406030204" pitchFamily="18" charset="0"/>
                            <a:ea typeface="Cambria Math" panose="02040503050406030204" pitchFamily="18" charset="0"/>
                            <a:cs typeface="Times New Roman" panose="02020603050405020304" pitchFamily="18" charset="0"/>
                          </a:rPr>
                          <m:t> </m:t>
                        </m:r>
                        <m:r>
                          <m:rPr>
                            <m:nor/>
                          </m:rPr>
                          <a:rPr lang="en-US" altLang="ko-KR" sz="1400" i="1">
                            <a:solidFill>
                              <a:schemeClr val="tx1">
                                <a:lumMod val="85000"/>
                                <a:lumOff val="15000"/>
                              </a:schemeClr>
                            </a:solidFill>
                            <a:latin typeface="Cambria Math" panose="02040503050406030204" pitchFamily="18" charset="0"/>
                            <a:ea typeface="Cambria Math" panose="02040503050406030204" pitchFamily="18" charset="0"/>
                            <a:cs typeface="Times New Roman" panose="02020603050405020304" pitchFamily="18" charset="0"/>
                          </a:rPr>
                          <m:t>pigs</m:t>
                        </m:r>
                        <m:r>
                          <m:rPr>
                            <m:nor/>
                          </m:rPr>
                          <a:rPr lang="en-US" altLang="ko-KR" sz="1400" i="1">
                            <a:solidFill>
                              <a:schemeClr val="tx1">
                                <a:lumMod val="85000"/>
                                <a:lumOff val="15000"/>
                              </a:schemeClr>
                            </a:solidFill>
                            <a:latin typeface="Cambria Math" panose="02040503050406030204" pitchFamily="18" charset="0"/>
                            <a:ea typeface="Cambria Math" panose="02040503050406030204" pitchFamily="18" charset="0"/>
                            <a:cs typeface="Times New Roman" panose="02020603050405020304" pitchFamily="18" charset="0"/>
                          </a:rPr>
                          <m:t> </m:t>
                        </m:r>
                        <m:r>
                          <m:rPr>
                            <m:nor/>
                          </m:rPr>
                          <a:rPr lang="en-US" altLang="ko-KR" sz="1400" i="1">
                            <a:solidFill>
                              <a:schemeClr val="tx1">
                                <a:lumMod val="85000"/>
                                <a:lumOff val="15000"/>
                              </a:schemeClr>
                            </a:solidFill>
                            <a:latin typeface="Cambria Math" panose="02040503050406030204" pitchFamily="18" charset="0"/>
                            <a:ea typeface="Cambria Math" panose="02040503050406030204" pitchFamily="18" charset="0"/>
                            <a:cs typeface="Times New Roman" panose="02020603050405020304" pitchFamily="18" charset="0"/>
                          </a:rPr>
                          <m:t>lived</m:t>
                        </m:r>
                        <m:r>
                          <m:rPr>
                            <m:nor/>
                          </m:rPr>
                          <a:rPr lang="en-US" altLang="ko-KR" sz="1400" i="1">
                            <a:solidFill>
                              <a:schemeClr val="tx1">
                                <a:lumMod val="85000"/>
                                <a:lumOff val="15000"/>
                              </a:schemeClr>
                            </a:solidFill>
                            <a:latin typeface="Cambria Math" panose="02040503050406030204" pitchFamily="18" charset="0"/>
                            <a:ea typeface="Cambria Math" panose="02040503050406030204" pitchFamily="18" charset="0"/>
                            <a:cs typeface="Times New Roman" panose="02020603050405020304" pitchFamily="18" charset="0"/>
                          </a:rPr>
                          <m:t> </m:t>
                        </m:r>
                        <m:r>
                          <m:rPr>
                            <m:nor/>
                          </m:rPr>
                          <a:rPr lang="en-US" altLang="ko-KR" sz="1400" i="1">
                            <a:solidFill>
                              <a:schemeClr val="tx1">
                                <a:lumMod val="85000"/>
                                <a:lumOff val="15000"/>
                              </a:schemeClr>
                            </a:solidFill>
                            <a:latin typeface="Cambria Math" panose="02040503050406030204" pitchFamily="18" charset="0"/>
                            <a:ea typeface="Cambria Math" panose="02040503050406030204" pitchFamily="18" charset="0"/>
                            <a:cs typeface="Times New Roman" panose="02020603050405020304" pitchFamily="18" charset="0"/>
                          </a:rPr>
                          <m:t>happily</m:t>
                        </m:r>
                      </m:e>
                    </m:d>
                  </m:oMath>
                </a14:m>
                <a:r>
                  <a:rPr lang="en-US" altLang="ko-KR" sz="1400" i="1" dirty="0">
                    <a:solidFill>
                      <a:schemeClr val="tx1">
                        <a:lumMod val="85000"/>
                        <a:lumOff val="15000"/>
                      </a:schemeClr>
                    </a:solidFill>
                    <a:latin typeface="Cambria Math" panose="02040503050406030204" pitchFamily="18" charset="0"/>
                    <a:ea typeface="Cambria Math" panose="02040503050406030204" pitchFamily="18" charset="0"/>
                    <a:cs typeface="Times New Roman" panose="02020603050405020304" pitchFamily="18" charset="0"/>
                  </a:rPr>
                  <a:t> </a:t>
                </a:r>
              </a:p>
              <a:p>
                <a:pPr marL="0" indent="0" algn="just" latinLnBrk="0">
                  <a:lnSpc>
                    <a:spcPct val="150000"/>
                  </a:lnSpc>
                  <a:buNone/>
                </a:pPr>
                <a:r>
                  <a:rPr lang="en-US" altLang="ko-KR" sz="1400" i="1" dirty="0">
                    <a:solidFill>
                      <a:schemeClr val="tx1">
                        <a:lumMod val="85000"/>
                        <a:lumOff val="15000"/>
                      </a:schemeClr>
                    </a:solidFill>
                    <a:latin typeface="Cambria Math" panose="02040503050406030204" pitchFamily="18" charset="0"/>
                    <a:ea typeface="Cambria Math" panose="02040503050406030204" pitchFamily="18" charset="0"/>
                    <a:cs typeface="Times New Roman" panose="02020603050405020304" pitchFamily="18" charset="0"/>
                  </a:rPr>
                  <a:t>        </a:t>
                </a:r>
                <a14:m>
                  <m:oMath xmlns:m="http://schemas.openxmlformats.org/officeDocument/2006/math">
                    <m:r>
                      <a:rPr lang="en-US" altLang="ko-KR" sz="1400" i="1">
                        <a:solidFill>
                          <a:schemeClr val="tx1">
                            <a:lumMod val="85000"/>
                            <a:lumOff val="15000"/>
                          </a:schemeClr>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ko-KR" sz="1400" i="1">
                        <a:solidFill>
                          <a:schemeClr val="tx1">
                            <a:lumMod val="85000"/>
                            <a:lumOff val="15000"/>
                          </a:schemeClr>
                        </a:solidFill>
                        <a:latin typeface="Cambria Math" panose="02040503050406030204" pitchFamily="18" charset="0"/>
                        <a:ea typeface="Cambria Math" panose="02040503050406030204" pitchFamily="18" charset="0"/>
                        <a:cs typeface="Times New Roman" panose="02020603050405020304" pitchFamily="18" charset="0"/>
                      </a:rPr>
                      <m:t>𝑃</m:t>
                    </m:r>
                    <m:d>
                      <m:dPr>
                        <m:ctrlPr>
                          <a:rPr lang="en-US" altLang="ko-KR" sz="1400" i="1">
                            <a:solidFill>
                              <a:schemeClr val="tx1">
                                <a:lumMod val="85000"/>
                                <a:lumOff val="15000"/>
                              </a:schemeClr>
                            </a:solidFill>
                            <a:latin typeface="Cambria Math" panose="02040503050406030204" pitchFamily="18" charset="0"/>
                            <a:ea typeface="Cambria Math" panose="02040503050406030204" pitchFamily="18" charset="0"/>
                            <a:cs typeface="Times New Roman" panose="02020603050405020304" pitchFamily="18" charset="0"/>
                          </a:rPr>
                        </m:ctrlPr>
                      </m:dPr>
                      <m:e>
                        <m:r>
                          <m:rPr>
                            <m:nor/>
                          </m:rPr>
                          <a:rPr lang="en-US" altLang="ko-KR" sz="1400" i="1">
                            <a:solidFill>
                              <a:schemeClr val="tx1">
                                <a:lumMod val="85000"/>
                                <a:lumOff val="15000"/>
                              </a:schemeClr>
                            </a:solidFill>
                            <a:latin typeface="Cambria Math" panose="02040503050406030204" pitchFamily="18" charset="0"/>
                            <a:ea typeface="Cambria Math" panose="02040503050406030204" pitchFamily="18" charset="0"/>
                            <a:cs typeface="Times New Roman" panose="02020603050405020304" pitchFamily="18" charset="0"/>
                          </a:rPr>
                          <m:t>three</m:t>
                        </m:r>
                      </m:e>
                    </m:d>
                    <m:r>
                      <a:rPr lang="en-US" altLang="ko-KR" sz="1400" i="1">
                        <a:solidFill>
                          <a:schemeClr val="tx1">
                            <a:lumMod val="85000"/>
                            <a:lumOff val="15000"/>
                          </a:schemeClr>
                        </a:solidFill>
                        <a:latin typeface="Cambria Math" panose="02040503050406030204" pitchFamily="18" charset="0"/>
                        <a:ea typeface="Cambria Math" panose="02040503050406030204" pitchFamily="18" charset="0"/>
                        <a:cs typeface="Times New Roman" panose="02020603050405020304" pitchFamily="18" charset="0"/>
                      </a:rPr>
                      <m:t>𝑃</m:t>
                    </m:r>
                    <m:r>
                      <a:rPr lang="en-US" altLang="ko-KR" sz="1400" i="1">
                        <a:solidFill>
                          <a:schemeClr val="tx1">
                            <a:lumMod val="85000"/>
                            <a:lumOff val="15000"/>
                          </a:schemeClr>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ko-KR" sz="1400" i="1">
                        <a:solidFill>
                          <a:schemeClr val="tx1">
                            <a:lumMod val="85000"/>
                            <a:lumOff val="15000"/>
                          </a:schemeClr>
                        </a:solidFill>
                        <a:latin typeface="Cambria Math" panose="02040503050406030204" pitchFamily="18" charset="0"/>
                        <a:ea typeface="Cambria Math" panose="02040503050406030204" pitchFamily="18" charset="0"/>
                        <a:cs typeface="Times New Roman" panose="02020603050405020304" pitchFamily="18" charset="0"/>
                      </a:rPr>
                      <m:t>𝑙𝑖𝑡𝑡𝑙𝑒</m:t>
                    </m:r>
                    <m:r>
                      <a:rPr lang="en-US" altLang="ko-KR" sz="1400" i="1">
                        <a:solidFill>
                          <a:schemeClr val="tx1">
                            <a:lumMod val="85000"/>
                            <a:lumOff val="15000"/>
                          </a:schemeClr>
                        </a:solidFill>
                        <a:latin typeface="Cambria Math" panose="02040503050406030204" pitchFamily="18" charset="0"/>
                        <a:ea typeface="Cambria Math" panose="02040503050406030204" pitchFamily="18" charset="0"/>
                        <a:cs typeface="Times New Roman" panose="02020603050405020304" pitchFamily="18" charset="0"/>
                      </a:rPr>
                      <m:t>|</m:t>
                    </m:r>
                    <m:r>
                      <m:rPr>
                        <m:nor/>
                      </m:rPr>
                      <a:rPr lang="en-US" altLang="ko-KR" sz="1400" i="1">
                        <a:solidFill>
                          <a:schemeClr val="tx1">
                            <a:lumMod val="85000"/>
                            <a:lumOff val="15000"/>
                          </a:schemeClr>
                        </a:solidFill>
                        <a:latin typeface="Cambria Math" panose="02040503050406030204" pitchFamily="18" charset="0"/>
                        <a:ea typeface="Cambria Math" panose="02040503050406030204" pitchFamily="18" charset="0"/>
                        <a:cs typeface="Times New Roman" panose="02020603050405020304" pitchFamily="18" charset="0"/>
                      </a:rPr>
                      <m:t>three</m:t>
                    </m:r>
                    <m:r>
                      <a:rPr lang="en-US" altLang="ko-KR" sz="1400" i="1">
                        <a:solidFill>
                          <a:schemeClr val="tx1">
                            <a:lumMod val="85000"/>
                            <a:lumOff val="15000"/>
                          </a:schemeClr>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ko-KR" sz="1400" i="1">
                        <a:solidFill>
                          <a:schemeClr val="tx1">
                            <a:lumMod val="85000"/>
                            <a:lumOff val="15000"/>
                          </a:schemeClr>
                        </a:solidFill>
                        <a:latin typeface="Cambria Math" panose="02040503050406030204" pitchFamily="18" charset="0"/>
                        <a:ea typeface="Cambria Math" panose="02040503050406030204" pitchFamily="18" charset="0"/>
                        <a:cs typeface="Times New Roman" panose="02020603050405020304" pitchFamily="18" charset="0"/>
                      </a:rPr>
                      <m:t>𝑃</m:t>
                    </m:r>
                    <m:r>
                      <a:rPr lang="en-US" altLang="ko-KR" sz="1400" i="1">
                        <a:solidFill>
                          <a:schemeClr val="tx1">
                            <a:lumMod val="85000"/>
                            <a:lumOff val="15000"/>
                          </a:schemeClr>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ko-KR" sz="1400" i="1">
                        <a:solidFill>
                          <a:schemeClr val="tx1">
                            <a:lumMod val="85000"/>
                            <a:lumOff val="15000"/>
                          </a:schemeClr>
                        </a:solidFill>
                        <a:latin typeface="Cambria Math" panose="02040503050406030204" pitchFamily="18" charset="0"/>
                        <a:ea typeface="Cambria Math" panose="02040503050406030204" pitchFamily="18" charset="0"/>
                        <a:cs typeface="Times New Roman" panose="02020603050405020304" pitchFamily="18" charset="0"/>
                      </a:rPr>
                      <m:t>𝑝𝑖𝑔𝑠</m:t>
                    </m:r>
                    <m:r>
                      <a:rPr lang="en-US" altLang="ko-KR" sz="1400" i="1">
                        <a:solidFill>
                          <a:schemeClr val="tx1">
                            <a:lumMod val="85000"/>
                            <a:lumOff val="15000"/>
                          </a:schemeClr>
                        </a:solidFill>
                        <a:latin typeface="Cambria Math" panose="02040503050406030204" pitchFamily="18" charset="0"/>
                        <a:ea typeface="Cambria Math" panose="02040503050406030204" pitchFamily="18" charset="0"/>
                        <a:cs typeface="Times New Roman" panose="02020603050405020304" pitchFamily="18" charset="0"/>
                      </a:rPr>
                      <m:t>|</m:t>
                    </m:r>
                    <m:r>
                      <m:rPr>
                        <m:nor/>
                      </m:rPr>
                      <a:rPr lang="en-US" altLang="ko-KR" sz="1400" i="1">
                        <a:solidFill>
                          <a:schemeClr val="tx1">
                            <a:lumMod val="85000"/>
                            <a:lumOff val="15000"/>
                          </a:schemeClr>
                        </a:solidFill>
                        <a:latin typeface="Cambria Math" panose="02040503050406030204" pitchFamily="18" charset="0"/>
                        <a:ea typeface="Cambria Math" panose="02040503050406030204" pitchFamily="18" charset="0"/>
                        <a:cs typeface="Times New Roman" panose="02020603050405020304" pitchFamily="18" charset="0"/>
                      </a:rPr>
                      <m:t>three</m:t>
                    </m:r>
                    <m:r>
                      <m:rPr>
                        <m:nor/>
                      </m:rPr>
                      <a:rPr lang="en-US" altLang="ko-KR" sz="1400" i="1">
                        <a:solidFill>
                          <a:schemeClr val="tx1">
                            <a:lumMod val="85000"/>
                            <a:lumOff val="15000"/>
                          </a:schemeClr>
                        </a:solidFill>
                        <a:latin typeface="Cambria Math" panose="02040503050406030204" pitchFamily="18" charset="0"/>
                        <a:ea typeface="Cambria Math" panose="02040503050406030204" pitchFamily="18" charset="0"/>
                        <a:cs typeface="Times New Roman" panose="02020603050405020304" pitchFamily="18" charset="0"/>
                      </a:rPr>
                      <m:t> </m:t>
                    </m:r>
                    <m:r>
                      <m:rPr>
                        <m:nor/>
                      </m:rPr>
                      <a:rPr lang="en-US" altLang="ko-KR" sz="1400" i="1">
                        <a:solidFill>
                          <a:schemeClr val="tx1">
                            <a:lumMod val="85000"/>
                            <a:lumOff val="15000"/>
                          </a:schemeClr>
                        </a:solidFill>
                        <a:latin typeface="Cambria Math" panose="02040503050406030204" pitchFamily="18" charset="0"/>
                        <a:ea typeface="Cambria Math" panose="02040503050406030204" pitchFamily="18" charset="0"/>
                        <a:cs typeface="Times New Roman" panose="02020603050405020304" pitchFamily="18" charset="0"/>
                      </a:rPr>
                      <m:t>little</m:t>
                    </m:r>
                    <m:r>
                      <a:rPr lang="en-US" altLang="ko-KR" sz="1400" i="1">
                        <a:solidFill>
                          <a:schemeClr val="tx1">
                            <a:lumMod val="85000"/>
                            <a:lumOff val="15000"/>
                          </a:schemeClr>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ko-KR" sz="1400" i="1">
                        <a:solidFill>
                          <a:schemeClr val="tx1">
                            <a:lumMod val="85000"/>
                            <a:lumOff val="15000"/>
                          </a:schemeClr>
                        </a:solidFill>
                        <a:latin typeface="Cambria Math" panose="02040503050406030204" pitchFamily="18" charset="0"/>
                        <a:ea typeface="Cambria Math" panose="02040503050406030204" pitchFamily="18" charset="0"/>
                        <a:cs typeface="Times New Roman" panose="02020603050405020304" pitchFamily="18" charset="0"/>
                      </a:rPr>
                      <m:t>𝑃</m:t>
                    </m:r>
                    <m:r>
                      <a:rPr lang="en-US" altLang="ko-KR" sz="1400" i="1">
                        <a:solidFill>
                          <a:schemeClr val="tx1">
                            <a:lumMod val="85000"/>
                            <a:lumOff val="15000"/>
                          </a:schemeClr>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ko-KR" sz="1400" i="1">
                        <a:solidFill>
                          <a:schemeClr val="tx1">
                            <a:lumMod val="85000"/>
                            <a:lumOff val="15000"/>
                          </a:schemeClr>
                        </a:solidFill>
                        <a:latin typeface="Cambria Math" panose="02040503050406030204" pitchFamily="18" charset="0"/>
                        <a:ea typeface="Cambria Math" panose="02040503050406030204" pitchFamily="18" charset="0"/>
                        <a:cs typeface="Times New Roman" panose="02020603050405020304" pitchFamily="18" charset="0"/>
                      </a:rPr>
                      <m:t>𝑙𝑖𝑣𝑒𝑑</m:t>
                    </m:r>
                    <m:r>
                      <a:rPr lang="en-US" altLang="ko-KR" sz="1400" i="1">
                        <a:solidFill>
                          <a:schemeClr val="tx1">
                            <a:lumMod val="85000"/>
                            <a:lumOff val="15000"/>
                          </a:schemeClr>
                        </a:solidFill>
                        <a:latin typeface="Cambria Math" panose="02040503050406030204" pitchFamily="18" charset="0"/>
                        <a:ea typeface="Cambria Math" panose="02040503050406030204" pitchFamily="18" charset="0"/>
                        <a:cs typeface="Times New Roman" panose="02020603050405020304" pitchFamily="18" charset="0"/>
                      </a:rPr>
                      <m:t>|</m:t>
                    </m:r>
                    <m:r>
                      <m:rPr>
                        <m:nor/>
                      </m:rPr>
                      <a:rPr lang="en-US" altLang="ko-KR" sz="1400" i="1">
                        <a:solidFill>
                          <a:schemeClr val="tx1">
                            <a:lumMod val="85000"/>
                            <a:lumOff val="15000"/>
                          </a:schemeClr>
                        </a:solidFill>
                        <a:latin typeface="Cambria Math" panose="02040503050406030204" pitchFamily="18" charset="0"/>
                        <a:ea typeface="Cambria Math" panose="02040503050406030204" pitchFamily="18" charset="0"/>
                        <a:cs typeface="Times New Roman" panose="02020603050405020304" pitchFamily="18" charset="0"/>
                      </a:rPr>
                      <m:t>three</m:t>
                    </m:r>
                    <m:r>
                      <m:rPr>
                        <m:nor/>
                      </m:rPr>
                      <a:rPr lang="en-US" altLang="ko-KR" sz="1400" i="1">
                        <a:solidFill>
                          <a:schemeClr val="tx1">
                            <a:lumMod val="85000"/>
                            <a:lumOff val="15000"/>
                          </a:schemeClr>
                        </a:solidFill>
                        <a:latin typeface="Cambria Math" panose="02040503050406030204" pitchFamily="18" charset="0"/>
                        <a:ea typeface="Cambria Math" panose="02040503050406030204" pitchFamily="18" charset="0"/>
                        <a:cs typeface="Times New Roman" panose="02020603050405020304" pitchFamily="18" charset="0"/>
                      </a:rPr>
                      <m:t> </m:t>
                    </m:r>
                    <m:r>
                      <m:rPr>
                        <m:nor/>
                      </m:rPr>
                      <a:rPr lang="en-US" altLang="ko-KR" sz="1400" i="1">
                        <a:solidFill>
                          <a:schemeClr val="tx1">
                            <a:lumMod val="85000"/>
                            <a:lumOff val="15000"/>
                          </a:schemeClr>
                        </a:solidFill>
                        <a:latin typeface="Cambria Math" panose="02040503050406030204" pitchFamily="18" charset="0"/>
                        <a:ea typeface="Cambria Math" panose="02040503050406030204" pitchFamily="18" charset="0"/>
                        <a:cs typeface="Times New Roman" panose="02020603050405020304" pitchFamily="18" charset="0"/>
                      </a:rPr>
                      <m:t>little</m:t>
                    </m:r>
                    <m:r>
                      <a:rPr lang="en-US" altLang="ko-KR" sz="1400" i="1">
                        <a:solidFill>
                          <a:schemeClr val="tx1">
                            <a:lumMod val="85000"/>
                            <a:lumOff val="15000"/>
                          </a:schemeClr>
                        </a:solidFill>
                        <a:latin typeface="Cambria Math" panose="02040503050406030204" pitchFamily="18" charset="0"/>
                        <a:ea typeface="Cambria Math" panose="02040503050406030204" pitchFamily="18" charset="0"/>
                        <a:cs typeface="Times New Roman" panose="02020603050405020304" pitchFamily="18" charset="0"/>
                      </a:rPr>
                      <m:t> </m:t>
                    </m:r>
                    <m:r>
                      <a:rPr lang="en-US" altLang="ko-KR" sz="1400" i="1">
                        <a:solidFill>
                          <a:schemeClr val="tx1">
                            <a:lumMod val="85000"/>
                            <a:lumOff val="15000"/>
                          </a:schemeClr>
                        </a:solidFill>
                        <a:latin typeface="Cambria Math" panose="02040503050406030204" pitchFamily="18" charset="0"/>
                        <a:ea typeface="Cambria Math" panose="02040503050406030204" pitchFamily="18" charset="0"/>
                        <a:cs typeface="Times New Roman" panose="02020603050405020304" pitchFamily="18" charset="0"/>
                      </a:rPr>
                      <m:t>𝑝𝑖𝑔𝑠</m:t>
                    </m:r>
                    <m:r>
                      <a:rPr lang="en-US" altLang="ko-KR" sz="1400" i="1">
                        <a:solidFill>
                          <a:schemeClr val="tx1">
                            <a:lumMod val="85000"/>
                            <a:lumOff val="15000"/>
                          </a:schemeClr>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ko-KR" sz="1400" i="1">
                        <a:solidFill>
                          <a:schemeClr val="tx1">
                            <a:lumMod val="85000"/>
                            <a:lumOff val="15000"/>
                          </a:schemeClr>
                        </a:solidFill>
                        <a:latin typeface="Cambria Math" panose="02040503050406030204" pitchFamily="18" charset="0"/>
                        <a:ea typeface="Cambria Math" panose="02040503050406030204" pitchFamily="18" charset="0"/>
                        <a:cs typeface="Times New Roman" panose="02020603050405020304" pitchFamily="18" charset="0"/>
                      </a:rPr>
                      <m:t>𝑃</m:t>
                    </m:r>
                    <m:r>
                      <a:rPr lang="en-US" altLang="ko-KR" sz="1400" i="1">
                        <a:solidFill>
                          <a:schemeClr val="tx1">
                            <a:lumMod val="85000"/>
                            <a:lumOff val="15000"/>
                          </a:schemeClr>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ko-KR" sz="1400" i="1">
                        <a:solidFill>
                          <a:schemeClr val="tx1">
                            <a:lumMod val="85000"/>
                            <a:lumOff val="15000"/>
                          </a:schemeClr>
                        </a:solidFill>
                        <a:latin typeface="Cambria Math" panose="02040503050406030204" pitchFamily="18" charset="0"/>
                        <a:ea typeface="Cambria Math" panose="02040503050406030204" pitchFamily="18" charset="0"/>
                        <a:cs typeface="Times New Roman" panose="02020603050405020304" pitchFamily="18" charset="0"/>
                      </a:rPr>
                      <m:t>h𝑎𝑝𝑝𝑖𝑙𝑦</m:t>
                    </m:r>
                    <m:r>
                      <a:rPr lang="en-US" altLang="ko-KR" sz="1400" i="1">
                        <a:solidFill>
                          <a:schemeClr val="tx1">
                            <a:lumMod val="85000"/>
                            <a:lumOff val="15000"/>
                          </a:schemeClr>
                        </a:solidFill>
                        <a:latin typeface="Cambria Math" panose="02040503050406030204" pitchFamily="18" charset="0"/>
                        <a:ea typeface="Cambria Math" panose="02040503050406030204" pitchFamily="18" charset="0"/>
                        <a:cs typeface="Times New Roman" panose="02020603050405020304" pitchFamily="18" charset="0"/>
                      </a:rPr>
                      <m:t>|</m:t>
                    </m:r>
                    <m:r>
                      <m:rPr>
                        <m:nor/>
                      </m:rPr>
                      <a:rPr lang="en-US" altLang="ko-KR" sz="1400" i="1">
                        <a:solidFill>
                          <a:schemeClr val="tx1">
                            <a:lumMod val="85000"/>
                            <a:lumOff val="15000"/>
                          </a:schemeClr>
                        </a:solidFill>
                        <a:latin typeface="Cambria Math" panose="02040503050406030204" pitchFamily="18" charset="0"/>
                        <a:ea typeface="Cambria Math" panose="02040503050406030204" pitchFamily="18" charset="0"/>
                        <a:cs typeface="Times New Roman" panose="02020603050405020304" pitchFamily="18" charset="0"/>
                      </a:rPr>
                      <m:t>three</m:t>
                    </m:r>
                    <m:r>
                      <m:rPr>
                        <m:nor/>
                      </m:rPr>
                      <a:rPr lang="en-US" altLang="ko-KR" sz="1400" i="1">
                        <a:solidFill>
                          <a:schemeClr val="tx1">
                            <a:lumMod val="85000"/>
                            <a:lumOff val="15000"/>
                          </a:schemeClr>
                        </a:solidFill>
                        <a:latin typeface="Cambria Math" panose="02040503050406030204" pitchFamily="18" charset="0"/>
                        <a:ea typeface="Cambria Math" panose="02040503050406030204" pitchFamily="18" charset="0"/>
                        <a:cs typeface="Times New Roman" panose="02020603050405020304" pitchFamily="18" charset="0"/>
                      </a:rPr>
                      <m:t> </m:t>
                    </m:r>
                    <m:r>
                      <m:rPr>
                        <m:nor/>
                      </m:rPr>
                      <a:rPr lang="en-US" altLang="ko-KR" sz="1400" i="1">
                        <a:solidFill>
                          <a:schemeClr val="tx1">
                            <a:lumMod val="85000"/>
                            <a:lumOff val="15000"/>
                          </a:schemeClr>
                        </a:solidFill>
                        <a:latin typeface="Cambria Math" panose="02040503050406030204" pitchFamily="18" charset="0"/>
                        <a:ea typeface="Cambria Math" panose="02040503050406030204" pitchFamily="18" charset="0"/>
                        <a:cs typeface="Times New Roman" panose="02020603050405020304" pitchFamily="18" charset="0"/>
                      </a:rPr>
                      <m:t>little</m:t>
                    </m:r>
                    <m:r>
                      <a:rPr lang="en-US" altLang="ko-KR" sz="1400" i="1">
                        <a:solidFill>
                          <a:schemeClr val="tx1">
                            <a:lumMod val="85000"/>
                            <a:lumOff val="15000"/>
                          </a:schemeClr>
                        </a:solidFill>
                        <a:latin typeface="Cambria Math" panose="02040503050406030204" pitchFamily="18" charset="0"/>
                        <a:ea typeface="Cambria Math" panose="02040503050406030204" pitchFamily="18" charset="0"/>
                        <a:cs typeface="Times New Roman" panose="02020603050405020304" pitchFamily="18" charset="0"/>
                      </a:rPr>
                      <m:t> </m:t>
                    </m:r>
                    <m:r>
                      <a:rPr lang="en-US" altLang="ko-KR" sz="1400" i="1">
                        <a:solidFill>
                          <a:schemeClr val="tx1">
                            <a:lumMod val="85000"/>
                            <a:lumOff val="15000"/>
                          </a:schemeClr>
                        </a:solidFill>
                        <a:latin typeface="Cambria Math" panose="02040503050406030204" pitchFamily="18" charset="0"/>
                        <a:ea typeface="Cambria Math" panose="02040503050406030204" pitchFamily="18" charset="0"/>
                        <a:cs typeface="Times New Roman" panose="02020603050405020304" pitchFamily="18" charset="0"/>
                      </a:rPr>
                      <m:t>𝑝𝑖𝑔𝑠</m:t>
                    </m:r>
                    <m:r>
                      <a:rPr lang="en-US" altLang="ko-KR" sz="1400" i="1">
                        <a:solidFill>
                          <a:schemeClr val="tx1">
                            <a:lumMod val="85000"/>
                            <a:lumOff val="15000"/>
                          </a:schemeClr>
                        </a:solidFill>
                        <a:latin typeface="Cambria Math" panose="02040503050406030204" pitchFamily="18" charset="0"/>
                        <a:ea typeface="Cambria Math" panose="02040503050406030204" pitchFamily="18" charset="0"/>
                        <a:cs typeface="Times New Roman" panose="02020603050405020304" pitchFamily="18" charset="0"/>
                      </a:rPr>
                      <m:t> </m:t>
                    </m:r>
                    <m:r>
                      <a:rPr lang="en-US" altLang="ko-KR" sz="1400" i="1">
                        <a:solidFill>
                          <a:schemeClr val="tx1">
                            <a:lumMod val="85000"/>
                            <a:lumOff val="15000"/>
                          </a:schemeClr>
                        </a:solidFill>
                        <a:latin typeface="Cambria Math" panose="02040503050406030204" pitchFamily="18" charset="0"/>
                        <a:ea typeface="Cambria Math" panose="02040503050406030204" pitchFamily="18" charset="0"/>
                        <a:cs typeface="Times New Roman" panose="02020603050405020304" pitchFamily="18" charset="0"/>
                      </a:rPr>
                      <m:t>𝑙𝑖𝑣𝑒𝑑</m:t>
                    </m:r>
                    <m:r>
                      <a:rPr lang="en-US" altLang="ko-KR" sz="1400" i="1">
                        <a:solidFill>
                          <a:schemeClr val="tx1">
                            <a:lumMod val="85000"/>
                            <a:lumOff val="15000"/>
                          </a:schemeClr>
                        </a:solidFill>
                        <a:latin typeface="Cambria Math" panose="02040503050406030204" pitchFamily="18" charset="0"/>
                        <a:ea typeface="Cambria Math" panose="02040503050406030204" pitchFamily="18" charset="0"/>
                        <a:cs typeface="Times New Roman" panose="02020603050405020304" pitchFamily="18" charset="0"/>
                      </a:rPr>
                      <m:t>)</m:t>
                    </m:r>
                  </m:oMath>
                </a14:m>
                <a:endParaRPr lang="en-US" altLang="ko-KR" sz="1600" dirty="0">
                  <a:solidFill>
                    <a:schemeClr val="tx1">
                      <a:lumMod val="85000"/>
                      <a:lumOff val="15000"/>
                    </a:schemeClr>
                  </a:solidFill>
                  <a:latin typeface="Cambria Math" panose="02040503050406030204" pitchFamily="18" charset="0"/>
                  <a:ea typeface="Cambria Math" panose="02040503050406030204" pitchFamily="18" charset="0"/>
                  <a:cs typeface="Times New Roman" panose="02020603050405020304" pitchFamily="18" charset="0"/>
                </a:endParaRPr>
              </a:p>
            </p:txBody>
          </p:sp>
        </mc:Choice>
        <mc:Fallback xmlns="">
          <p:sp>
            <p:nvSpPr>
              <p:cNvPr id="25" name="내용 개체 틀 2">
                <a:extLst>
                  <a:ext uri="{FF2B5EF4-FFF2-40B4-BE49-F238E27FC236}">
                    <a16:creationId xmlns:a16="http://schemas.microsoft.com/office/drawing/2014/main" xmlns:a14="http://schemas.microsoft.com/office/drawing/2010/main" xmlns="" id="{1E5BF0F3-BA00-42E7-A4C8-FED4867FDD6D}"/>
                  </a:ext>
                </a:extLst>
              </p:cNvPr>
              <p:cNvSpPr txBox="1">
                <a:spLocks noRot="1" noChangeAspect="1" noMove="1" noResize="1" noEditPoints="1" noAdjustHandles="1" noChangeArrowheads="1" noChangeShapeType="1" noTextEdit="1"/>
              </p:cNvSpPr>
              <p:nvPr/>
            </p:nvSpPr>
            <p:spPr>
              <a:xfrm>
                <a:off x="1066207" y="5274521"/>
                <a:ext cx="8584544" cy="859580"/>
              </a:xfrm>
              <a:prstGeom prst="rect">
                <a:avLst/>
              </a:prstGeom>
              <a:blipFill rotWithShape="0">
                <a:blip r:embed="rId6"/>
                <a:stretch>
                  <a:fillRect/>
                </a:stretch>
              </a:blipFill>
            </p:spPr>
            <p:txBody>
              <a:bodyPr/>
              <a:lstStyle/>
              <a:p>
                <a:r>
                  <a:rPr lang="ko-KR" altLang="en-US">
                    <a:noFill/>
                  </a:rPr>
                  <a:t> </a:t>
                </a:r>
              </a:p>
            </p:txBody>
          </p:sp>
        </mc:Fallback>
      </mc:AlternateContent>
      <p:sp>
        <p:nvSpPr>
          <p:cNvPr id="26" name="직사각형 25">
            <a:extLst>
              <a:ext uri="{FF2B5EF4-FFF2-40B4-BE49-F238E27FC236}">
                <a16:creationId xmlns:a16="http://schemas.microsoft.com/office/drawing/2014/main" id="{D5D529A1-2A5E-4DF7-AEF5-7D94DA061FBC}"/>
              </a:ext>
            </a:extLst>
          </p:cNvPr>
          <p:cNvSpPr/>
          <p:nvPr/>
        </p:nvSpPr>
        <p:spPr>
          <a:xfrm>
            <a:off x="558800" y="525055"/>
            <a:ext cx="9050020"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atinLnBrk="0"/>
            <a:r>
              <a:rPr lang="en-US" altLang="ko-KR" sz="1600" dirty="0">
                <a:solidFill>
                  <a:schemeClr val="bg1">
                    <a:lumMod val="95000"/>
                  </a:schemeClr>
                </a:solidFill>
                <a:latin typeface="SamsungOne 700" panose="020B0803030303020204" pitchFamily="34" charset="0"/>
                <a:ea typeface="SamsungOne 700" panose="020B0803030303020204" pitchFamily="34" charset="0"/>
              </a:rPr>
              <a:t>UNIT 6. </a:t>
            </a:r>
            <a:br>
              <a:rPr lang="en-US" altLang="ko-KR" dirty="0">
                <a:solidFill>
                  <a:schemeClr val="bg1">
                    <a:lumMod val="95000"/>
                  </a:schemeClr>
                </a:solidFill>
                <a:latin typeface="SamsungOne 700" panose="020B0803030303020204" pitchFamily="34" charset="0"/>
                <a:ea typeface="SamsungOne 700" panose="020B0803030303020204" pitchFamily="34" charset="0"/>
              </a:rPr>
            </a:br>
            <a:r>
              <a:rPr lang="en-US" altLang="ko-KR" sz="2000" dirty="0">
                <a:solidFill>
                  <a:schemeClr val="bg1">
                    <a:lumMod val="95000"/>
                  </a:schemeClr>
                </a:solidFill>
                <a:latin typeface="SamsungOne 700" panose="020B0803030303020204" pitchFamily="34" charset="0"/>
                <a:ea typeface="SamsungOne 700" panose="020B0803030303020204" pitchFamily="34" charset="0"/>
              </a:rPr>
              <a:t>6.4. </a:t>
            </a:r>
            <a:r>
              <a:rPr lang="en-US" altLang="ko-KR" sz="2000" dirty="0">
                <a:solidFill>
                  <a:schemeClr val="bg1">
                    <a:lumMod val="95000"/>
                  </a:schemeClr>
                </a:solidFill>
                <a:latin typeface="SamsungOne 400" panose="020B0503030303020204" pitchFamily="34" charset="0"/>
                <a:ea typeface="SamsungOne 400" panose="020B0503030303020204" pitchFamily="34" charset="0"/>
              </a:rPr>
              <a:t>Language Model</a:t>
            </a:r>
          </a:p>
        </p:txBody>
      </p:sp>
    </p:spTree>
    <p:extLst>
      <p:ext uri="{BB962C8B-B14F-4D97-AF65-F5344CB8AC3E}">
        <p14:creationId xmlns:p14="http://schemas.microsoft.com/office/powerpoint/2010/main" val="96420349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직사각형 18">
            <a:extLst>
              <a:ext uri="{FF2B5EF4-FFF2-40B4-BE49-F238E27FC236}">
                <a16:creationId xmlns:a16="http://schemas.microsoft.com/office/drawing/2014/main" id="{8A7FA6F5-CD18-4A41-B609-D3709253F812}"/>
              </a:ext>
            </a:extLst>
          </p:cNvPr>
          <p:cNvSpPr/>
          <p:nvPr/>
        </p:nvSpPr>
        <p:spPr>
          <a:xfrm>
            <a:off x="546895" y="1528482"/>
            <a:ext cx="8797130"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atinLnBrk="0"/>
            <a:r>
              <a:rPr lang="en-US" altLang="ko-KR" sz="3200" dirty="0">
                <a:solidFill>
                  <a:schemeClr val="tx1">
                    <a:lumMod val="95000"/>
                    <a:lumOff val="5000"/>
                  </a:schemeClr>
                </a:solidFill>
                <a:latin typeface="Samsung Sharp Sans" pitchFamily="2" charset="0"/>
                <a:ea typeface="Samsung Sharp Sans" pitchFamily="2" charset="0"/>
                <a:cs typeface="Samsung Sharp Sans" pitchFamily="2" charset="0"/>
              </a:rPr>
              <a:t>Language Model (4/6)</a:t>
            </a:r>
          </a:p>
        </p:txBody>
      </p:sp>
      <p:grpSp>
        <p:nvGrpSpPr>
          <p:cNvPr id="20" name="그룹 19">
            <a:extLst>
              <a:ext uri="{FF2B5EF4-FFF2-40B4-BE49-F238E27FC236}">
                <a16:creationId xmlns:a16="http://schemas.microsoft.com/office/drawing/2014/main" id="{36EDC7E8-DC1B-4E69-9874-32E9C46FFE0D}"/>
              </a:ext>
            </a:extLst>
          </p:cNvPr>
          <p:cNvGrpSpPr/>
          <p:nvPr/>
        </p:nvGrpSpPr>
        <p:grpSpPr>
          <a:xfrm>
            <a:off x="558800" y="2232686"/>
            <a:ext cx="8785225" cy="215444"/>
            <a:chOff x="1027113" y="2045625"/>
            <a:chExt cx="8785225" cy="215444"/>
          </a:xfrm>
        </p:grpSpPr>
        <p:sp>
          <p:nvSpPr>
            <p:cNvPr id="21" name="직사각형 20">
              <a:extLst>
                <a:ext uri="{FF2B5EF4-FFF2-40B4-BE49-F238E27FC236}">
                  <a16:creationId xmlns:a16="http://schemas.microsoft.com/office/drawing/2014/main" id="{576F7DA3-86A5-48D5-9CCC-0A63594975BF}"/>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latinLnBrk="0"/>
              <a:endParaRPr lang="ko-KR" altLang="en-US"/>
            </a:p>
          </p:txBody>
        </p:sp>
        <p:sp>
          <p:nvSpPr>
            <p:cNvPr id="22" name="직사각형 21">
              <a:extLst>
                <a:ext uri="{FF2B5EF4-FFF2-40B4-BE49-F238E27FC236}">
                  <a16:creationId xmlns:a16="http://schemas.microsoft.com/office/drawing/2014/main" id="{4E48652B-C5D2-4156-B834-86F531446DE9}"/>
                </a:ext>
              </a:extLst>
            </p:cNvPr>
            <p:cNvSpPr/>
            <p:nvPr/>
          </p:nvSpPr>
          <p:spPr>
            <a:xfrm>
              <a:off x="1179513" y="204562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atinLnBrk="0">
                <a:spcAft>
                  <a:spcPts val="600"/>
                </a:spcAft>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n-Grams:</a:t>
              </a:r>
            </a:p>
          </p:txBody>
        </p:sp>
      </p:grpSp>
      <p:sp>
        <p:nvSpPr>
          <p:cNvPr id="23" name="Rectangle 12">
            <a:extLst>
              <a:ext uri="{FF2B5EF4-FFF2-40B4-BE49-F238E27FC236}">
                <a16:creationId xmlns:a16="http://schemas.microsoft.com/office/drawing/2014/main" id="{FF2DE452-395E-4A80-8395-F9F261A5E189}"/>
              </a:ext>
            </a:extLst>
          </p:cNvPr>
          <p:cNvSpPr/>
          <p:nvPr/>
        </p:nvSpPr>
        <p:spPr>
          <a:xfrm>
            <a:off x="711201" y="2563519"/>
            <a:ext cx="8632824"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latinLnBrk="0">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Given a text sequence, n-Grams can be constructed by sliding a “moving window” of length = </a:t>
            </a:r>
            <a:r>
              <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rPr>
              <a:t>𝑛</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a:t>
            </a:r>
          </a:p>
        </p:txBody>
      </p:sp>
      <p:sp>
        <p:nvSpPr>
          <p:cNvPr id="24" name="직사각형 23">
            <a:extLst>
              <a:ext uri="{FF2B5EF4-FFF2-40B4-BE49-F238E27FC236}">
                <a16:creationId xmlns:a16="http://schemas.microsoft.com/office/drawing/2014/main" id="{141531CA-C82F-4D29-9A6D-87076758257F}"/>
              </a:ext>
            </a:extLst>
          </p:cNvPr>
          <p:cNvSpPr/>
          <p:nvPr/>
        </p:nvSpPr>
        <p:spPr>
          <a:xfrm>
            <a:off x="1049648" y="3059579"/>
            <a:ext cx="421012" cy="2462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atinLnBrk="0">
              <a:spcAft>
                <a:spcPts val="600"/>
              </a:spcAft>
            </a:pPr>
            <a:r>
              <a:rPr lang="en-US" altLang="ko-KR" sz="1600" dirty="0">
                <a:solidFill>
                  <a:srgbClr val="FF0000"/>
                </a:solidFill>
                <a:latin typeface="SamsungOne 700" panose="020B0803030303020204" pitchFamily="34" charset="0"/>
                <a:ea typeface="SamsungOne 700" panose="020B0803030303020204" pitchFamily="34" charset="0"/>
              </a:rPr>
              <a:t>Ex</a:t>
            </a:r>
            <a:r>
              <a:rPr lang="en-US" altLang="ko-KR" sz="1600" dirty="0">
                <a:solidFill>
                  <a:schemeClr val="tx1">
                    <a:lumMod val="85000"/>
                    <a:lumOff val="15000"/>
                  </a:schemeClr>
                </a:solidFill>
                <a:latin typeface="SamsungOne 400" panose="020B0503030303020204" pitchFamily="34" charset="0"/>
                <a:ea typeface="SamsungOne 400" panose="020B0503030303020204" pitchFamily="34" charset="0"/>
              </a:rPr>
              <a:t>) </a:t>
            </a:r>
            <a:endPar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endParaRPr>
          </a:p>
        </p:txBody>
      </p:sp>
      <mc:AlternateContent xmlns:mc="http://schemas.openxmlformats.org/markup-compatibility/2006" xmlns:a14="http://schemas.microsoft.com/office/drawing/2010/main">
        <mc:Choice Requires="a14">
          <p:sp>
            <p:nvSpPr>
              <p:cNvPr id="25" name="내용 개체 틀 2">
                <a:extLst>
                  <a:ext uri="{FF2B5EF4-FFF2-40B4-BE49-F238E27FC236}">
                    <a16:creationId xmlns:a16="http://schemas.microsoft.com/office/drawing/2014/main" id="{F4B06EA3-1375-4828-A4F4-3DA3C4737A5A}"/>
                  </a:ext>
                </a:extLst>
              </p:cNvPr>
              <p:cNvSpPr txBox="1">
                <a:spLocks/>
              </p:cNvSpPr>
              <p:nvPr/>
            </p:nvSpPr>
            <p:spPr>
              <a:xfrm>
                <a:off x="1315992" y="2960869"/>
                <a:ext cx="8028034" cy="3097031"/>
              </a:xfrm>
              <a:prstGeom prst="rect">
                <a:avLst/>
              </a:prstGeom>
            </p:spPr>
            <p:txBody>
              <a:bodyPr>
                <a:scene3d>
                  <a:camera prst="orthographicFront"/>
                  <a:lightRig rig="threePt" dir="t"/>
                </a:scene3d>
                <a:sp3d>
                  <a:bevelT w="0" h="6350"/>
                </a:sp3d>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latinLnBrk="0">
                  <a:lnSpc>
                    <a:spcPct val="150000"/>
                  </a:lnSpc>
                  <a:buNone/>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a:t>“three little pigs lived happily”</a:t>
                </a:r>
              </a:p>
              <a:p>
                <a:pPr marL="0" indent="0" algn="just" latinLnBrk="0">
                  <a:lnSpc>
                    <a:spcPct val="150000"/>
                  </a:lnSpc>
                  <a:buNone/>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a:t>                 → </a:t>
                </a:r>
                <a14:m>
                  <m:oMath xmlns:m="http://schemas.openxmlformats.org/officeDocument/2006/math">
                    <m:r>
                      <a:rPr lang="en-US" altLang="ko-KR" sz="1400" i="1" dirty="0">
                        <a:solidFill>
                          <a:schemeClr val="tx1">
                            <a:lumMod val="85000"/>
                            <a:lumOff val="15000"/>
                          </a:schemeClr>
                        </a:solidFill>
                        <a:latin typeface="Cambria Math" panose="02040503050406030204" pitchFamily="18" charset="0"/>
                        <a:ea typeface="Batang" panose="02030600000101010101" pitchFamily="18" charset="-127"/>
                        <a:cs typeface="Times New Roman" panose="02020603050405020304" pitchFamily="18" charset="0"/>
                      </a:rPr>
                      <m:t>𝑛</m:t>
                    </m:r>
                    <m:r>
                      <a:rPr lang="en-US" altLang="ko-KR" sz="1400" i="1" dirty="0">
                        <a:solidFill>
                          <a:schemeClr val="tx1">
                            <a:lumMod val="85000"/>
                            <a:lumOff val="15000"/>
                          </a:schemeClr>
                        </a:solidFill>
                        <a:latin typeface="Cambria Math" panose="02040503050406030204" pitchFamily="18" charset="0"/>
                        <a:ea typeface="Batang" panose="02030600000101010101" pitchFamily="18" charset="-127"/>
                        <a:cs typeface="Times New Roman" panose="02020603050405020304" pitchFamily="18" charset="0"/>
                      </a:rPr>
                      <m:t>=1</m:t>
                    </m:r>
                  </m:oMath>
                </a14:m>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a:t>, Unigrams = [“three”, “little”, “pigs’, “lived”, “happily”] </a:t>
                </a:r>
              </a:p>
              <a:p>
                <a:pPr marL="0" indent="0" algn="just" latinLnBrk="0">
                  <a:lnSpc>
                    <a:spcPct val="150000"/>
                  </a:lnSpc>
                  <a:buNone/>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a:t>                 → </a:t>
                </a:r>
                <a14:m>
                  <m:oMath xmlns:m="http://schemas.openxmlformats.org/officeDocument/2006/math">
                    <m:r>
                      <a:rPr lang="en-US" altLang="ko-KR" sz="1400" i="1" dirty="0">
                        <a:solidFill>
                          <a:schemeClr val="tx1">
                            <a:lumMod val="85000"/>
                            <a:lumOff val="15000"/>
                          </a:schemeClr>
                        </a:solidFill>
                        <a:latin typeface="Cambria Math" panose="02040503050406030204" pitchFamily="18" charset="0"/>
                        <a:ea typeface="Batang" panose="02030600000101010101" pitchFamily="18" charset="-127"/>
                        <a:cs typeface="Times New Roman" panose="02020603050405020304" pitchFamily="18" charset="0"/>
                      </a:rPr>
                      <m:t>𝑛</m:t>
                    </m:r>
                    <m:r>
                      <a:rPr lang="en-US" altLang="ko-KR" sz="1400" i="1" dirty="0">
                        <a:solidFill>
                          <a:schemeClr val="tx1">
                            <a:lumMod val="85000"/>
                            <a:lumOff val="15000"/>
                          </a:schemeClr>
                        </a:solidFill>
                        <a:latin typeface="Cambria Math" panose="02040503050406030204" pitchFamily="18" charset="0"/>
                        <a:ea typeface="Batang" panose="02030600000101010101" pitchFamily="18" charset="-127"/>
                        <a:cs typeface="Times New Roman" panose="02020603050405020304" pitchFamily="18" charset="0"/>
                      </a:rPr>
                      <m:t>=2</m:t>
                    </m:r>
                  </m:oMath>
                </a14:m>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a:t>, Bigrams = [“three little”, “little pigs”, “pigs lived”, “lived happily”]</a:t>
                </a:r>
              </a:p>
              <a:p>
                <a:pPr marL="0" indent="0" algn="just" latinLnBrk="0">
                  <a:lnSpc>
                    <a:spcPct val="150000"/>
                  </a:lnSpc>
                  <a:buNone/>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a:t>                 → </a:t>
                </a:r>
                <a14:m>
                  <m:oMath xmlns:m="http://schemas.openxmlformats.org/officeDocument/2006/math">
                    <m:r>
                      <a:rPr lang="en-US" altLang="ko-KR" sz="1400" i="1" dirty="0">
                        <a:solidFill>
                          <a:schemeClr val="tx1">
                            <a:lumMod val="85000"/>
                            <a:lumOff val="15000"/>
                          </a:schemeClr>
                        </a:solidFill>
                        <a:latin typeface="Cambria Math" panose="02040503050406030204" pitchFamily="18" charset="0"/>
                        <a:ea typeface="Batang" panose="02030600000101010101" pitchFamily="18" charset="-127"/>
                        <a:cs typeface="Times New Roman" panose="02020603050405020304" pitchFamily="18" charset="0"/>
                      </a:rPr>
                      <m:t>𝑛</m:t>
                    </m:r>
                    <m:r>
                      <a:rPr lang="en-US" altLang="ko-KR" sz="1400" i="1" dirty="0">
                        <a:solidFill>
                          <a:schemeClr val="tx1">
                            <a:lumMod val="85000"/>
                            <a:lumOff val="15000"/>
                          </a:schemeClr>
                        </a:solidFill>
                        <a:latin typeface="Cambria Math" panose="02040503050406030204" pitchFamily="18" charset="0"/>
                        <a:ea typeface="Batang" panose="02030600000101010101" pitchFamily="18" charset="-127"/>
                        <a:cs typeface="Times New Roman" panose="02020603050405020304" pitchFamily="18" charset="0"/>
                      </a:rPr>
                      <m:t>=3</m:t>
                    </m:r>
                  </m:oMath>
                </a14:m>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a:t>, Trigrams = [“</a:t>
                </a:r>
                <a:r>
                  <a:rPr lang="en-US" altLang="ko-KR" sz="1400" dirty="0">
                    <a:solidFill>
                      <a:srgbClr val="FF0000"/>
                    </a:solidFill>
                    <a:latin typeface="SamsungOne 700" panose="020B0803030303020204" pitchFamily="34" charset="0"/>
                    <a:ea typeface="SamsungOne 700" panose="020B0803030303020204" pitchFamily="34" charset="0"/>
                    <a:cs typeface="Times New Roman" panose="02020603050405020304" pitchFamily="18" charset="0"/>
                  </a:rPr>
                  <a:t>three little pigs</a:t>
                </a: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a:t>”, “</a:t>
                </a:r>
                <a:r>
                  <a:rPr lang="en-US" altLang="ko-KR" sz="1400" dirty="0">
                    <a:solidFill>
                      <a:srgbClr val="00B050"/>
                    </a:solidFill>
                    <a:latin typeface="SamsungOne 700" panose="020B0803030303020204" pitchFamily="34" charset="0"/>
                    <a:ea typeface="SamsungOne 700" panose="020B0803030303020204" pitchFamily="34" charset="0"/>
                    <a:cs typeface="Times New Roman" panose="02020603050405020304" pitchFamily="18" charset="0"/>
                  </a:rPr>
                  <a:t>little pigs lived</a:t>
                </a: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a:t>”, “</a:t>
                </a:r>
                <a:r>
                  <a:rPr lang="en-US" altLang="ko-KR" sz="1400" dirty="0">
                    <a:solidFill>
                      <a:srgbClr val="193EB0"/>
                    </a:solidFill>
                    <a:latin typeface="SamsungOne 700" panose="020B0803030303020204" pitchFamily="34" charset="0"/>
                    <a:ea typeface="SamsungOne 700" panose="020B0803030303020204" pitchFamily="34" charset="0"/>
                    <a:cs typeface="Times New Roman" panose="02020603050405020304" pitchFamily="18" charset="0"/>
                  </a:rPr>
                  <a:t>pigs lived happily</a:t>
                </a: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a:t>”]</a:t>
                </a:r>
              </a:p>
              <a:p>
                <a:pPr marL="0" indent="0" algn="ctr" latinLnBrk="0">
                  <a:lnSpc>
                    <a:spcPct val="150000"/>
                  </a:lnSpc>
                  <a:buNone/>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a:t>“three little pigs lived happily”</a:t>
                </a:r>
              </a:p>
              <a:p>
                <a:pPr marL="0" indent="0" algn="ctr" latinLnBrk="0">
                  <a:lnSpc>
                    <a:spcPct val="150000"/>
                  </a:lnSpc>
                  <a:buNone/>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a:t>“three little pigs lived happily”</a:t>
                </a:r>
              </a:p>
              <a:p>
                <a:pPr marL="0" indent="0" algn="ctr" latinLnBrk="0">
                  <a:lnSpc>
                    <a:spcPct val="150000"/>
                  </a:lnSpc>
                  <a:buNone/>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a:t>“three little pigs lived happily”</a:t>
                </a:r>
              </a:p>
              <a:p>
                <a:pPr marL="0" indent="0" algn="just" latinLnBrk="0">
                  <a:lnSpc>
                    <a:spcPct val="150000"/>
                  </a:lnSpc>
                  <a:buNone/>
                </a:pPr>
                <a:endPar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endParaRPr>
              </a:p>
              <a:p>
                <a:pPr marL="0" indent="0" algn="just" latinLnBrk="0">
                  <a:lnSpc>
                    <a:spcPct val="150000"/>
                  </a:lnSpc>
                  <a:buNone/>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a:t>    </a:t>
                </a:r>
              </a:p>
            </p:txBody>
          </p:sp>
        </mc:Choice>
        <mc:Fallback xmlns="">
          <p:sp>
            <p:nvSpPr>
              <p:cNvPr id="25" name="내용 개체 틀 2">
                <a:extLst>
                  <a:ext uri="{FF2B5EF4-FFF2-40B4-BE49-F238E27FC236}">
                    <a16:creationId xmlns:a16="http://schemas.microsoft.com/office/drawing/2014/main" xmlns:a14="http://schemas.microsoft.com/office/drawing/2010/main" xmlns="" id="{F4B06EA3-1375-4828-A4F4-3DA3C4737A5A}"/>
                  </a:ext>
                </a:extLst>
              </p:cNvPr>
              <p:cNvSpPr txBox="1">
                <a:spLocks noRot="1" noChangeAspect="1" noMove="1" noResize="1" noEditPoints="1" noAdjustHandles="1" noChangeArrowheads="1" noChangeShapeType="1" noTextEdit="1"/>
              </p:cNvSpPr>
              <p:nvPr/>
            </p:nvSpPr>
            <p:spPr>
              <a:xfrm>
                <a:off x="1315992" y="2960869"/>
                <a:ext cx="8028034" cy="3097031"/>
              </a:xfrm>
              <a:prstGeom prst="rect">
                <a:avLst/>
              </a:prstGeom>
              <a:blipFill rotWithShape="0">
                <a:blip r:embed="rId3"/>
                <a:stretch>
                  <a:fillRect/>
                </a:stretch>
              </a:blipFill>
            </p:spPr>
            <p:txBody>
              <a:bodyPr/>
              <a:lstStyle/>
              <a:p>
                <a:r>
                  <a:rPr lang="ko-KR" altLang="en-US">
                    <a:noFill/>
                  </a:rPr>
                  <a:t> </a:t>
                </a:r>
              </a:p>
            </p:txBody>
          </p:sp>
        </mc:Fallback>
      </mc:AlternateContent>
      <p:sp>
        <p:nvSpPr>
          <p:cNvPr id="26" name="Rounded Rectangle 28">
            <a:extLst>
              <a:ext uri="{FF2B5EF4-FFF2-40B4-BE49-F238E27FC236}">
                <a16:creationId xmlns:a16="http://schemas.microsoft.com/office/drawing/2014/main" id="{5B07767C-FB39-4B2D-90DF-A9471E72A356}"/>
              </a:ext>
            </a:extLst>
          </p:cNvPr>
          <p:cNvSpPr/>
          <p:nvPr/>
        </p:nvSpPr>
        <p:spPr>
          <a:xfrm>
            <a:off x="5160340" y="5774829"/>
            <a:ext cx="1395146" cy="206871"/>
          </a:xfrm>
          <a:prstGeom prst="rect">
            <a:avLst/>
          </a:prstGeom>
          <a:solidFill>
            <a:srgbClr val="193EB0">
              <a:alpha val="30000"/>
            </a:srgbClr>
          </a:solidFill>
          <a:ln w="1270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latinLnBrk="0"/>
            <a:endParaRPr lang="en-US" sz="1100">
              <a:solidFill>
                <a:schemeClr val="bg1"/>
              </a:solidFill>
              <a:latin typeface="SamsungOne 700" panose="020B0803030303020204" pitchFamily="34" charset="0"/>
              <a:ea typeface="SamsungOne 700" panose="020B0803030303020204" pitchFamily="34" charset="0"/>
            </a:endParaRPr>
          </a:p>
        </p:txBody>
      </p:sp>
      <p:sp>
        <p:nvSpPr>
          <p:cNvPr id="27" name="Rounded Rectangle 28">
            <a:extLst>
              <a:ext uri="{FF2B5EF4-FFF2-40B4-BE49-F238E27FC236}">
                <a16:creationId xmlns:a16="http://schemas.microsoft.com/office/drawing/2014/main" id="{91B723B0-0539-4C41-8456-150735E17B74}"/>
              </a:ext>
            </a:extLst>
          </p:cNvPr>
          <p:cNvSpPr/>
          <p:nvPr/>
        </p:nvSpPr>
        <p:spPr>
          <a:xfrm>
            <a:off x="4826910" y="5319993"/>
            <a:ext cx="857927" cy="202475"/>
          </a:xfrm>
          <a:prstGeom prst="rect">
            <a:avLst/>
          </a:prstGeom>
          <a:solidFill>
            <a:srgbClr val="00B050">
              <a:alpha val="30000"/>
            </a:srgbClr>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latinLnBrk="0"/>
            <a:endParaRPr lang="en-US" sz="1100">
              <a:solidFill>
                <a:schemeClr val="bg1"/>
              </a:solidFill>
              <a:latin typeface="SamsungOne 700" panose="020B0803030303020204" pitchFamily="34" charset="0"/>
              <a:ea typeface="SamsungOne 700" panose="020B0803030303020204" pitchFamily="34" charset="0"/>
            </a:endParaRPr>
          </a:p>
        </p:txBody>
      </p:sp>
      <p:sp>
        <p:nvSpPr>
          <p:cNvPr id="28" name="Rounded Rectangle 28">
            <a:extLst>
              <a:ext uri="{FF2B5EF4-FFF2-40B4-BE49-F238E27FC236}">
                <a16:creationId xmlns:a16="http://schemas.microsoft.com/office/drawing/2014/main" id="{2C88694F-95EB-4136-A885-00BE2B1DE130}"/>
              </a:ext>
            </a:extLst>
          </p:cNvPr>
          <p:cNvSpPr/>
          <p:nvPr/>
        </p:nvSpPr>
        <p:spPr>
          <a:xfrm>
            <a:off x="4196911" y="4870810"/>
            <a:ext cx="1224000" cy="206871"/>
          </a:xfrm>
          <a:prstGeom prst="rect">
            <a:avLst/>
          </a:prstGeom>
          <a:solidFill>
            <a:srgbClr val="FF0000">
              <a:alpha val="30000"/>
            </a:srgb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latinLnBrk="0"/>
            <a:endParaRPr lang="en-US" sz="1100">
              <a:solidFill>
                <a:schemeClr val="bg1"/>
              </a:solidFill>
              <a:latin typeface="SamsungOne 700" panose="020B0803030303020204" pitchFamily="34" charset="0"/>
              <a:ea typeface="SamsungOne 700" panose="020B0803030303020204" pitchFamily="34" charset="0"/>
            </a:endParaRPr>
          </a:p>
        </p:txBody>
      </p:sp>
      <p:sp>
        <p:nvSpPr>
          <p:cNvPr id="29" name="오른쪽 화살표 30">
            <a:extLst>
              <a:ext uri="{FF2B5EF4-FFF2-40B4-BE49-F238E27FC236}">
                <a16:creationId xmlns:a16="http://schemas.microsoft.com/office/drawing/2014/main" id="{5F7BFFD9-BE11-4A20-976F-1CB93B203DD2}"/>
              </a:ext>
            </a:extLst>
          </p:cNvPr>
          <p:cNvSpPr/>
          <p:nvPr/>
        </p:nvSpPr>
        <p:spPr>
          <a:xfrm>
            <a:off x="5156984" y="5125620"/>
            <a:ext cx="527853" cy="140781"/>
          </a:xfrm>
          <a:prstGeom prst="rightArrow">
            <a:avLst/>
          </a:prstGeom>
          <a:gradFill flip="none" rotWithShape="1">
            <a:gsLst>
              <a:gs pos="100000">
                <a:schemeClr val="bg1">
                  <a:lumMod val="65000"/>
                </a:schemeClr>
              </a:gs>
              <a:gs pos="0">
                <a:schemeClr val="bg1">
                  <a:lumMod val="75000"/>
                  <a:alpha val="0"/>
                </a:schemeClr>
              </a:gs>
            </a:gsLst>
            <a:lin ang="0" scaled="0"/>
            <a:tileRect/>
          </a:gradFill>
          <a:ln>
            <a:noFill/>
          </a:ln>
        </p:spPr>
        <p:style>
          <a:lnRef idx="2">
            <a:schemeClr val="accent6">
              <a:shade val="50000"/>
            </a:schemeClr>
          </a:lnRef>
          <a:fillRef idx="1">
            <a:schemeClr val="accent6"/>
          </a:fillRef>
          <a:effectRef idx="0">
            <a:schemeClr val="accent6"/>
          </a:effectRef>
          <a:fontRef idx="minor">
            <a:schemeClr val="lt1"/>
          </a:fontRef>
        </p:style>
        <p:txBody>
          <a:bodyPr wrap="none" lIns="0" tIns="0" rIns="0" bIns="0" rtlCol="0" anchor="ctr">
            <a:noAutofit/>
            <a:scene3d>
              <a:camera prst="orthographicFront"/>
              <a:lightRig rig="threePt" dir="t"/>
            </a:scene3d>
            <a:sp3d extrusionH="12700">
              <a:bevelT w="0" h="6350"/>
              <a:contourClr>
                <a:schemeClr val="bg1"/>
              </a:contourClr>
            </a:sp3d>
          </a:bodyPr>
          <a:lstStyle/>
          <a:p>
            <a:pPr algn="ctr" defTabSz="705455" latinLnBrk="0">
              <a:lnSpc>
                <a:spcPct val="110000"/>
              </a:lnSpc>
              <a:buClr>
                <a:srgbClr val="F06325"/>
              </a:buClr>
              <a:buSzPct val="80000"/>
            </a:pPr>
            <a:endParaRPr lang="ko-KR" altLang="en-US" sz="2467">
              <a:solidFill>
                <a:schemeClr val="bg1"/>
              </a:solidFill>
              <a:latin typeface="KoPub돋움체 Medium" panose="02020603020101020101" pitchFamily="18" charset="-127"/>
              <a:ea typeface="KoPub돋움체 Medium" panose="02020603020101020101" pitchFamily="18" charset="-127"/>
              <a:cs typeface="Arial" charset="0"/>
            </a:endParaRPr>
          </a:p>
        </p:txBody>
      </p:sp>
      <p:sp>
        <p:nvSpPr>
          <p:cNvPr id="30" name="오른쪽 화살표 30">
            <a:extLst>
              <a:ext uri="{FF2B5EF4-FFF2-40B4-BE49-F238E27FC236}">
                <a16:creationId xmlns:a16="http://schemas.microsoft.com/office/drawing/2014/main" id="{441ADCE5-4FF1-4AEE-BC12-84F61D742134}"/>
              </a:ext>
            </a:extLst>
          </p:cNvPr>
          <p:cNvSpPr/>
          <p:nvPr/>
        </p:nvSpPr>
        <p:spPr>
          <a:xfrm>
            <a:off x="5576084" y="5578258"/>
            <a:ext cx="527853" cy="140781"/>
          </a:xfrm>
          <a:prstGeom prst="rightArrow">
            <a:avLst/>
          </a:prstGeom>
          <a:gradFill flip="none" rotWithShape="1">
            <a:gsLst>
              <a:gs pos="100000">
                <a:schemeClr val="bg1">
                  <a:lumMod val="65000"/>
                </a:schemeClr>
              </a:gs>
              <a:gs pos="0">
                <a:schemeClr val="bg1">
                  <a:lumMod val="75000"/>
                  <a:alpha val="0"/>
                </a:schemeClr>
              </a:gs>
            </a:gsLst>
            <a:lin ang="0" scaled="0"/>
            <a:tileRect/>
          </a:gradFill>
          <a:ln>
            <a:noFill/>
          </a:ln>
        </p:spPr>
        <p:style>
          <a:lnRef idx="2">
            <a:schemeClr val="accent6">
              <a:shade val="50000"/>
            </a:schemeClr>
          </a:lnRef>
          <a:fillRef idx="1">
            <a:schemeClr val="accent6"/>
          </a:fillRef>
          <a:effectRef idx="0">
            <a:schemeClr val="accent6"/>
          </a:effectRef>
          <a:fontRef idx="minor">
            <a:schemeClr val="lt1"/>
          </a:fontRef>
        </p:style>
        <p:txBody>
          <a:bodyPr wrap="none" lIns="0" tIns="0" rIns="0" bIns="0" rtlCol="0" anchor="ctr">
            <a:noAutofit/>
            <a:scene3d>
              <a:camera prst="orthographicFront"/>
              <a:lightRig rig="threePt" dir="t"/>
            </a:scene3d>
            <a:sp3d extrusionH="12700">
              <a:bevelT w="0" h="6350"/>
              <a:contourClr>
                <a:schemeClr val="bg1"/>
              </a:contourClr>
            </a:sp3d>
          </a:bodyPr>
          <a:lstStyle/>
          <a:p>
            <a:pPr algn="ctr" defTabSz="705455" latinLnBrk="0">
              <a:lnSpc>
                <a:spcPct val="110000"/>
              </a:lnSpc>
              <a:buClr>
                <a:srgbClr val="F06325"/>
              </a:buClr>
              <a:buSzPct val="80000"/>
            </a:pPr>
            <a:endParaRPr lang="ko-KR" altLang="en-US" sz="2467">
              <a:solidFill>
                <a:schemeClr val="bg1"/>
              </a:solidFill>
              <a:latin typeface="KoPub돋움체 Medium" panose="02020603020101020101" pitchFamily="18" charset="-127"/>
              <a:ea typeface="KoPub돋움체 Medium" panose="02020603020101020101" pitchFamily="18" charset="-127"/>
              <a:cs typeface="Arial" charset="0"/>
            </a:endParaRPr>
          </a:p>
        </p:txBody>
      </p:sp>
      <p:sp>
        <p:nvSpPr>
          <p:cNvPr id="31" name="직사각형 30">
            <a:extLst>
              <a:ext uri="{FF2B5EF4-FFF2-40B4-BE49-F238E27FC236}">
                <a16:creationId xmlns:a16="http://schemas.microsoft.com/office/drawing/2014/main" id="{13366B21-4713-45B8-A628-EA15C877EA47}"/>
              </a:ext>
            </a:extLst>
          </p:cNvPr>
          <p:cNvSpPr/>
          <p:nvPr/>
        </p:nvSpPr>
        <p:spPr>
          <a:xfrm>
            <a:off x="558800" y="525055"/>
            <a:ext cx="9050020"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atinLnBrk="0"/>
            <a:r>
              <a:rPr lang="en-US" altLang="ko-KR" sz="1600" dirty="0">
                <a:solidFill>
                  <a:schemeClr val="bg1">
                    <a:lumMod val="95000"/>
                  </a:schemeClr>
                </a:solidFill>
                <a:latin typeface="SamsungOne 700" panose="020B0803030303020204" pitchFamily="34" charset="0"/>
                <a:ea typeface="SamsungOne 700" panose="020B0803030303020204" pitchFamily="34" charset="0"/>
              </a:rPr>
              <a:t>UNIT 6. </a:t>
            </a:r>
            <a:br>
              <a:rPr lang="en-US" altLang="ko-KR" dirty="0">
                <a:solidFill>
                  <a:schemeClr val="bg1">
                    <a:lumMod val="95000"/>
                  </a:schemeClr>
                </a:solidFill>
                <a:latin typeface="SamsungOne 700" panose="020B0803030303020204" pitchFamily="34" charset="0"/>
                <a:ea typeface="SamsungOne 700" panose="020B0803030303020204" pitchFamily="34" charset="0"/>
              </a:rPr>
            </a:br>
            <a:r>
              <a:rPr lang="en-US" altLang="ko-KR" sz="2000" dirty="0">
                <a:solidFill>
                  <a:schemeClr val="bg1">
                    <a:lumMod val="95000"/>
                  </a:schemeClr>
                </a:solidFill>
                <a:latin typeface="SamsungOne 700" panose="020B0803030303020204" pitchFamily="34" charset="0"/>
                <a:ea typeface="SamsungOne 700" panose="020B0803030303020204" pitchFamily="34" charset="0"/>
              </a:rPr>
              <a:t>6.4. </a:t>
            </a:r>
            <a:r>
              <a:rPr lang="en-US" altLang="ko-KR" sz="2000" dirty="0">
                <a:solidFill>
                  <a:schemeClr val="bg1">
                    <a:lumMod val="95000"/>
                  </a:schemeClr>
                </a:solidFill>
                <a:latin typeface="SamsungOne 400" panose="020B0503030303020204" pitchFamily="34" charset="0"/>
                <a:ea typeface="SamsungOne 400" panose="020B0503030303020204" pitchFamily="34" charset="0"/>
              </a:rPr>
              <a:t>Language Model</a:t>
            </a:r>
          </a:p>
        </p:txBody>
      </p:sp>
    </p:spTree>
    <p:extLst>
      <p:ext uri="{BB962C8B-B14F-4D97-AF65-F5344CB8AC3E}">
        <p14:creationId xmlns:p14="http://schemas.microsoft.com/office/powerpoint/2010/main" val="19366671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8">
            <a:extLst>
              <a:ext uri="{FF2B5EF4-FFF2-40B4-BE49-F238E27FC236}">
                <a16:creationId xmlns:a16="http://schemas.microsoft.com/office/drawing/2014/main" id="{C28ED3EF-6A4B-4140-875F-6A436FD3463D}"/>
              </a:ext>
            </a:extLst>
          </p:cNvPr>
          <p:cNvGrpSpPr/>
          <p:nvPr/>
        </p:nvGrpSpPr>
        <p:grpSpPr>
          <a:xfrm>
            <a:off x="558799" y="525055"/>
            <a:ext cx="5016501" cy="834793"/>
            <a:chOff x="558799" y="525055"/>
            <a:chExt cx="5016501" cy="834793"/>
          </a:xfrm>
        </p:grpSpPr>
        <p:sp>
          <p:nvSpPr>
            <p:cNvPr id="6" name="직사각형 133">
              <a:extLst>
                <a:ext uri="{FF2B5EF4-FFF2-40B4-BE49-F238E27FC236}">
                  <a16:creationId xmlns:a16="http://schemas.microsoft.com/office/drawing/2014/main" id="{B4CCC751-E401-45D1-9790-0ED9B68DC5BE}"/>
                </a:ext>
              </a:extLst>
            </p:cNvPr>
            <p:cNvSpPr/>
            <p:nvPr/>
          </p:nvSpPr>
          <p:spPr>
            <a:xfrm>
              <a:off x="558799" y="928961"/>
              <a:ext cx="5016501" cy="4308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800" dirty="0">
                  <a:solidFill>
                    <a:schemeClr val="bg1"/>
                  </a:solidFill>
                  <a:latin typeface="Samsung Sharp Sans" pitchFamily="2" charset="0"/>
                  <a:ea typeface="Samsung Sharp Sans" pitchFamily="2" charset="0"/>
                  <a:cs typeface="Samsung Sharp Sans" pitchFamily="2" charset="0"/>
                </a:rPr>
                <a:t>Machine Learning - Part </a:t>
              </a:r>
              <a:r>
                <a:rPr lang="en-US" altLang="ko-KR" sz="2800" dirty="0" err="1">
                  <a:solidFill>
                    <a:schemeClr val="bg1"/>
                  </a:solidFill>
                  <a:latin typeface="Samsung Sharp Sans" pitchFamily="2" charset="0"/>
                  <a:ea typeface="Samsung Sharp Sans" pitchFamily="2" charset="0"/>
                  <a:cs typeface="Samsung Sharp Sans" pitchFamily="2" charset="0"/>
                </a:rPr>
                <a:t>IIl</a:t>
              </a:r>
              <a:r>
                <a:rPr lang="en-US" altLang="ko-KR" sz="2800" dirty="0">
                  <a:solidFill>
                    <a:schemeClr val="bg1"/>
                  </a:solidFill>
                  <a:latin typeface="Samsung Sharp Sans" pitchFamily="2" charset="0"/>
                  <a:ea typeface="Samsung Sharp Sans" pitchFamily="2" charset="0"/>
                  <a:cs typeface="Samsung Sharp Sans" pitchFamily="2" charset="0"/>
                </a:rPr>
                <a:t>  </a:t>
              </a:r>
            </a:p>
          </p:txBody>
        </p:sp>
        <p:sp>
          <p:nvSpPr>
            <p:cNvPr id="7" name="Rectangle 4">
              <a:extLst>
                <a:ext uri="{FF2B5EF4-FFF2-40B4-BE49-F238E27FC236}">
                  <a16:creationId xmlns:a16="http://schemas.microsoft.com/office/drawing/2014/main" id="{0FE23D60-5861-4FD7-85F1-FA6CCA56154A}"/>
                </a:ext>
              </a:extLst>
            </p:cNvPr>
            <p:cNvSpPr/>
            <p:nvPr/>
          </p:nvSpPr>
          <p:spPr>
            <a:xfrm>
              <a:off x="558800" y="525055"/>
              <a:ext cx="1075615" cy="246221"/>
            </a:xfrm>
            <a:prstGeom prst="rect">
              <a:avLst/>
            </a:prstGeom>
          </p:spPr>
          <p:txBody>
            <a:bodyPr wrap="none" lIns="0" tIns="0" rIns="0" bIns="0">
              <a:spAutoFit/>
              <a:scene3d>
                <a:camera prst="orthographicFront"/>
                <a:lightRig rig="threePt" dir="t"/>
              </a:scene3d>
              <a:sp3d>
                <a:bevelT w="0" h="6350"/>
              </a:sp3d>
            </a:bodyPr>
            <a:lstStyle/>
            <a:p>
              <a:r>
                <a:rPr lang="en-US" altLang="ko-KR" sz="1600" dirty="0">
                  <a:solidFill>
                    <a:schemeClr val="bg1"/>
                  </a:solidFill>
                  <a:latin typeface="Samsung Sharp Sans" pitchFamily="2" charset="0"/>
                  <a:ea typeface="Samsung Sharp Sans" pitchFamily="2" charset="0"/>
                  <a:cs typeface="Samsung Sharp Sans" pitchFamily="2" charset="0"/>
                </a:rPr>
                <a:t>Chapter 7.</a:t>
              </a:r>
              <a:endParaRPr lang="ko-KR" altLang="en-US" sz="1600" dirty="0"/>
            </a:p>
          </p:txBody>
        </p:sp>
      </p:grpSp>
      <p:grpSp>
        <p:nvGrpSpPr>
          <p:cNvPr id="9" name="Group 1">
            <a:extLst>
              <a:ext uri="{FF2B5EF4-FFF2-40B4-BE49-F238E27FC236}">
                <a16:creationId xmlns:a16="http://schemas.microsoft.com/office/drawing/2014/main" id="{DC4040F4-6138-4227-9043-B29B7E13E98C}"/>
              </a:ext>
            </a:extLst>
          </p:cNvPr>
          <p:cNvGrpSpPr/>
          <p:nvPr/>
        </p:nvGrpSpPr>
        <p:grpSpPr>
          <a:xfrm>
            <a:off x="571500" y="2460000"/>
            <a:ext cx="5702300" cy="2386533"/>
            <a:chOff x="4181256" y="3224809"/>
            <a:chExt cx="5702300" cy="2386533"/>
          </a:xfrm>
        </p:grpSpPr>
        <p:sp>
          <p:nvSpPr>
            <p:cNvPr id="21" name="직사각형 20">
              <a:extLst>
                <a:ext uri="{FF2B5EF4-FFF2-40B4-BE49-F238E27FC236}">
                  <a16:creationId xmlns:a16="http://schemas.microsoft.com/office/drawing/2014/main" id="{526A706A-13FC-4402-811D-D0F339296A25}"/>
                </a:ext>
              </a:extLst>
            </p:cNvPr>
            <p:cNvSpPr/>
            <p:nvPr/>
          </p:nvSpPr>
          <p:spPr>
            <a:xfrm>
              <a:off x="4364136" y="3225982"/>
              <a:ext cx="551942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spcAft>
                  <a:spcPts val="600"/>
                </a:spcAft>
              </a:pPr>
              <a:r>
                <a:rPr lang="en-US" altLang="ko-KR" dirty="0">
                  <a:solidFill>
                    <a:schemeClr val="tx1">
                      <a:lumMod val="75000"/>
                      <a:lumOff val="25000"/>
                    </a:schemeClr>
                  </a:solidFill>
                  <a:latin typeface="SamsungOne 700" panose="020B0803030303020204" pitchFamily="34" charset="0"/>
                  <a:ea typeface="SamsungOne 700" panose="020B0803030303020204" pitchFamily="34" charset="0"/>
                </a:rPr>
                <a:t>UNIT 6. Natural Language Processing</a:t>
              </a:r>
            </a:p>
          </p:txBody>
        </p:sp>
        <p:sp>
          <p:nvSpPr>
            <p:cNvPr id="22" name="직사각형 21">
              <a:extLst>
                <a:ext uri="{FF2B5EF4-FFF2-40B4-BE49-F238E27FC236}">
                  <a16:creationId xmlns:a16="http://schemas.microsoft.com/office/drawing/2014/main" id="{4CFC1E76-A29C-4D1A-AFC7-6AB9A434AA19}"/>
                </a:ext>
              </a:extLst>
            </p:cNvPr>
            <p:cNvSpPr/>
            <p:nvPr/>
          </p:nvSpPr>
          <p:spPr>
            <a:xfrm>
              <a:off x="4181256" y="3224809"/>
              <a:ext cx="36000" cy="252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sz="2800"/>
            </a:p>
          </p:txBody>
        </p:sp>
        <p:sp>
          <p:nvSpPr>
            <p:cNvPr id="23" name="직사각형 22">
              <a:extLst>
                <a:ext uri="{FF2B5EF4-FFF2-40B4-BE49-F238E27FC236}">
                  <a16:creationId xmlns:a16="http://schemas.microsoft.com/office/drawing/2014/main" id="{EE82388A-8FB3-4AFA-A389-4D699ED4242E}"/>
                </a:ext>
              </a:extLst>
            </p:cNvPr>
            <p:cNvSpPr/>
            <p:nvPr/>
          </p:nvSpPr>
          <p:spPr>
            <a:xfrm>
              <a:off x="5160752" y="3641572"/>
              <a:ext cx="4456104" cy="19697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srgbClr val="193EB0"/>
                  </a:solidFill>
                  <a:latin typeface="SamsungOne 700" panose="020B0803030303020204" pitchFamily="34" charset="0"/>
                  <a:ea typeface="SamsungOne 700" panose="020B0803030303020204" pitchFamily="34" charset="0"/>
                </a:rPr>
                <a:t>6.1. String Manipulation</a:t>
              </a:r>
            </a:p>
            <a:p>
              <a:pPr>
                <a:spcAft>
                  <a:spcPts val="600"/>
                </a:spcAft>
              </a:pPr>
              <a:r>
                <a:rPr lang="en-US" altLang="ko-KR" sz="1400" dirty="0">
                  <a:solidFill>
                    <a:schemeClr val="bg1">
                      <a:lumMod val="65000"/>
                    </a:schemeClr>
                  </a:solidFill>
                  <a:latin typeface="SamsungOne 400" panose="020B0503030303020204" pitchFamily="34" charset="0"/>
                  <a:ea typeface="SamsungOne 400" panose="020B0503030303020204" pitchFamily="34" charset="0"/>
                </a:rPr>
                <a:t>6.2. Data Acquisition</a:t>
              </a:r>
            </a:p>
            <a:p>
              <a:pPr>
                <a:spcAft>
                  <a:spcPts val="600"/>
                </a:spcAft>
              </a:pPr>
              <a:r>
                <a:rPr lang="en-US" altLang="ko-KR" sz="1400" dirty="0">
                  <a:solidFill>
                    <a:schemeClr val="bg1">
                      <a:lumMod val="65000"/>
                    </a:schemeClr>
                  </a:solidFill>
                  <a:latin typeface="SamsungOne 400" panose="020B0503030303020204" pitchFamily="34" charset="0"/>
                  <a:ea typeface="SamsungOne 400" panose="020B0503030303020204" pitchFamily="34" charset="0"/>
                </a:rPr>
                <a:t>6.3. Introduction to the Natural Language Processing</a:t>
              </a:r>
            </a:p>
            <a:p>
              <a:pPr>
                <a:spcAft>
                  <a:spcPts val="600"/>
                </a:spcAft>
              </a:pPr>
              <a:r>
                <a:rPr lang="en-US" altLang="ko-KR" sz="1400" dirty="0">
                  <a:solidFill>
                    <a:schemeClr val="bg1">
                      <a:lumMod val="65000"/>
                    </a:schemeClr>
                  </a:solidFill>
                  <a:latin typeface="SamsungOne 400" panose="020B0503030303020204" pitchFamily="34" charset="0"/>
                  <a:ea typeface="SamsungOne 400" panose="020B0503030303020204" pitchFamily="34" charset="0"/>
                </a:rPr>
                <a:t>6.4. Language Model</a:t>
              </a:r>
            </a:p>
            <a:p>
              <a:pPr>
                <a:spcAft>
                  <a:spcPts val="600"/>
                </a:spcAft>
              </a:pPr>
              <a:r>
                <a:rPr lang="en-US" altLang="ko-KR" sz="1400" dirty="0">
                  <a:solidFill>
                    <a:schemeClr val="bg1">
                      <a:lumMod val="65000"/>
                    </a:schemeClr>
                  </a:solidFill>
                  <a:latin typeface="SamsungOne 400" panose="020B0503030303020204" pitchFamily="34" charset="0"/>
                  <a:ea typeface="SamsungOne 400" panose="020B0503030303020204" pitchFamily="34" charset="0"/>
                </a:rPr>
                <a:t>6.5. Representation Model</a:t>
              </a:r>
            </a:p>
            <a:p>
              <a:pPr>
                <a:spcAft>
                  <a:spcPts val="600"/>
                </a:spcAft>
              </a:pPr>
              <a:r>
                <a:rPr lang="en-US" altLang="ko-KR" sz="1400" dirty="0">
                  <a:solidFill>
                    <a:schemeClr val="bg1">
                      <a:lumMod val="65000"/>
                    </a:schemeClr>
                  </a:solidFill>
                  <a:latin typeface="SamsungOne 400" panose="020B0503030303020204" pitchFamily="34" charset="0"/>
                  <a:ea typeface="SamsungOne 400" panose="020B0503030303020204" pitchFamily="34" charset="0"/>
                </a:rPr>
                <a:t>6.6. Classification Analysis</a:t>
              </a:r>
            </a:p>
            <a:p>
              <a:pPr>
                <a:spcAft>
                  <a:spcPts val="600"/>
                </a:spcAft>
              </a:pPr>
              <a:r>
                <a:rPr lang="en-US" altLang="ko-KR" sz="1400" dirty="0">
                  <a:solidFill>
                    <a:schemeClr val="bg1">
                      <a:lumMod val="65000"/>
                    </a:schemeClr>
                  </a:solidFill>
                  <a:latin typeface="SamsungOne 400" panose="020B0503030303020204" pitchFamily="34" charset="0"/>
                  <a:ea typeface="SamsungOne 400" panose="020B0503030303020204" pitchFamily="34" charset="0"/>
                </a:rPr>
                <a:t>6.7. Topic Modeling</a:t>
              </a:r>
            </a:p>
          </p:txBody>
        </p:sp>
      </p:grpSp>
      <p:grpSp>
        <p:nvGrpSpPr>
          <p:cNvPr id="11" name="Group 1">
            <a:extLst>
              <a:ext uri="{FF2B5EF4-FFF2-40B4-BE49-F238E27FC236}">
                <a16:creationId xmlns:a16="http://schemas.microsoft.com/office/drawing/2014/main" id="{DC6F8C60-5F91-4AF4-A2B4-D2C4302BB33F}"/>
              </a:ext>
            </a:extLst>
          </p:cNvPr>
          <p:cNvGrpSpPr/>
          <p:nvPr/>
        </p:nvGrpSpPr>
        <p:grpSpPr>
          <a:xfrm>
            <a:off x="5791200" y="2460000"/>
            <a:ext cx="5702300" cy="1216982"/>
            <a:chOff x="4181256" y="3224809"/>
            <a:chExt cx="5702300" cy="1216982"/>
          </a:xfrm>
        </p:grpSpPr>
        <p:sp>
          <p:nvSpPr>
            <p:cNvPr id="12" name="직사각형 11"/>
            <p:cNvSpPr/>
            <p:nvPr/>
          </p:nvSpPr>
          <p:spPr>
            <a:xfrm>
              <a:off x="4364136" y="3225982"/>
              <a:ext cx="551942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spcAft>
                  <a:spcPts val="600"/>
                </a:spcAft>
              </a:pPr>
              <a:r>
                <a:rPr lang="en-US" altLang="ko-KR" dirty="0">
                  <a:solidFill>
                    <a:schemeClr val="tx1">
                      <a:lumMod val="75000"/>
                      <a:lumOff val="25000"/>
                    </a:schemeClr>
                  </a:solidFill>
                  <a:latin typeface="SamsungOne 700" panose="020B0803030303020204" pitchFamily="34" charset="0"/>
                  <a:ea typeface="SamsungOne 700" panose="020B0803030303020204" pitchFamily="34" charset="0"/>
                </a:rPr>
                <a:t>UNIT 7. Image Processing</a:t>
              </a:r>
            </a:p>
          </p:txBody>
        </p:sp>
        <p:sp>
          <p:nvSpPr>
            <p:cNvPr id="13" name="직사각형 12"/>
            <p:cNvSpPr/>
            <p:nvPr/>
          </p:nvSpPr>
          <p:spPr>
            <a:xfrm>
              <a:off x="4181256" y="3224809"/>
              <a:ext cx="36000" cy="252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p>
          </p:txBody>
        </p:sp>
        <p:sp>
          <p:nvSpPr>
            <p:cNvPr id="14" name="직사각형 13"/>
            <p:cNvSpPr/>
            <p:nvPr/>
          </p:nvSpPr>
          <p:spPr>
            <a:xfrm>
              <a:off x="5160752" y="3641572"/>
              <a:ext cx="4456104" cy="8002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schemeClr val="bg1">
                      <a:lumMod val="65000"/>
                    </a:schemeClr>
                  </a:solidFill>
                  <a:latin typeface="SamsungOne 400" panose="020B0503030303020204" pitchFamily="34" charset="0"/>
                  <a:ea typeface="SamsungOne 400" panose="020B0503030303020204" pitchFamily="34" charset="0"/>
                </a:rPr>
                <a:t>7.1. Image Data.</a:t>
              </a:r>
            </a:p>
            <a:p>
              <a:pPr>
                <a:spcAft>
                  <a:spcPts val="600"/>
                </a:spcAft>
              </a:pPr>
              <a:r>
                <a:rPr lang="en-US" altLang="ko-KR" sz="1400" dirty="0">
                  <a:solidFill>
                    <a:schemeClr val="bg1">
                      <a:lumMod val="65000"/>
                    </a:schemeClr>
                  </a:solidFill>
                  <a:latin typeface="SamsungOne 400" panose="020B0503030303020204" pitchFamily="34" charset="0"/>
                  <a:ea typeface="SamsungOne 400" panose="020B0503030303020204" pitchFamily="34" charset="0"/>
                </a:rPr>
                <a:t>7.2. Filtering Image Data.</a:t>
              </a:r>
            </a:p>
            <a:p>
              <a:pPr>
                <a:spcAft>
                  <a:spcPts val="600"/>
                </a:spcAft>
              </a:pPr>
              <a:r>
                <a:rPr lang="en-US" altLang="ko-KR" sz="1400" dirty="0">
                  <a:solidFill>
                    <a:schemeClr val="bg1">
                      <a:lumMod val="65000"/>
                    </a:schemeClr>
                  </a:solidFill>
                  <a:latin typeface="SamsungOne 400" panose="020B0503030303020204" pitchFamily="34" charset="0"/>
                  <a:ea typeface="SamsungOne 400" panose="020B0503030303020204" pitchFamily="34" charset="0"/>
                </a:rPr>
                <a:t>7.3. Transforming Image Data.</a:t>
              </a:r>
            </a:p>
          </p:txBody>
        </p:sp>
      </p:grpSp>
    </p:spTree>
    <p:extLst>
      <p:ext uri="{BB962C8B-B14F-4D97-AF65-F5344CB8AC3E}">
        <p14:creationId xmlns:p14="http://schemas.microsoft.com/office/powerpoint/2010/main" val="223175144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직사각형 11">
            <a:extLst>
              <a:ext uri="{FF2B5EF4-FFF2-40B4-BE49-F238E27FC236}">
                <a16:creationId xmlns:a16="http://schemas.microsoft.com/office/drawing/2014/main" id="{C2370BE6-12B1-4B88-B0F9-EC2B83D969C0}"/>
              </a:ext>
            </a:extLst>
          </p:cNvPr>
          <p:cNvSpPr/>
          <p:nvPr/>
        </p:nvSpPr>
        <p:spPr>
          <a:xfrm>
            <a:off x="546895" y="1528482"/>
            <a:ext cx="8797130"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atinLnBrk="0"/>
            <a:r>
              <a:rPr lang="en-US" altLang="ko-KR" sz="3200" dirty="0">
                <a:solidFill>
                  <a:schemeClr val="tx1">
                    <a:lumMod val="95000"/>
                    <a:lumOff val="5000"/>
                  </a:schemeClr>
                </a:solidFill>
                <a:latin typeface="Samsung Sharp Sans" pitchFamily="2" charset="0"/>
                <a:ea typeface="Samsung Sharp Sans" pitchFamily="2" charset="0"/>
                <a:cs typeface="Samsung Sharp Sans" pitchFamily="2" charset="0"/>
              </a:rPr>
              <a:t>Language Model (5/6)</a:t>
            </a:r>
          </a:p>
        </p:txBody>
      </p:sp>
      <p:grpSp>
        <p:nvGrpSpPr>
          <p:cNvPr id="13" name="그룹 12">
            <a:extLst>
              <a:ext uri="{FF2B5EF4-FFF2-40B4-BE49-F238E27FC236}">
                <a16:creationId xmlns:a16="http://schemas.microsoft.com/office/drawing/2014/main" id="{9776F034-C445-4F7B-A01B-CCE9AB91AEB1}"/>
              </a:ext>
            </a:extLst>
          </p:cNvPr>
          <p:cNvGrpSpPr/>
          <p:nvPr/>
        </p:nvGrpSpPr>
        <p:grpSpPr>
          <a:xfrm>
            <a:off x="558800" y="2232686"/>
            <a:ext cx="8785225" cy="215444"/>
            <a:chOff x="1027113" y="2045625"/>
            <a:chExt cx="8785225" cy="215444"/>
          </a:xfrm>
        </p:grpSpPr>
        <p:sp>
          <p:nvSpPr>
            <p:cNvPr id="14" name="직사각형 13">
              <a:extLst>
                <a:ext uri="{FF2B5EF4-FFF2-40B4-BE49-F238E27FC236}">
                  <a16:creationId xmlns:a16="http://schemas.microsoft.com/office/drawing/2014/main" id="{78E3FA9F-BC33-491A-8E11-ED7D32E397D0}"/>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latinLnBrk="0"/>
              <a:endParaRPr lang="ko-KR" altLang="en-US"/>
            </a:p>
          </p:txBody>
        </p:sp>
        <p:sp>
          <p:nvSpPr>
            <p:cNvPr id="17" name="직사각형 16">
              <a:extLst>
                <a:ext uri="{FF2B5EF4-FFF2-40B4-BE49-F238E27FC236}">
                  <a16:creationId xmlns:a16="http://schemas.microsoft.com/office/drawing/2014/main" id="{77D9E881-3E42-40CB-A892-8C72899B447A}"/>
                </a:ext>
              </a:extLst>
            </p:cNvPr>
            <p:cNvSpPr/>
            <p:nvPr/>
          </p:nvSpPr>
          <p:spPr>
            <a:xfrm>
              <a:off x="1179513" y="204562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atinLnBrk="0">
                <a:spcAft>
                  <a:spcPts val="600"/>
                </a:spcAft>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n-Gram approximations:</a:t>
              </a:r>
            </a:p>
          </p:txBody>
        </p:sp>
      </p:grpSp>
      <p:sp>
        <p:nvSpPr>
          <p:cNvPr id="18" name="Rectangle 12">
            <a:extLst>
              <a:ext uri="{FF2B5EF4-FFF2-40B4-BE49-F238E27FC236}">
                <a16:creationId xmlns:a16="http://schemas.microsoft.com/office/drawing/2014/main" id="{C39F0E38-0E7F-4AF3-B428-C14D006F0DC8}"/>
              </a:ext>
            </a:extLst>
          </p:cNvPr>
          <p:cNvSpPr/>
          <p:nvPr/>
        </p:nvSpPr>
        <p:spPr>
          <a:xfrm>
            <a:off x="711201" y="2563519"/>
            <a:ext cx="8632824"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latinLnBrk="0">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As the sequence grows, the probabilities become harder to estimate due to the data sparsity:</a:t>
            </a:r>
          </a:p>
        </p:txBody>
      </p:sp>
      <mc:AlternateContent xmlns:mc="http://schemas.openxmlformats.org/markup-compatibility/2006" xmlns:a14="http://schemas.microsoft.com/office/drawing/2010/main">
        <mc:Choice Requires="a14">
          <p:sp>
            <p:nvSpPr>
              <p:cNvPr id="19" name="내용 개체 틀 2">
                <a:extLst>
                  <a:ext uri="{FF2B5EF4-FFF2-40B4-BE49-F238E27FC236}">
                    <a16:creationId xmlns:a16="http://schemas.microsoft.com/office/drawing/2014/main" id="{C3FD6670-E2E9-4156-A1EA-706185E2D06A}"/>
                  </a:ext>
                </a:extLst>
              </p:cNvPr>
              <p:cNvSpPr txBox="1">
                <a:spLocks/>
              </p:cNvSpPr>
              <p:nvPr/>
            </p:nvSpPr>
            <p:spPr>
              <a:xfrm>
                <a:off x="703262" y="2922771"/>
                <a:ext cx="8640763" cy="676774"/>
              </a:xfrm>
              <a:prstGeom prst="rect">
                <a:avLst/>
              </a:prstGeom>
            </p:spPr>
            <p:txBody>
              <a:bodyPr anchor="ctr">
                <a:scene3d>
                  <a:camera prst="orthographicFront"/>
                  <a:lightRig rig="threePt" dir="t"/>
                </a:scene3d>
                <a:sp3d>
                  <a:bevelT w="0" h="6350"/>
                </a:sp3d>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latinLnBrk="0">
                  <a:lnSpc>
                    <a:spcPct val="100000"/>
                  </a:lnSpc>
                  <a:spcBef>
                    <a:spcPts val="0"/>
                  </a:spcBef>
                  <a:buNone/>
                </a:pPr>
                <a14:m>
                  <m:oMathPara xmlns:m="http://schemas.openxmlformats.org/officeDocument/2006/math">
                    <m:oMathParaPr>
                      <m:jc m:val="centerGroup"/>
                    </m:oMathParaPr>
                    <m:oMath xmlns:m="http://schemas.openxmlformats.org/officeDocument/2006/math">
                      <m:sSub>
                        <m:sSubPr>
                          <m:ctrlPr>
                            <a:rPr lang="en-US" altLang="ko-KR" sz="1400" i="1" smtClean="0">
                              <a:solidFill>
                                <a:schemeClr val="tx1">
                                  <a:lumMod val="85000"/>
                                  <a:lumOff val="15000"/>
                                </a:schemeClr>
                              </a:solidFill>
                              <a:latin typeface="Cambria Math" panose="02040503050406030204" pitchFamily="18" charset="0"/>
                              <a:cs typeface="Times New Roman" panose="02020603050405020304" pitchFamily="18" charset="0"/>
                            </a:rPr>
                          </m:ctrlPr>
                        </m:sSubPr>
                        <m:e>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𝑃</m:t>
                          </m:r>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m:t>
                          </m:r>
                          <m:sSub>
                            <m:sSubPr>
                              <m:ctrlP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ctrlPr>
                            </m:sSubPr>
                            <m:e>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𝑤</m:t>
                              </m:r>
                            </m:e>
                            <m:sub>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𝑖</m:t>
                              </m:r>
                            </m:sub>
                          </m:sSub>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m:t>
                          </m:r>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𝑤</m:t>
                          </m:r>
                        </m:e>
                        <m:sub>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1</m:t>
                          </m:r>
                        </m:sub>
                      </m:sSub>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m:t>
                      </m:r>
                      <m:sSub>
                        <m:sSubPr>
                          <m:ctrlP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ctrlPr>
                        </m:sSubPr>
                        <m:e>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𝑤</m:t>
                          </m:r>
                        </m:e>
                        <m:sub>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2</m:t>
                          </m:r>
                        </m:sub>
                      </m:sSub>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m:t>
                      </m:r>
                      <m:sSub>
                        <m:sSubPr>
                          <m:ctrlP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ctrlPr>
                        </m:sSubPr>
                        <m:e>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𝑤</m:t>
                          </m:r>
                        </m:e>
                        <m:sub>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3</m:t>
                          </m:r>
                        </m:sub>
                      </m:sSub>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m:t>
                      </m:r>
                      <m:sSub>
                        <m:sSubPr>
                          <m:ctrlP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ctrlPr>
                        </m:sSubPr>
                        <m:e>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m:t>
                          </m:r>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𝑤</m:t>
                          </m:r>
                        </m:e>
                        <m:sub>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𝑖</m:t>
                          </m:r>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−1</m:t>
                          </m:r>
                        </m:sub>
                      </m:sSub>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m:t>
                      </m:r>
                      <m:f>
                        <m:fPr>
                          <m:ctrlP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ctrlPr>
                        </m:fPr>
                        <m:num>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𝐶𝑜𝑢𝑛𝑡</m:t>
                          </m:r>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m:t>
                          </m:r>
                          <m:sSub>
                            <m:sSubPr>
                              <m:ctrlP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ctrlPr>
                            </m:sSubPr>
                            <m:e>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𝑤</m:t>
                              </m:r>
                            </m:e>
                            <m:sub>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1</m:t>
                              </m:r>
                            </m:sub>
                          </m:sSub>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m:t>
                          </m:r>
                          <m:sSub>
                            <m:sSubPr>
                              <m:ctrlP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ctrlPr>
                            </m:sSubPr>
                            <m:e>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𝑤</m:t>
                              </m:r>
                            </m:e>
                            <m:sub>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2</m:t>
                              </m:r>
                            </m:sub>
                          </m:sSub>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m:t>
                          </m:r>
                          <m:sSub>
                            <m:sSubPr>
                              <m:ctrlP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ctrlPr>
                            </m:sSubPr>
                            <m:e>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𝑤</m:t>
                              </m:r>
                            </m:e>
                            <m:sub>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3</m:t>
                              </m:r>
                            </m:sub>
                          </m:sSub>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m:t>
                          </m:r>
                          <m:sSub>
                            <m:sSubPr>
                              <m:ctrlP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ctrlPr>
                            </m:sSubPr>
                            <m:e>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m:t>
                              </m:r>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𝑤</m:t>
                              </m:r>
                            </m:e>
                            <m:sub>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𝑖</m:t>
                              </m:r>
                            </m:sub>
                          </m:sSub>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m:t>
                          </m:r>
                        </m:num>
                        <m:den>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𝐶𝑜𝑢𝑛𝑡</m:t>
                          </m:r>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m:t>
                          </m:r>
                          <m:sSub>
                            <m:sSubPr>
                              <m:ctrlP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ctrlPr>
                            </m:sSubPr>
                            <m:e>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𝑤</m:t>
                              </m:r>
                            </m:e>
                            <m:sub>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1</m:t>
                              </m:r>
                            </m:sub>
                          </m:sSub>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m:t>
                          </m:r>
                          <m:sSub>
                            <m:sSubPr>
                              <m:ctrlP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ctrlPr>
                            </m:sSubPr>
                            <m:e>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𝑤</m:t>
                              </m:r>
                            </m:e>
                            <m:sub>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2</m:t>
                              </m:r>
                            </m:sub>
                          </m:sSub>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m:t>
                          </m:r>
                          <m:sSub>
                            <m:sSubPr>
                              <m:ctrlP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ctrlPr>
                            </m:sSubPr>
                            <m:e>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𝑤</m:t>
                              </m:r>
                            </m:e>
                            <m:sub>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3</m:t>
                              </m:r>
                            </m:sub>
                          </m:sSub>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m:t>
                          </m:r>
                          <m:sSub>
                            <m:sSubPr>
                              <m:ctrlP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ctrlPr>
                            </m:sSubPr>
                            <m:e>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m:t>
                              </m:r>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𝑤</m:t>
                              </m:r>
                            </m:e>
                            <m:sub>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𝑖</m:t>
                              </m:r>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−1</m:t>
                              </m:r>
                            </m:sub>
                          </m:sSub>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m:t>
                          </m:r>
                        </m:den>
                      </m:f>
                    </m:oMath>
                  </m:oMathPara>
                </a14:m>
                <a:endParaRPr lang="en-US" altLang="ko-KR" sz="1400" dirty="0">
                  <a:solidFill>
                    <a:schemeClr val="tx1">
                      <a:lumMod val="85000"/>
                      <a:lumOff val="15000"/>
                    </a:schemeClr>
                  </a:solidFill>
                  <a:latin typeface="Times New Roman" panose="02020603050405020304" pitchFamily="18" charset="0"/>
                  <a:cs typeface="Times New Roman" panose="02020603050405020304" pitchFamily="18" charset="0"/>
                </a:endParaRPr>
              </a:p>
            </p:txBody>
          </p:sp>
        </mc:Choice>
        <mc:Fallback xmlns="">
          <p:sp>
            <p:nvSpPr>
              <p:cNvPr id="19" name="내용 개체 틀 2">
                <a:extLst>
                  <a:ext uri="{FF2B5EF4-FFF2-40B4-BE49-F238E27FC236}">
                    <a16:creationId xmlns:a16="http://schemas.microsoft.com/office/drawing/2014/main" xmlns:a14="http://schemas.microsoft.com/office/drawing/2010/main" xmlns="" id="{C3FD6670-E2E9-4156-A1EA-706185E2D06A}"/>
                  </a:ext>
                </a:extLst>
              </p:cNvPr>
              <p:cNvSpPr txBox="1">
                <a:spLocks noRot="1" noChangeAspect="1" noMove="1" noResize="1" noEditPoints="1" noAdjustHandles="1" noChangeArrowheads="1" noChangeShapeType="1" noTextEdit="1"/>
              </p:cNvSpPr>
              <p:nvPr/>
            </p:nvSpPr>
            <p:spPr>
              <a:xfrm>
                <a:off x="703262" y="2922771"/>
                <a:ext cx="8640763" cy="676774"/>
              </a:xfrm>
              <a:prstGeom prst="rect">
                <a:avLst/>
              </a:prstGeom>
              <a:blipFill rotWithShape="0">
                <a:blip r:embed="rId3"/>
                <a:stretch>
                  <a:fillRect/>
                </a:stretch>
              </a:blipFill>
            </p:spPr>
            <p:txBody>
              <a:bodyPr/>
              <a:lstStyle/>
              <a:p>
                <a:r>
                  <a:rPr lang="ko-KR" altLang="en-US">
                    <a:noFill/>
                  </a:rPr>
                  <a:t> </a:t>
                </a:r>
              </a:p>
            </p:txBody>
          </p:sp>
        </mc:Fallback>
      </mc:AlternateContent>
      <p:sp>
        <p:nvSpPr>
          <p:cNvPr id="20" name="Rectangle 12">
            <a:extLst>
              <a:ext uri="{FF2B5EF4-FFF2-40B4-BE49-F238E27FC236}">
                <a16:creationId xmlns:a16="http://schemas.microsoft.com/office/drawing/2014/main" id="{4C462F35-3533-475C-B5D2-1F6379ADA92E}"/>
              </a:ext>
            </a:extLst>
          </p:cNvPr>
          <p:cNvSpPr/>
          <p:nvPr/>
        </p:nvSpPr>
        <p:spPr>
          <a:xfrm>
            <a:off x="711201" y="3948337"/>
            <a:ext cx="8632824"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latinLnBrk="0">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Instead of an exact estimation of probabilities, we can do the so-called </a:t>
            </a:r>
            <a:r>
              <a:rPr lang="ko-KR" altLang="en-US" sz="1300" dirty="0">
                <a:solidFill>
                  <a:srgbClr val="193EB0"/>
                </a:solidFill>
                <a:latin typeface="SamsungOne 700" panose="020B0803030303020204" pitchFamily="34" charset="0"/>
                <a:ea typeface="SamsungOne 400" panose="020B0503030303020204" pitchFamily="34" charset="0"/>
              </a:rPr>
              <a:t>𝑛 </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-Gram approximation:</a:t>
            </a:r>
          </a:p>
        </p:txBody>
      </p:sp>
      <mc:AlternateContent xmlns:mc="http://schemas.openxmlformats.org/markup-compatibility/2006" xmlns:a14="http://schemas.microsoft.com/office/drawing/2010/main">
        <mc:Choice Requires="a14">
          <p:sp>
            <p:nvSpPr>
              <p:cNvPr id="21" name="내용 개체 틀 2">
                <a:extLst>
                  <a:ext uri="{FF2B5EF4-FFF2-40B4-BE49-F238E27FC236}">
                    <a16:creationId xmlns:a16="http://schemas.microsoft.com/office/drawing/2014/main" id="{EA35E485-38C3-4DDE-BDB5-3A325BEB34C4}"/>
                  </a:ext>
                </a:extLst>
              </p:cNvPr>
              <p:cNvSpPr txBox="1">
                <a:spLocks/>
              </p:cNvSpPr>
              <p:nvPr/>
            </p:nvSpPr>
            <p:spPr>
              <a:xfrm>
                <a:off x="703262" y="4307589"/>
                <a:ext cx="8640763" cy="1074259"/>
              </a:xfrm>
              <a:prstGeom prst="rect">
                <a:avLst/>
              </a:prstGeom>
            </p:spPr>
            <p:txBody>
              <a:bodyPr>
                <a:scene3d>
                  <a:camera prst="orthographicFront"/>
                  <a:lightRig rig="threePt" dir="t"/>
                </a:scene3d>
                <a:sp3d>
                  <a:bevelT w="0" h="6350"/>
                </a:sp3d>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latinLnBrk="0">
                  <a:lnSpc>
                    <a:spcPct val="100000"/>
                  </a:lnSpc>
                  <a:buNone/>
                </a:pPr>
                <a14:m>
                  <m:oMath xmlns:m="http://schemas.openxmlformats.org/officeDocument/2006/math">
                    <m:sSub>
                      <m:sSubPr>
                        <m:ctrlPr>
                          <a:rPr lang="en-US" altLang="ko-KR" sz="1400" i="1" smtClean="0">
                            <a:solidFill>
                              <a:schemeClr val="tx1">
                                <a:lumMod val="85000"/>
                                <a:lumOff val="15000"/>
                              </a:schemeClr>
                            </a:solidFill>
                            <a:latin typeface="Cambria Math" panose="02040503050406030204" pitchFamily="18" charset="0"/>
                            <a:cs typeface="Times New Roman" panose="02020603050405020304" pitchFamily="18" charset="0"/>
                          </a:rPr>
                        </m:ctrlPr>
                      </m:sSubPr>
                      <m:e>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𝑃</m:t>
                        </m:r>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m:t>
                        </m:r>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𝑤</m:t>
                        </m:r>
                      </m:e>
                      <m:sub>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1</m:t>
                        </m:r>
                      </m:sub>
                    </m:sSub>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m:t>
                    </m:r>
                    <m:sSub>
                      <m:sSubPr>
                        <m:ctrlP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ctrlPr>
                      </m:sSubPr>
                      <m:e>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𝑤</m:t>
                        </m:r>
                      </m:e>
                      <m:sub>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2</m:t>
                        </m:r>
                      </m:sub>
                    </m:sSub>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m:t>
                    </m:r>
                    <m:sSub>
                      <m:sSubPr>
                        <m:ctrlP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ctrlPr>
                      </m:sSubPr>
                      <m:e>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𝑤</m:t>
                        </m:r>
                      </m:e>
                      <m:sub>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3</m:t>
                        </m:r>
                      </m:sub>
                    </m:sSub>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m:t>
                    </m:r>
                    <m:sSub>
                      <m:sSubPr>
                        <m:ctrlP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ctrlPr>
                      </m:sSubPr>
                      <m:e>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𝑤</m:t>
                        </m:r>
                      </m:e>
                      <m:sub>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𝑚</m:t>
                        </m:r>
                      </m:sub>
                    </m:sSub>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m:t>
                    </m:r>
                    <m:r>
                      <a:rPr lang="en-US" altLang="ko-KR" sz="1400" b="1"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m:t>
                    </m:r>
                    <m:nary>
                      <m:naryPr>
                        <m:chr m:val="∏"/>
                        <m:ctrlP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ctrlPr>
                      </m:naryPr>
                      <m:sub>
                        <m:r>
                          <m:rPr>
                            <m:brk m:alnAt="23"/>
                          </m:rP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𝑖</m:t>
                        </m:r>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=1</m:t>
                        </m:r>
                      </m:sub>
                      <m:sup>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𝑚</m:t>
                        </m:r>
                      </m:sup>
                      <m:e>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𝑃</m:t>
                        </m:r>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m:t>
                        </m:r>
                      </m:e>
                    </m:nary>
                    <m:sSub>
                      <m:sSubPr>
                        <m:ctrlP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ctrlPr>
                      </m:sSubPr>
                      <m:e>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𝑤</m:t>
                        </m:r>
                      </m:e>
                      <m:sub>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𝑖</m:t>
                        </m:r>
                      </m:sub>
                    </m:sSub>
                    <m:r>
                      <a:rPr lang="en-US" altLang="ko-KR" sz="1400">
                        <a:solidFill>
                          <a:schemeClr val="tx1">
                            <a:lumMod val="85000"/>
                            <a:lumOff val="15000"/>
                          </a:schemeClr>
                        </a:solidFill>
                        <a:latin typeface="Cambria Math" panose="02040503050406030204" pitchFamily="18" charset="0"/>
                        <a:cs typeface="Times New Roman" panose="02020603050405020304" pitchFamily="18" charset="0"/>
                      </a:rPr>
                      <m:t>|</m:t>
                    </m:r>
                    <m:sSub>
                      <m:sSubPr>
                        <m:ctrlP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ctrlPr>
                      </m:sSubPr>
                      <m:e>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𝑤</m:t>
                        </m:r>
                      </m:e>
                      <m:sub>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𝑖</m:t>
                        </m:r>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m:t>
                        </m:r>
                        <m:r>
                          <a:rPr lang="en-US" altLang="ko-KR" sz="1400" b="1" i="1" smtClean="0">
                            <a:solidFill>
                              <a:srgbClr val="193EB0"/>
                            </a:solidFill>
                            <a:latin typeface="Cambria Math" panose="02040503050406030204" pitchFamily="18" charset="0"/>
                            <a:cs typeface="Times New Roman" panose="02020603050405020304" pitchFamily="18" charset="0"/>
                          </a:rPr>
                          <m:t>𝒏</m:t>
                        </m:r>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−1)</m:t>
                        </m:r>
                      </m:sub>
                    </m:sSub>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m:t>
                    </m:r>
                    <m:sSub>
                      <m:sSubPr>
                        <m:ctrlP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ctrlPr>
                      </m:sSubPr>
                      <m:e>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𝑤</m:t>
                        </m:r>
                      </m:e>
                      <m:sub>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𝑖</m:t>
                        </m:r>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−1</m:t>
                        </m:r>
                      </m:sub>
                    </m:sSub>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m:t>
                    </m:r>
                  </m:oMath>
                </a14:m>
                <a:r>
                  <a:rPr lang="en-US" altLang="ko-KR" sz="1400" dirty="0">
                    <a:solidFill>
                      <a:schemeClr val="tx1">
                        <a:lumMod val="85000"/>
                        <a:lumOff val="15000"/>
                      </a:schemeClr>
                    </a:solidFill>
                    <a:latin typeface="Times New Roman" panose="02020603050405020304" pitchFamily="18" charset="0"/>
                    <a:cs typeface="Times New Roman" panose="02020603050405020304" pitchFamily="18" charset="0"/>
                  </a:rPr>
                  <a:t> </a:t>
                </a:r>
              </a:p>
              <a:p>
                <a:pPr marL="0" indent="0" algn="ctr" latinLnBrk="0">
                  <a:lnSpc>
                    <a:spcPct val="100000"/>
                  </a:lnSpc>
                  <a:buNone/>
                </a:pPr>
                <a:r>
                  <a:rPr lang="en-US" altLang="ko-KR" sz="1400" dirty="0">
                    <a:solidFill>
                      <a:schemeClr val="tx1">
                        <a:lumMod val="85000"/>
                        <a:lumOff val="15000"/>
                      </a:schemeClr>
                    </a:solidFill>
                    <a:latin typeface="Times New Roman" panose="02020603050405020304" pitchFamily="18" charset="0"/>
                    <a:cs typeface="Times New Roman" panose="02020603050405020304" pitchFamily="18" charset="0"/>
                  </a:rPr>
                  <a:t>which can be compared with the following exact relation.</a:t>
                </a:r>
              </a:p>
              <a:p>
                <a:pPr marL="0" indent="0" algn="ctr" latinLnBrk="0">
                  <a:lnSpc>
                    <a:spcPct val="100000"/>
                  </a:lnSpc>
                  <a:buNone/>
                </a:pPr>
                <a14:m>
                  <m:oMath xmlns:m="http://schemas.openxmlformats.org/officeDocument/2006/math">
                    <m:sSub>
                      <m:sSubPr>
                        <m:ctrlP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ctrlPr>
                      </m:sSubPr>
                      <m:e>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𝑃</m:t>
                        </m:r>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m:t>
                        </m:r>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𝑤</m:t>
                        </m:r>
                      </m:e>
                      <m:sub>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1</m:t>
                        </m:r>
                      </m:sub>
                    </m:sSub>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m:t>
                    </m:r>
                    <m:sSub>
                      <m:sSubPr>
                        <m:ctrlP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ctrlPr>
                      </m:sSubPr>
                      <m:e>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𝑤</m:t>
                        </m:r>
                      </m:e>
                      <m:sub>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2</m:t>
                        </m:r>
                      </m:sub>
                    </m:sSub>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m:t>
                    </m:r>
                    <m:sSub>
                      <m:sSubPr>
                        <m:ctrlP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ctrlPr>
                      </m:sSubPr>
                      <m:e>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𝑤</m:t>
                        </m:r>
                      </m:e>
                      <m:sub>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3</m:t>
                        </m:r>
                      </m:sub>
                    </m:sSub>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m:t>
                    </m:r>
                    <m:sSub>
                      <m:sSubPr>
                        <m:ctrlP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ctrlPr>
                      </m:sSubPr>
                      <m:e>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𝑤</m:t>
                        </m:r>
                      </m:e>
                      <m:sub>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𝑚</m:t>
                        </m:r>
                      </m:sub>
                    </m:sSub>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m:t>
                    </m:r>
                    <m:r>
                      <a:rPr lang="en-US" altLang="ko-KR" sz="1400" b="1" i="1" smtClean="0">
                        <a:solidFill>
                          <a:srgbClr val="FF0000"/>
                        </a:solidFill>
                        <a:latin typeface="Cambria Math" panose="02040503050406030204" pitchFamily="18" charset="0"/>
                        <a:cs typeface="Times New Roman" panose="02020603050405020304" pitchFamily="18" charset="0"/>
                      </a:rPr>
                      <m:t>=</m:t>
                    </m:r>
                    <m:nary>
                      <m:naryPr>
                        <m:chr m:val="∏"/>
                        <m:ctrlP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ctrlPr>
                      </m:naryPr>
                      <m:sub>
                        <m:r>
                          <m:rPr>
                            <m:brk m:alnAt="23"/>
                          </m:rP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𝑖</m:t>
                        </m:r>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=1</m:t>
                        </m:r>
                      </m:sub>
                      <m:sup>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𝑚</m:t>
                        </m:r>
                      </m:sup>
                      <m:e>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𝑃</m:t>
                        </m:r>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m:t>
                        </m:r>
                      </m:e>
                    </m:nary>
                    <m:sSub>
                      <m:sSubPr>
                        <m:ctrlP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ctrlPr>
                      </m:sSubPr>
                      <m:e>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𝑤</m:t>
                        </m:r>
                      </m:e>
                      <m:sub>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𝑖</m:t>
                        </m:r>
                      </m:sub>
                    </m:sSub>
                    <m:r>
                      <a:rPr lang="en-US" altLang="ko-KR" sz="1400">
                        <a:solidFill>
                          <a:schemeClr val="tx1">
                            <a:lumMod val="85000"/>
                            <a:lumOff val="15000"/>
                          </a:schemeClr>
                        </a:solidFill>
                        <a:latin typeface="Cambria Math" panose="02040503050406030204" pitchFamily="18" charset="0"/>
                        <a:cs typeface="Times New Roman" panose="02020603050405020304" pitchFamily="18" charset="0"/>
                      </a:rPr>
                      <m:t>|</m:t>
                    </m:r>
                    <m:sSub>
                      <m:sSubPr>
                        <m:ctrlP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ctrlPr>
                      </m:sSubPr>
                      <m:e>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𝑤</m:t>
                        </m:r>
                      </m:e>
                      <m:sub>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1</m:t>
                        </m:r>
                      </m:sub>
                    </m:sSub>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m:t>
                    </m:r>
                    <m:sSub>
                      <m:sSubPr>
                        <m:ctrlP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ctrlPr>
                      </m:sSubPr>
                      <m:e>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𝑤</m:t>
                        </m:r>
                      </m:e>
                      <m:sub>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𝑖</m:t>
                        </m:r>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−1</m:t>
                        </m:r>
                      </m:sub>
                    </m:sSub>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m:t>
                    </m:r>
                  </m:oMath>
                </a14:m>
                <a:r>
                  <a:rPr lang="en-US" altLang="ko-KR" sz="1400" dirty="0">
                    <a:solidFill>
                      <a:schemeClr val="tx1">
                        <a:lumMod val="85000"/>
                        <a:lumOff val="15000"/>
                      </a:schemeClr>
                    </a:solidFill>
                    <a:latin typeface="Times New Roman" panose="02020603050405020304" pitchFamily="18" charset="0"/>
                    <a:cs typeface="Times New Roman" panose="02020603050405020304" pitchFamily="18" charset="0"/>
                  </a:rPr>
                  <a:t> </a:t>
                </a:r>
              </a:p>
            </p:txBody>
          </p:sp>
        </mc:Choice>
        <mc:Fallback xmlns="">
          <p:sp>
            <p:nvSpPr>
              <p:cNvPr id="21" name="내용 개체 틀 2">
                <a:extLst>
                  <a:ext uri="{FF2B5EF4-FFF2-40B4-BE49-F238E27FC236}">
                    <a16:creationId xmlns:a16="http://schemas.microsoft.com/office/drawing/2014/main" xmlns:a14="http://schemas.microsoft.com/office/drawing/2010/main" xmlns="" id="{EA35E485-38C3-4DDE-BDB5-3A325BEB34C4}"/>
                  </a:ext>
                </a:extLst>
              </p:cNvPr>
              <p:cNvSpPr txBox="1">
                <a:spLocks noRot="1" noChangeAspect="1" noMove="1" noResize="1" noEditPoints="1" noAdjustHandles="1" noChangeArrowheads="1" noChangeShapeType="1" noTextEdit="1"/>
              </p:cNvSpPr>
              <p:nvPr/>
            </p:nvSpPr>
            <p:spPr>
              <a:xfrm>
                <a:off x="703262" y="4307589"/>
                <a:ext cx="8640763" cy="1074259"/>
              </a:xfrm>
              <a:prstGeom prst="rect">
                <a:avLst/>
              </a:prstGeom>
              <a:blipFill rotWithShape="0">
                <a:blip r:embed="rId4"/>
                <a:stretch>
                  <a:fillRect/>
                </a:stretch>
              </a:blipFill>
            </p:spPr>
            <p:txBody>
              <a:bodyPr/>
              <a:lstStyle/>
              <a:p>
                <a:r>
                  <a:rPr lang="ko-KR" altLang="en-US">
                    <a:noFill/>
                  </a:rPr>
                  <a:t> </a:t>
                </a:r>
              </a:p>
            </p:txBody>
          </p:sp>
        </mc:Fallback>
      </mc:AlternateContent>
      <p:sp>
        <p:nvSpPr>
          <p:cNvPr id="22" name="Rectangle 12">
            <a:extLst>
              <a:ext uri="{FF2B5EF4-FFF2-40B4-BE49-F238E27FC236}">
                <a16:creationId xmlns:a16="http://schemas.microsoft.com/office/drawing/2014/main" id="{74B240CA-5C64-4CB0-A255-E193415C247A}"/>
              </a:ext>
            </a:extLst>
          </p:cNvPr>
          <p:cNvSpPr/>
          <p:nvPr/>
        </p:nvSpPr>
        <p:spPr>
          <a:xfrm>
            <a:off x="711201" y="5712439"/>
            <a:ext cx="8632824"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latinLnBrk="0">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=&gt; Usually the </a:t>
            </a:r>
            <a:r>
              <a:rPr lang="ko-KR" altLang="en-US" sz="1300" dirty="0">
                <a:solidFill>
                  <a:srgbClr val="193EB0"/>
                </a:solidFill>
                <a:latin typeface="SamsungOne 700" panose="020B0803030303020204" pitchFamily="34" charset="0"/>
                <a:ea typeface="SamsungOne 400" panose="020B0503030303020204" pitchFamily="34" charset="0"/>
              </a:rPr>
              <a:t>𝑛</a:t>
            </a:r>
            <a:r>
              <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rPr>
              <a:t> </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above is a small positive number ≅1, 2, 3,… </a:t>
            </a:r>
          </a:p>
        </p:txBody>
      </p:sp>
      <p:sp>
        <p:nvSpPr>
          <p:cNvPr id="23" name="직사각형 22">
            <a:extLst>
              <a:ext uri="{FF2B5EF4-FFF2-40B4-BE49-F238E27FC236}">
                <a16:creationId xmlns:a16="http://schemas.microsoft.com/office/drawing/2014/main" id="{F7535160-A41C-4E88-8744-CF33259DCE3B}"/>
              </a:ext>
            </a:extLst>
          </p:cNvPr>
          <p:cNvSpPr/>
          <p:nvPr/>
        </p:nvSpPr>
        <p:spPr>
          <a:xfrm>
            <a:off x="558800" y="525055"/>
            <a:ext cx="9050020"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atinLnBrk="0"/>
            <a:r>
              <a:rPr lang="en-US" altLang="ko-KR" sz="1600" dirty="0">
                <a:solidFill>
                  <a:schemeClr val="bg1">
                    <a:lumMod val="95000"/>
                  </a:schemeClr>
                </a:solidFill>
                <a:latin typeface="SamsungOne 700" panose="020B0803030303020204" pitchFamily="34" charset="0"/>
                <a:ea typeface="SamsungOne 700" panose="020B0803030303020204" pitchFamily="34" charset="0"/>
              </a:rPr>
              <a:t>UNIT 6. </a:t>
            </a:r>
            <a:br>
              <a:rPr lang="en-US" altLang="ko-KR" dirty="0">
                <a:solidFill>
                  <a:schemeClr val="bg1">
                    <a:lumMod val="95000"/>
                  </a:schemeClr>
                </a:solidFill>
                <a:latin typeface="SamsungOne 700" panose="020B0803030303020204" pitchFamily="34" charset="0"/>
                <a:ea typeface="SamsungOne 700" panose="020B0803030303020204" pitchFamily="34" charset="0"/>
              </a:rPr>
            </a:br>
            <a:r>
              <a:rPr lang="en-US" altLang="ko-KR" sz="2000" dirty="0">
                <a:solidFill>
                  <a:schemeClr val="bg1">
                    <a:lumMod val="95000"/>
                  </a:schemeClr>
                </a:solidFill>
                <a:latin typeface="SamsungOne 700" panose="020B0803030303020204" pitchFamily="34" charset="0"/>
                <a:ea typeface="SamsungOne 700" panose="020B0803030303020204" pitchFamily="34" charset="0"/>
              </a:rPr>
              <a:t>6.4. </a:t>
            </a:r>
            <a:r>
              <a:rPr lang="en-US" altLang="ko-KR" sz="2000" dirty="0">
                <a:solidFill>
                  <a:schemeClr val="bg1">
                    <a:lumMod val="95000"/>
                  </a:schemeClr>
                </a:solidFill>
                <a:latin typeface="SamsungOne 400" panose="020B0503030303020204" pitchFamily="34" charset="0"/>
                <a:ea typeface="SamsungOne 400" panose="020B0503030303020204" pitchFamily="34" charset="0"/>
              </a:rPr>
              <a:t>Language Model</a:t>
            </a:r>
          </a:p>
        </p:txBody>
      </p:sp>
    </p:spTree>
    <p:extLst>
      <p:ext uri="{BB962C8B-B14F-4D97-AF65-F5344CB8AC3E}">
        <p14:creationId xmlns:p14="http://schemas.microsoft.com/office/powerpoint/2010/main" val="96630479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직사각형 11">
            <a:extLst>
              <a:ext uri="{FF2B5EF4-FFF2-40B4-BE49-F238E27FC236}">
                <a16:creationId xmlns:a16="http://schemas.microsoft.com/office/drawing/2014/main" id="{19B21C28-CD4C-47DB-8BF3-2A7E7A80FCE7}"/>
              </a:ext>
            </a:extLst>
          </p:cNvPr>
          <p:cNvSpPr/>
          <p:nvPr/>
        </p:nvSpPr>
        <p:spPr>
          <a:xfrm>
            <a:off x="546895" y="1528482"/>
            <a:ext cx="8797130"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atinLnBrk="0"/>
            <a:r>
              <a:rPr lang="en-US" altLang="ko-KR" sz="3200" dirty="0">
                <a:solidFill>
                  <a:schemeClr val="tx1">
                    <a:lumMod val="95000"/>
                    <a:lumOff val="5000"/>
                  </a:schemeClr>
                </a:solidFill>
                <a:latin typeface="Samsung Sharp Sans" pitchFamily="2" charset="0"/>
                <a:ea typeface="Samsung Sharp Sans" pitchFamily="2" charset="0"/>
                <a:cs typeface="Samsung Sharp Sans" pitchFamily="2" charset="0"/>
              </a:rPr>
              <a:t>Language Model (6/6)</a:t>
            </a:r>
          </a:p>
        </p:txBody>
      </p:sp>
      <p:grpSp>
        <p:nvGrpSpPr>
          <p:cNvPr id="13" name="그룹 12">
            <a:extLst>
              <a:ext uri="{FF2B5EF4-FFF2-40B4-BE49-F238E27FC236}">
                <a16:creationId xmlns:a16="http://schemas.microsoft.com/office/drawing/2014/main" id="{1B5AAD44-50F8-442D-A2D4-B70353837D17}"/>
              </a:ext>
            </a:extLst>
          </p:cNvPr>
          <p:cNvGrpSpPr/>
          <p:nvPr/>
        </p:nvGrpSpPr>
        <p:grpSpPr>
          <a:xfrm>
            <a:off x="558800" y="2232686"/>
            <a:ext cx="8785225" cy="215444"/>
            <a:chOff x="1027113" y="2045625"/>
            <a:chExt cx="8785225" cy="215444"/>
          </a:xfrm>
        </p:grpSpPr>
        <p:sp>
          <p:nvSpPr>
            <p:cNvPr id="14" name="직사각형 13">
              <a:extLst>
                <a:ext uri="{FF2B5EF4-FFF2-40B4-BE49-F238E27FC236}">
                  <a16:creationId xmlns:a16="http://schemas.microsoft.com/office/drawing/2014/main" id="{E6BDD2A5-EFDA-4280-8874-F85984DE3A49}"/>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latinLnBrk="0"/>
              <a:endParaRPr lang="ko-KR" altLang="en-US"/>
            </a:p>
          </p:txBody>
        </p:sp>
        <p:sp>
          <p:nvSpPr>
            <p:cNvPr id="17" name="직사각형 16">
              <a:extLst>
                <a:ext uri="{FF2B5EF4-FFF2-40B4-BE49-F238E27FC236}">
                  <a16:creationId xmlns:a16="http://schemas.microsoft.com/office/drawing/2014/main" id="{98367DEE-5441-4436-83DC-E1F9EA6CB65F}"/>
                </a:ext>
              </a:extLst>
            </p:cNvPr>
            <p:cNvSpPr/>
            <p:nvPr/>
          </p:nvSpPr>
          <p:spPr>
            <a:xfrm>
              <a:off x="1179513" y="204562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atinLnBrk="0">
                <a:spcAft>
                  <a:spcPts val="600"/>
                </a:spcAft>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n-Gram approximations:</a:t>
              </a:r>
            </a:p>
          </p:txBody>
        </p:sp>
      </p:grpSp>
      <p:grpSp>
        <p:nvGrpSpPr>
          <p:cNvPr id="18" name="그룹 17">
            <a:extLst>
              <a:ext uri="{FF2B5EF4-FFF2-40B4-BE49-F238E27FC236}">
                <a16:creationId xmlns:a16="http://schemas.microsoft.com/office/drawing/2014/main" id="{E7BE0BBA-E1C2-438C-93E6-7014EB9F6965}"/>
              </a:ext>
            </a:extLst>
          </p:cNvPr>
          <p:cNvGrpSpPr/>
          <p:nvPr/>
        </p:nvGrpSpPr>
        <p:grpSpPr>
          <a:xfrm>
            <a:off x="711201" y="2563519"/>
            <a:ext cx="8632824" cy="865481"/>
            <a:chOff x="711201" y="2563519"/>
            <a:chExt cx="8632824" cy="865481"/>
          </a:xfrm>
        </p:grpSpPr>
        <p:sp>
          <p:nvSpPr>
            <p:cNvPr id="19" name="Rectangle 12">
              <a:extLst>
                <a:ext uri="{FF2B5EF4-FFF2-40B4-BE49-F238E27FC236}">
                  <a16:creationId xmlns:a16="http://schemas.microsoft.com/office/drawing/2014/main" id="{FBF2795F-5414-4647-935A-6AD37D6B6D9C}"/>
                </a:ext>
              </a:extLst>
            </p:cNvPr>
            <p:cNvSpPr/>
            <p:nvPr/>
          </p:nvSpPr>
          <p:spPr>
            <a:xfrm>
              <a:off x="711201" y="2563519"/>
              <a:ext cx="8632824"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latinLnBrk="0">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When </a:t>
              </a:r>
              <a:r>
                <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rPr>
                <a:t>𝑛</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=1, it is the Unigram approximation:</a:t>
              </a:r>
            </a:p>
          </p:txBody>
        </p:sp>
        <mc:AlternateContent xmlns:mc="http://schemas.openxmlformats.org/markup-compatibility/2006" xmlns:a14="http://schemas.microsoft.com/office/drawing/2010/main">
          <mc:Choice Requires="a14">
            <p:sp>
              <p:nvSpPr>
                <p:cNvPr id="20" name="내용 개체 틀 2">
                  <a:extLst>
                    <a:ext uri="{FF2B5EF4-FFF2-40B4-BE49-F238E27FC236}">
                      <a16:creationId xmlns:a16="http://schemas.microsoft.com/office/drawing/2014/main" id="{9BF6A3C8-CAB7-4BA7-BFE5-9974C1D08907}"/>
                    </a:ext>
                  </a:extLst>
                </p:cNvPr>
                <p:cNvSpPr txBox="1">
                  <a:spLocks/>
                </p:cNvSpPr>
                <p:nvPr/>
              </p:nvSpPr>
              <p:spPr>
                <a:xfrm>
                  <a:off x="711201" y="2922771"/>
                  <a:ext cx="8632824" cy="506229"/>
                </a:xfrm>
                <a:prstGeom prst="rect">
                  <a:avLst/>
                </a:prstGeom>
              </p:spPr>
              <p:txBody>
                <a:bodyPr>
                  <a:scene3d>
                    <a:camera prst="orthographicFront"/>
                    <a:lightRig rig="threePt" dir="t"/>
                  </a:scene3d>
                  <a:sp3d>
                    <a:bevelT w="0" h="6350"/>
                  </a:sp3d>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latinLnBrk="0">
                    <a:lnSpc>
                      <a:spcPct val="150000"/>
                    </a:lnSpc>
                    <a:buNone/>
                  </a:pPr>
                  <a14:m>
                    <m:oMathPara xmlns:m="http://schemas.openxmlformats.org/officeDocument/2006/math">
                      <m:oMathParaPr>
                        <m:jc m:val="centerGroup"/>
                      </m:oMathParaPr>
                      <m:oMath xmlns:m="http://schemas.openxmlformats.org/officeDocument/2006/math">
                        <m:sSub>
                          <m:sSubPr>
                            <m:ctrlPr>
                              <a:rPr lang="en-US" altLang="ko-KR" sz="1400" i="1" smtClean="0">
                                <a:solidFill>
                                  <a:schemeClr val="tx1">
                                    <a:lumMod val="85000"/>
                                    <a:lumOff val="15000"/>
                                  </a:schemeClr>
                                </a:solidFill>
                                <a:latin typeface="Cambria Math" panose="02040503050406030204" pitchFamily="18" charset="0"/>
                                <a:cs typeface="Times New Roman" panose="02020603050405020304" pitchFamily="18" charset="0"/>
                              </a:rPr>
                            </m:ctrlPr>
                          </m:sSubPr>
                          <m:e>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𝑃</m:t>
                            </m:r>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m:t>
                            </m:r>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𝑤</m:t>
                            </m:r>
                          </m:e>
                          <m:sub>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1</m:t>
                            </m:r>
                          </m:sub>
                        </m:sSub>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m:t>
                        </m:r>
                        <m:sSub>
                          <m:sSubPr>
                            <m:ctrlP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ctrlPr>
                          </m:sSubPr>
                          <m:e>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𝑤</m:t>
                            </m:r>
                          </m:e>
                          <m:sub>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2</m:t>
                            </m:r>
                          </m:sub>
                        </m:sSub>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m:t>
                        </m:r>
                        <m:sSub>
                          <m:sSubPr>
                            <m:ctrlP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ctrlPr>
                          </m:sSubPr>
                          <m:e>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𝑤</m:t>
                            </m:r>
                          </m:e>
                          <m:sub>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3</m:t>
                            </m:r>
                          </m:sub>
                        </m:sSub>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m:t>
                        </m:r>
                        <m:sSub>
                          <m:sSubPr>
                            <m:ctrlP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ctrlPr>
                          </m:sSubPr>
                          <m:e>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𝑤</m:t>
                            </m:r>
                          </m:e>
                          <m:sub>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𝑚</m:t>
                            </m:r>
                          </m:sub>
                        </m:sSub>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m:t>
                        </m:r>
                        <m:r>
                          <a:rPr lang="en-US" altLang="ko-KR" sz="1400" b="1"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ko-KR" sz="1400" i="1">
                            <a:solidFill>
                              <a:schemeClr val="tx1">
                                <a:lumMod val="85000"/>
                                <a:lumOff val="15000"/>
                              </a:schemeClr>
                            </a:solidFill>
                            <a:latin typeface="Cambria Math" panose="02040503050406030204" pitchFamily="18" charset="0"/>
                            <a:ea typeface="Cambria Math" panose="02040503050406030204" pitchFamily="18" charset="0"/>
                            <a:cs typeface="Times New Roman" panose="02020603050405020304" pitchFamily="18" charset="0"/>
                          </a:rPr>
                          <m:t>𝑃</m:t>
                        </m:r>
                        <m:r>
                          <a:rPr lang="en-US" altLang="ko-KR" sz="1400" i="1">
                            <a:solidFill>
                              <a:schemeClr val="tx1">
                                <a:lumMod val="85000"/>
                                <a:lumOff val="15000"/>
                              </a:schemeClr>
                            </a:solidFill>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ctrlPr>
                          </m:sSubPr>
                          <m:e>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𝑤</m:t>
                            </m:r>
                          </m:e>
                          <m:sub>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1</m:t>
                            </m:r>
                          </m:sub>
                        </m:sSub>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m:t>
                        </m:r>
                        <m:r>
                          <a:rPr lang="en-US" altLang="ko-KR" sz="1400" i="1">
                            <a:solidFill>
                              <a:schemeClr val="tx1">
                                <a:lumMod val="85000"/>
                                <a:lumOff val="15000"/>
                              </a:schemeClr>
                            </a:solidFill>
                            <a:latin typeface="Cambria Math" panose="02040503050406030204" pitchFamily="18" charset="0"/>
                            <a:ea typeface="Cambria Math" panose="02040503050406030204" pitchFamily="18" charset="0"/>
                            <a:cs typeface="Times New Roman" panose="02020603050405020304" pitchFamily="18" charset="0"/>
                          </a:rPr>
                          <m:t>𝑃</m:t>
                        </m:r>
                        <m:r>
                          <a:rPr lang="en-US" altLang="ko-KR" sz="1400" i="1">
                            <a:solidFill>
                              <a:schemeClr val="tx1">
                                <a:lumMod val="85000"/>
                                <a:lumOff val="15000"/>
                              </a:schemeClr>
                            </a:solidFill>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ctrlPr>
                          </m:sSubPr>
                          <m:e>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𝑤</m:t>
                            </m:r>
                          </m:e>
                          <m:sub>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2</m:t>
                            </m:r>
                          </m:sub>
                        </m:sSub>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m:t>
                        </m:r>
                        <m:r>
                          <a:rPr lang="en-US" altLang="ko-KR" sz="1400" i="1">
                            <a:solidFill>
                              <a:schemeClr val="tx1">
                                <a:lumMod val="85000"/>
                                <a:lumOff val="15000"/>
                              </a:schemeClr>
                            </a:solidFill>
                            <a:latin typeface="Cambria Math" panose="02040503050406030204" pitchFamily="18" charset="0"/>
                            <a:ea typeface="Cambria Math" panose="02040503050406030204" pitchFamily="18" charset="0"/>
                            <a:cs typeface="Times New Roman" panose="02020603050405020304" pitchFamily="18" charset="0"/>
                          </a:rPr>
                          <m:t>𝑃</m:t>
                        </m:r>
                        <m:r>
                          <a:rPr lang="en-US" altLang="ko-KR" sz="1400" i="1">
                            <a:solidFill>
                              <a:schemeClr val="tx1">
                                <a:lumMod val="85000"/>
                                <a:lumOff val="15000"/>
                              </a:schemeClr>
                            </a:solidFill>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ctrlPr>
                          </m:sSubPr>
                          <m:e>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𝑤</m:t>
                            </m:r>
                          </m:e>
                          <m:sub>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3</m:t>
                            </m:r>
                          </m:sub>
                        </m:sSub>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m:t>
                        </m:r>
                        <m:r>
                          <a:rPr lang="en-US" altLang="ko-KR" sz="1400" i="1">
                            <a:solidFill>
                              <a:schemeClr val="tx1">
                                <a:lumMod val="85000"/>
                                <a:lumOff val="15000"/>
                              </a:schemeClr>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ko-KR" sz="1400" i="1">
                            <a:solidFill>
                              <a:schemeClr val="tx1">
                                <a:lumMod val="85000"/>
                                <a:lumOff val="15000"/>
                              </a:schemeClr>
                            </a:solidFill>
                            <a:latin typeface="Cambria Math" panose="02040503050406030204" pitchFamily="18" charset="0"/>
                            <a:ea typeface="Cambria Math" panose="02040503050406030204" pitchFamily="18" charset="0"/>
                            <a:cs typeface="Times New Roman" panose="02020603050405020304" pitchFamily="18" charset="0"/>
                          </a:rPr>
                          <m:t>𝑃</m:t>
                        </m:r>
                        <m:r>
                          <a:rPr lang="en-US" altLang="ko-KR" sz="1400" i="1">
                            <a:solidFill>
                              <a:schemeClr val="tx1">
                                <a:lumMod val="85000"/>
                                <a:lumOff val="15000"/>
                              </a:schemeClr>
                            </a:solidFill>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ctrlPr>
                          </m:sSubPr>
                          <m:e>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𝑤</m:t>
                            </m:r>
                          </m:e>
                          <m:sub>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𝑚</m:t>
                            </m:r>
                          </m:sub>
                        </m:sSub>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m:t>
                        </m:r>
                      </m:oMath>
                    </m:oMathPara>
                  </a14:m>
                  <a:endParaRPr lang="en-US" altLang="ko-KR" sz="1400" dirty="0">
                    <a:solidFill>
                      <a:schemeClr val="tx1">
                        <a:lumMod val="85000"/>
                        <a:lumOff val="15000"/>
                      </a:schemeClr>
                    </a:solidFill>
                    <a:latin typeface="Times New Roman" panose="02020603050405020304" pitchFamily="18" charset="0"/>
                    <a:cs typeface="Times New Roman" panose="02020603050405020304" pitchFamily="18" charset="0"/>
                  </a:endParaRPr>
                </a:p>
                <a:p>
                  <a:pPr marL="0" indent="0" algn="just" latinLnBrk="0">
                    <a:lnSpc>
                      <a:spcPct val="150000"/>
                    </a:lnSpc>
                    <a:buNone/>
                  </a:pPr>
                  <a:r>
                    <a:rPr lang="en-US" altLang="ko-KR" sz="1400" dirty="0">
                      <a:solidFill>
                        <a:schemeClr val="tx1">
                          <a:lumMod val="85000"/>
                          <a:lumOff val="15000"/>
                        </a:schemeClr>
                      </a:solidFill>
                      <a:latin typeface="Times New Roman" panose="02020603050405020304" pitchFamily="18" charset="0"/>
                      <a:cs typeface="Times New Roman" panose="02020603050405020304" pitchFamily="18" charset="0"/>
                    </a:rPr>
                    <a:t>    </a:t>
                  </a:r>
                </a:p>
              </p:txBody>
            </p:sp>
          </mc:Choice>
          <mc:Fallback xmlns="">
            <p:sp>
              <p:nvSpPr>
                <p:cNvPr id="20" name="내용 개체 틀 2">
                  <a:extLst>
                    <a:ext uri="{FF2B5EF4-FFF2-40B4-BE49-F238E27FC236}">
                      <a16:creationId xmlns:a16="http://schemas.microsoft.com/office/drawing/2014/main" xmlns:a14="http://schemas.microsoft.com/office/drawing/2010/main" xmlns="" id="{9BF6A3C8-CAB7-4BA7-BFE5-9974C1D08907}"/>
                    </a:ext>
                  </a:extLst>
                </p:cNvPr>
                <p:cNvSpPr txBox="1">
                  <a:spLocks noRot="1" noChangeAspect="1" noMove="1" noResize="1" noEditPoints="1" noAdjustHandles="1" noChangeArrowheads="1" noChangeShapeType="1" noTextEdit="1"/>
                </p:cNvSpPr>
                <p:nvPr/>
              </p:nvSpPr>
              <p:spPr>
                <a:xfrm>
                  <a:off x="711201" y="2922771"/>
                  <a:ext cx="8632824" cy="506229"/>
                </a:xfrm>
                <a:prstGeom prst="rect">
                  <a:avLst/>
                </a:prstGeom>
                <a:blipFill rotWithShape="0">
                  <a:blip r:embed="rId3"/>
                  <a:stretch>
                    <a:fillRect/>
                  </a:stretch>
                </a:blipFill>
              </p:spPr>
              <p:txBody>
                <a:bodyPr/>
                <a:lstStyle/>
                <a:p>
                  <a:r>
                    <a:rPr lang="ko-KR" altLang="en-US">
                      <a:noFill/>
                    </a:rPr>
                    <a:t> </a:t>
                  </a:r>
                </a:p>
              </p:txBody>
            </p:sp>
          </mc:Fallback>
        </mc:AlternateContent>
      </p:grpSp>
      <p:grpSp>
        <p:nvGrpSpPr>
          <p:cNvPr id="21" name="그룹 20">
            <a:extLst>
              <a:ext uri="{FF2B5EF4-FFF2-40B4-BE49-F238E27FC236}">
                <a16:creationId xmlns:a16="http://schemas.microsoft.com/office/drawing/2014/main" id="{6EAB0E12-6D72-4A87-ACE3-FDA9154D6DED}"/>
              </a:ext>
            </a:extLst>
          </p:cNvPr>
          <p:cNvGrpSpPr/>
          <p:nvPr/>
        </p:nvGrpSpPr>
        <p:grpSpPr>
          <a:xfrm>
            <a:off x="703261" y="3598269"/>
            <a:ext cx="8640764" cy="865481"/>
            <a:chOff x="703261" y="3714745"/>
            <a:chExt cx="8640764" cy="865481"/>
          </a:xfrm>
        </p:grpSpPr>
        <mc:AlternateContent xmlns:mc="http://schemas.openxmlformats.org/markup-compatibility/2006" xmlns:a14="http://schemas.microsoft.com/office/drawing/2010/main">
          <mc:Choice Requires="a14">
            <p:sp>
              <p:nvSpPr>
                <p:cNvPr id="22" name="내용 개체 틀 2">
                  <a:extLst>
                    <a:ext uri="{FF2B5EF4-FFF2-40B4-BE49-F238E27FC236}">
                      <a16:creationId xmlns:a16="http://schemas.microsoft.com/office/drawing/2014/main" id="{78BA90FC-8042-4E1B-855A-1BF2BB73DEA6}"/>
                    </a:ext>
                  </a:extLst>
                </p:cNvPr>
                <p:cNvSpPr txBox="1">
                  <a:spLocks/>
                </p:cNvSpPr>
                <p:nvPr/>
              </p:nvSpPr>
              <p:spPr>
                <a:xfrm>
                  <a:off x="703261" y="4073997"/>
                  <a:ext cx="8632826" cy="506229"/>
                </a:xfrm>
                <a:prstGeom prst="rect">
                  <a:avLst/>
                </a:prstGeom>
              </p:spPr>
              <p:txBody>
                <a:bodyPr>
                  <a:scene3d>
                    <a:camera prst="orthographicFront"/>
                    <a:lightRig rig="threePt" dir="t"/>
                  </a:scene3d>
                  <a:sp3d>
                    <a:bevelT w="0" h="6350"/>
                  </a:sp3d>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latinLnBrk="0">
                    <a:lnSpc>
                      <a:spcPct val="150000"/>
                    </a:lnSpc>
                    <a:buNone/>
                  </a:pPr>
                  <a14:m>
                    <m:oMathPara xmlns:m="http://schemas.openxmlformats.org/officeDocument/2006/math">
                      <m:oMathParaPr>
                        <m:jc m:val="centerGroup"/>
                      </m:oMathParaPr>
                      <m:oMath xmlns:m="http://schemas.openxmlformats.org/officeDocument/2006/math">
                        <m:sSub>
                          <m:sSubPr>
                            <m:ctrlPr>
                              <a:rPr lang="en-US" altLang="ko-KR" sz="1400" i="1" smtClean="0">
                                <a:solidFill>
                                  <a:schemeClr val="tx1">
                                    <a:lumMod val="85000"/>
                                    <a:lumOff val="15000"/>
                                  </a:schemeClr>
                                </a:solidFill>
                                <a:latin typeface="Cambria Math" panose="02040503050406030204" pitchFamily="18" charset="0"/>
                                <a:cs typeface="Times New Roman" panose="02020603050405020304" pitchFamily="18" charset="0"/>
                              </a:rPr>
                            </m:ctrlPr>
                          </m:sSubPr>
                          <m:e>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𝑃</m:t>
                            </m:r>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m:t>
                            </m:r>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𝑤</m:t>
                            </m:r>
                          </m:e>
                          <m:sub>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1</m:t>
                            </m:r>
                          </m:sub>
                        </m:sSub>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m:t>
                        </m:r>
                        <m:sSub>
                          <m:sSubPr>
                            <m:ctrlP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ctrlPr>
                          </m:sSubPr>
                          <m:e>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𝑤</m:t>
                            </m:r>
                          </m:e>
                          <m:sub>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2</m:t>
                            </m:r>
                          </m:sub>
                        </m:sSub>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m:t>
                        </m:r>
                        <m:sSub>
                          <m:sSubPr>
                            <m:ctrlP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ctrlPr>
                          </m:sSubPr>
                          <m:e>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𝑤</m:t>
                            </m:r>
                          </m:e>
                          <m:sub>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3</m:t>
                            </m:r>
                          </m:sub>
                        </m:sSub>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m:t>
                        </m:r>
                        <m:sSub>
                          <m:sSubPr>
                            <m:ctrlP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ctrlPr>
                          </m:sSubPr>
                          <m:e>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𝑤</m:t>
                            </m:r>
                          </m:e>
                          <m:sub>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𝑚</m:t>
                            </m:r>
                          </m:sub>
                        </m:sSub>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m:t>
                        </m:r>
                        <m:r>
                          <a:rPr lang="en-US" altLang="ko-KR" sz="1400" b="1"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ko-KR" sz="1400" i="1">
                            <a:solidFill>
                              <a:schemeClr val="tx1">
                                <a:lumMod val="85000"/>
                                <a:lumOff val="15000"/>
                              </a:schemeClr>
                            </a:solidFill>
                            <a:latin typeface="Cambria Math" panose="02040503050406030204" pitchFamily="18" charset="0"/>
                            <a:ea typeface="Cambria Math" panose="02040503050406030204" pitchFamily="18" charset="0"/>
                            <a:cs typeface="Times New Roman" panose="02020603050405020304" pitchFamily="18" charset="0"/>
                          </a:rPr>
                          <m:t>𝑃</m:t>
                        </m:r>
                        <m:r>
                          <a:rPr lang="en-US" altLang="ko-KR" sz="1400" i="1">
                            <a:solidFill>
                              <a:schemeClr val="tx1">
                                <a:lumMod val="85000"/>
                                <a:lumOff val="15000"/>
                              </a:schemeClr>
                            </a:solidFill>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ctrlPr>
                          </m:sSubPr>
                          <m:e>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𝑤</m:t>
                            </m:r>
                          </m:e>
                          <m:sub>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1</m:t>
                            </m:r>
                          </m:sub>
                        </m:sSub>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m:t>
                        </m:r>
                        <m:r>
                          <a:rPr lang="en-US" altLang="ko-KR" sz="1400" i="1">
                            <a:solidFill>
                              <a:schemeClr val="tx1">
                                <a:lumMod val="85000"/>
                                <a:lumOff val="15000"/>
                              </a:schemeClr>
                            </a:solidFill>
                            <a:latin typeface="Cambria Math" panose="02040503050406030204" pitchFamily="18" charset="0"/>
                            <a:ea typeface="Cambria Math" panose="02040503050406030204" pitchFamily="18" charset="0"/>
                            <a:cs typeface="Times New Roman" panose="02020603050405020304" pitchFamily="18" charset="0"/>
                          </a:rPr>
                          <m:t>𝑃</m:t>
                        </m:r>
                        <m:r>
                          <a:rPr lang="en-US" altLang="ko-KR" sz="1400" i="1">
                            <a:solidFill>
                              <a:schemeClr val="tx1">
                                <a:lumMod val="85000"/>
                                <a:lumOff val="15000"/>
                              </a:schemeClr>
                            </a:solidFill>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ctrlPr>
                          </m:sSubPr>
                          <m:e>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𝑤</m:t>
                            </m:r>
                          </m:e>
                          <m:sub>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2</m:t>
                            </m:r>
                          </m:sub>
                        </m:sSub>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m:t>
                        </m:r>
                        <m:sSub>
                          <m:sSubPr>
                            <m:ctrlP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ctrlPr>
                          </m:sSubPr>
                          <m:e>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𝑤</m:t>
                            </m:r>
                          </m:e>
                          <m:sub>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1</m:t>
                            </m:r>
                          </m:sub>
                        </m:sSub>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m:t>
                        </m:r>
                        <m:r>
                          <a:rPr lang="en-US" altLang="ko-KR" sz="1400" i="1">
                            <a:solidFill>
                              <a:schemeClr val="tx1">
                                <a:lumMod val="85000"/>
                                <a:lumOff val="15000"/>
                              </a:schemeClr>
                            </a:solidFill>
                            <a:latin typeface="Cambria Math" panose="02040503050406030204" pitchFamily="18" charset="0"/>
                            <a:ea typeface="Cambria Math" panose="02040503050406030204" pitchFamily="18" charset="0"/>
                            <a:cs typeface="Times New Roman" panose="02020603050405020304" pitchFamily="18" charset="0"/>
                          </a:rPr>
                          <m:t>𝑃</m:t>
                        </m:r>
                        <m:r>
                          <a:rPr lang="en-US" altLang="ko-KR" sz="1400" i="1">
                            <a:solidFill>
                              <a:schemeClr val="tx1">
                                <a:lumMod val="85000"/>
                                <a:lumOff val="15000"/>
                              </a:schemeClr>
                            </a:solidFill>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ctrlPr>
                          </m:sSubPr>
                          <m:e>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𝑤</m:t>
                            </m:r>
                          </m:e>
                          <m:sub>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3</m:t>
                            </m:r>
                          </m:sub>
                        </m:sSub>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m:t>
                        </m:r>
                        <m:sSub>
                          <m:sSubPr>
                            <m:ctrlP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ctrlPr>
                          </m:sSubPr>
                          <m:e>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𝑤</m:t>
                            </m:r>
                          </m:e>
                          <m:sub>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2</m:t>
                            </m:r>
                          </m:sub>
                        </m:sSub>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m:t>
                        </m:r>
                        <m:r>
                          <a:rPr lang="en-US" altLang="ko-KR" sz="1400" i="1">
                            <a:solidFill>
                              <a:schemeClr val="tx1">
                                <a:lumMod val="85000"/>
                                <a:lumOff val="15000"/>
                              </a:schemeClr>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ko-KR" sz="1400" i="1">
                            <a:solidFill>
                              <a:schemeClr val="tx1">
                                <a:lumMod val="85000"/>
                                <a:lumOff val="15000"/>
                              </a:schemeClr>
                            </a:solidFill>
                            <a:latin typeface="Cambria Math" panose="02040503050406030204" pitchFamily="18" charset="0"/>
                            <a:ea typeface="Cambria Math" panose="02040503050406030204" pitchFamily="18" charset="0"/>
                            <a:cs typeface="Times New Roman" panose="02020603050405020304" pitchFamily="18" charset="0"/>
                          </a:rPr>
                          <m:t>𝑃</m:t>
                        </m:r>
                        <m:r>
                          <a:rPr lang="en-US" altLang="ko-KR" sz="1400" i="1">
                            <a:solidFill>
                              <a:schemeClr val="tx1">
                                <a:lumMod val="85000"/>
                                <a:lumOff val="15000"/>
                              </a:schemeClr>
                            </a:solidFill>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ctrlPr>
                          </m:sSubPr>
                          <m:e>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𝑤</m:t>
                            </m:r>
                          </m:e>
                          <m:sub>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𝑚</m:t>
                            </m:r>
                          </m:sub>
                        </m:sSub>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m:t>
                        </m:r>
                        <m:sSub>
                          <m:sSubPr>
                            <m:ctrlP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ctrlPr>
                          </m:sSubPr>
                          <m:e>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𝑤</m:t>
                            </m:r>
                          </m:e>
                          <m:sub>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𝑚</m:t>
                            </m:r>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−1</m:t>
                            </m:r>
                          </m:sub>
                        </m:sSub>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m:t>
                        </m:r>
                      </m:oMath>
                    </m:oMathPara>
                  </a14:m>
                  <a:endParaRPr lang="en-US" altLang="ko-KR" sz="1400" dirty="0">
                    <a:solidFill>
                      <a:schemeClr val="tx1">
                        <a:lumMod val="85000"/>
                        <a:lumOff val="15000"/>
                      </a:schemeClr>
                    </a:solidFill>
                    <a:latin typeface="Times New Roman" panose="02020603050405020304" pitchFamily="18" charset="0"/>
                    <a:cs typeface="Times New Roman" panose="02020603050405020304" pitchFamily="18" charset="0"/>
                  </a:endParaRPr>
                </a:p>
              </p:txBody>
            </p:sp>
          </mc:Choice>
          <mc:Fallback xmlns="">
            <p:sp>
              <p:nvSpPr>
                <p:cNvPr id="22" name="내용 개체 틀 2">
                  <a:extLst>
                    <a:ext uri="{FF2B5EF4-FFF2-40B4-BE49-F238E27FC236}">
                      <a16:creationId xmlns:a16="http://schemas.microsoft.com/office/drawing/2014/main" xmlns:a14="http://schemas.microsoft.com/office/drawing/2010/main" xmlns="" id="{78BA90FC-8042-4E1B-855A-1BF2BB73DEA6}"/>
                    </a:ext>
                  </a:extLst>
                </p:cNvPr>
                <p:cNvSpPr txBox="1">
                  <a:spLocks noRot="1" noChangeAspect="1" noMove="1" noResize="1" noEditPoints="1" noAdjustHandles="1" noChangeArrowheads="1" noChangeShapeType="1" noTextEdit="1"/>
                </p:cNvSpPr>
                <p:nvPr/>
              </p:nvSpPr>
              <p:spPr>
                <a:xfrm>
                  <a:off x="703261" y="4073997"/>
                  <a:ext cx="8632826" cy="506229"/>
                </a:xfrm>
                <a:prstGeom prst="rect">
                  <a:avLst/>
                </a:prstGeom>
                <a:blipFill rotWithShape="0">
                  <a:blip r:embed="rId4"/>
                  <a:stretch>
                    <a:fillRect/>
                  </a:stretch>
                </a:blipFill>
              </p:spPr>
              <p:txBody>
                <a:bodyPr/>
                <a:lstStyle/>
                <a:p>
                  <a:r>
                    <a:rPr lang="ko-KR" altLang="en-US">
                      <a:noFill/>
                    </a:rPr>
                    <a:t> </a:t>
                  </a:r>
                </a:p>
              </p:txBody>
            </p:sp>
          </mc:Fallback>
        </mc:AlternateContent>
        <p:sp>
          <p:nvSpPr>
            <p:cNvPr id="23" name="Rectangle 12">
              <a:extLst>
                <a:ext uri="{FF2B5EF4-FFF2-40B4-BE49-F238E27FC236}">
                  <a16:creationId xmlns:a16="http://schemas.microsoft.com/office/drawing/2014/main" id="{59AC7D24-18C9-4A67-B16A-0BFAFF9FBE2B}"/>
                </a:ext>
              </a:extLst>
            </p:cNvPr>
            <p:cNvSpPr/>
            <p:nvPr/>
          </p:nvSpPr>
          <p:spPr>
            <a:xfrm>
              <a:off x="711201" y="3714745"/>
              <a:ext cx="8632824"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latinLnBrk="0">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When </a:t>
              </a:r>
              <a:r>
                <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rPr>
                <a:t>𝑛</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=2, it is the Bigram approximation:</a:t>
              </a:r>
            </a:p>
          </p:txBody>
        </p:sp>
      </p:grpSp>
      <p:grpSp>
        <p:nvGrpSpPr>
          <p:cNvPr id="24" name="그룹 23">
            <a:extLst>
              <a:ext uri="{FF2B5EF4-FFF2-40B4-BE49-F238E27FC236}">
                <a16:creationId xmlns:a16="http://schemas.microsoft.com/office/drawing/2014/main" id="{6DE7F4E9-0DD0-423F-AEEF-5462269938BB}"/>
              </a:ext>
            </a:extLst>
          </p:cNvPr>
          <p:cNvGrpSpPr/>
          <p:nvPr/>
        </p:nvGrpSpPr>
        <p:grpSpPr>
          <a:xfrm>
            <a:off x="711197" y="4633019"/>
            <a:ext cx="8632828" cy="865481"/>
            <a:chOff x="711197" y="4879762"/>
            <a:chExt cx="8632828" cy="865481"/>
          </a:xfrm>
        </p:grpSpPr>
        <p:sp>
          <p:nvSpPr>
            <p:cNvPr id="25" name="Rectangle 12">
              <a:extLst>
                <a:ext uri="{FF2B5EF4-FFF2-40B4-BE49-F238E27FC236}">
                  <a16:creationId xmlns:a16="http://schemas.microsoft.com/office/drawing/2014/main" id="{B674BB96-1F28-467A-8EF9-BCF47C95438A}"/>
                </a:ext>
              </a:extLst>
            </p:cNvPr>
            <p:cNvSpPr/>
            <p:nvPr/>
          </p:nvSpPr>
          <p:spPr>
            <a:xfrm>
              <a:off x="711201" y="4879762"/>
              <a:ext cx="8632824"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latinLnBrk="0">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When </a:t>
              </a:r>
              <a:r>
                <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rPr>
                <a:t>𝑛</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=3, it is the Trigram approximation:</a:t>
              </a:r>
            </a:p>
          </p:txBody>
        </p:sp>
        <mc:AlternateContent xmlns:mc="http://schemas.openxmlformats.org/markup-compatibility/2006" xmlns:a14="http://schemas.microsoft.com/office/drawing/2010/main">
          <mc:Choice Requires="a14">
            <p:sp>
              <p:nvSpPr>
                <p:cNvPr id="26" name="내용 개체 틀 2">
                  <a:extLst>
                    <a:ext uri="{FF2B5EF4-FFF2-40B4-BE49-F238E27FC236}">
                      <a16:creationId xmlns:a16="http://schemas.microsoft.com/office/drawing/2014/main" id="{0483CD88-2CF6-4746-8D0B-6A36107EDD36}"/>
                    </a:ext>
                  </a:extLst>
                </p:cNvPr>
                <p:cNvSpPr txBox="1">
                  <a:spLocks/>
                </p:cNvSpPr>
                <p:nvPr/>
              </p:nvSpPr>
              <p:spPr>
                <a:xfrm>
                  <a:off x="711197" y="5239014"/>
                  <a:ext cx="8632827" cy="506229"/>
                </a:xfrm>
                <a:prstGeom prst="rect">
                  <a:avLst/>
                </a:prstGeom>
              </p:spPr>
              <p:txBody>
                <a:bodyPr>
                  <a:scene3d>
                    <a:camera prst="orthographicFront"/>
                    <a:lightRig rig="threePt" dir="t"/>
                  </a:scene3d>
                  <a:sp3d>
                    <a:bevelT w="0" h="6350"/>
                  </a:sp3d>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latinLnBrk="0">
                    <a:lnSpc>
                      <a:spcPct val="150000"/>
                    </a:lnSpc>
                    <a:buNone/>
                  </a:pPr>
                  <a14:m>
                    <m:oMathPara xmlns:m="http://schemas.openxmlformats.org/officeDocument/2006/math">
                      <m:oMathParaPr>
                        <m:jc m:val="centerGroup"/>
                      </m:oMathParaPr>
                      <m:oMath xmlns:m="http://schemas.openxmlformats.org/officeDocument/2006/math">
                        <m:sSub>
                          <m:sSubPr>
                            <m:ctrlPr>
                              <a:rPr lang="en-US" altLang="ko-KR" sz="1400" i="1" smtClean="0">
                                <a:solidFill>
                                  <a:schemeClr val="tx1">
                                    <a:lumMod val="85000"/>
                                    <a:lumOff val="15000"/>
                                  </a:schemeClr>
                                </a:solidFill>
                                <a:latin typeface="Cambria Math" panose="02040503050406030204" pitchFamily="18" charset="0"/>
                                <a:cs typeface="Times New Roman" panose="02020603050405020304" pitchFamily="18" charset="0"/>
                              </a:rPr>
                            </m:ctrlPr>
                          </m:sSubPr>
                          <m:e>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𝑃</m:t>
                            </m:r>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m:t>
                            </m:r>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𝑤</m:t>
                            </m:r>
                          </m:e>
                          <m:sub>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1</m:t>
                            </m:r>
                          </m:sub>
                        </m:sSub>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m:t>
                        </m:r>
                        <m:sSub>
                          <m:sSubPr>
                            <m:ctrlP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ctrlPr>
                          </m:sSubPr>
                          <m:e>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𝑤</m:t>
                            </m:r>
                          </m:e>
                          <m:sub>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2</m:t>
                            </m:r>
                          </m:sub>
                        </m:sSub>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m:t>
                        </m:r>
                        <m:sSub>
                          <m:sSubPr>
                            <m:ctrlP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ctrlPr>
                          </m:sSubPr>
                          <m:e>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𝑤</m:t>
                            </m:r>
                          </m:e>
                          <m:sub>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3</m:t>
                            </m:r>
                          </m:sub>
                        </m:sSub>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m:t>
                        </m:r>
                        <m:sSub>
                          <m:sSubPr>
                            <m:ctrlP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ctrlPr>
                          </m:sSubPr>
                          <m:e>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𝑤</m:t>
                            </m:r>
                          </m:e>
                          <m:sub>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𝑚</m:t>
                            </m:r>
                          </m:sub>
                        </m:sSub>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m:t>
                        </m:r>
                        <m:r>
                          <a:rPr lang="en-US" altLang="ko-KR" sz="1400" b="1"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ko-KR" sz="1400" i="1">
                            <a:solidFill>
                              <a:schemeClr val="tx1">
                                <a:lumMod val="85000"/>
                                <a:lumOff val="15000"/>
                              </a:schemeClr>
                            </a:solidFill>
                            <a:latin typeface="Cambria Math" panose="02040503050406030204" pitchFamily="18" charset="0"/>
                            <a:ea typeface="Cambria Math" panose="02040503050406030204" pitchFamily="18" charset="0"/>
                            <a:cs typeface="Times New Roman" panose="02020603050405020304" pitchFamily="18" charset="0"/>
                          </a:rPr>
                          <m:t>𝑃</m:t>
                        </m:r>
                        <m:r>
                          <a:rPr lang="en-US" altLang="ko-KR" sz="1400" i="1">
                            <a:solidFill>
                              <a:schemeClr val="tx1">
                                <a:lumMod val="85000"/>
                                <a:lumOff val="15000"/>
                              </a:schemeClr>
                            </a:solidFill>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ctrlPr>
                          </m:sSubPr>
                          <m:e>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𝑤</m:t>
                            </m:r>
                          </m:e>
                          <m:sub>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1</m:t>
                            </m:r>
                          </m:sub>
                        </m:sSub>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m:t>
                        </m:r>
                        <m:r>
                          <a:rPr lang="en-US" altLang="ko-KR" sz="1400" i="1">
                            <a:solidFill>
                              <a:schemeClr val="tx1">
                                <a:lumMod val="85000"/>
                                <a:lumOff val="15000"/>
                              </a:schemeClr>
                            </a:solidFill>
                            <a:latin typeface="Cambria Math" panose="02040503050406030204" pitchFamily="18" charset="0"/>
                            <a:ea typeface="Cambria Math" panose="02040503050406030204" pitchFamily="18" charset="0"/>
                            <a:cs typeface="Times New Roman" panose="02020603050405020304" pitchFamily="18" charset="0"/>
                          </a:rPr>
                          <m:t>𝑃</m:t>
                        </m:r>
                        <m:r>
                          <a:rPr lang="en-US" altLang="ko-KR" sz="1400" i="1">
                            <a:solidFill>
                              <a:schemeClr val="tx1">
                                <a:lumMod val="85000"/>
                                <a:lumOff val="15000"/>
                              </a:schemeClr>
                            </a:solidFill>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ctrlPr>
                          </m:sSubPr>
                          <m:e>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𝑤</m:t>
                            </m:r>
                          </m:e>
                          <m:sub>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2</m:t>
                            </m:r>
                          </m:sub>
                        </m:sSub>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m:t>
                        </m:r>
                        <m:sSub>
                          <m:sSubPr>
                            <m:ctrlP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ctrlPr>
                          </m:sSubPr>
                          <m:e>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𝑤</m:t>
                            </m:r>
                          </m:e>
                          <m:sub>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1</m:t>
                            </m:r>
                          </m:sub>
                        </m:sSub>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m:t>
                        </m:r>
                        <m:r>
                          <a:rPr lang="en-US" altLang="ko-KR" sz="1400" i="1">
                            <a:solidFill>
                              <a:schemeClr val="tx1">
                                <a:lumMod val="85000"/>
                                <a:lumOff val="15000"/>
                              </a:schemeClr>
                            </a:solidFill>
                            <a:latin typeface="Cambria Math" panose="02040503050406030204" pitchFamily="18" charset="0"/>
                            <a:ea typeface="Cambria Math" panose="02040503050406030204" pitchFamily="18" charset="0"/>
                            <a:cs typeface="Times New Roman" panose="02020603050405020304" pitchFamily="18" charset="0"/>
                          </a:rPr>
                          <m:t>𝑃</m:t>
                        </m:r>
                        <m:r>
                          <a:rPr lang="en-US" altLang="ko-KR" sz="1400" i="1">
                            <a:solidFill>
                              <a:schemeClr val="tx1">
                                <a:lumMod val="85000"/>
                                <a:lumOff val="15000"/>
                              </a:schemeClr>
                            </a:solidFill>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ctrlPr>
                          </m:sSubPr>
                          <m:e>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𝑤</m:t>
                            </m:r>
                          </m:e>
                          <m:sub>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3</m:t>
                            </m:r>
                          </m:sub>
                        </m:sSub>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m:t>
                        </m:r>
                        <m:sSub>
                          <m:sSubPr>
                            <m:ctrlP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ctrlPr>
                          </m:sSubPr>
                          <m:e>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𝑤</m:t>
                            </m:r>
                          </m:e>
                          <m:sub>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2</m:t>
                            </m:r>
                          </m:sub>
                        </m:sSub>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m:t>
                        </m:r>
                        <m:sSub>
                          <m:sSubPr>
                            <m:ctrlP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ctrlPr>
                          </m:sSubPr>
                          <m:e>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𝑤</m:t>
                            </m:r>
                          </m:e>
                          <m:sub>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1</m:t>
                            </m:r>
                          </m:sub>
                        </m:sSub>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m:t>
                        </m:r>
                        <m:r>
                          <a:rPr lang="en-US" altLang="ko-KR" sz="1400" i="1">
                            <a:solidFill>
                              <a:schemeClr val="tx1">
                                <a:lumMod val="85000"/>
                                <a:lumOff val="15000"/>
                              </a:schemeClr>
                            </a:solidFill>
                            <a:latin typeface="Cambria Math" panose="02040503050406030204" pitchFamily="18" charset="0"/>
                            <a:ea typeface="Cambria Math" panose="02040503050406030204" pitchFamily="18" charset="0"/>
                            <a:cs typeface="Times New Roman" panose="02020603050405020304" pitchFamily="18" charset="0"/>
                          </a:rPr>
                          <m:t>𝑃</m:t>
                        </m:r>
                        <m:r>
                          <a:rPr lang="en-US" altLang="ko-KR" sz="1400" i="1">
                            <a:solidFill>
                              <a:schemeClr val="tx1">
                                <a:lumMod val="85000"/>
                                <a:lumOff val="15000"/>
                              </a:schemeClr>
                            </a:solidFill>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ctrlPr>
                          </m:sSubPr>
                          <m:e>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𝑤</m:t>
                            </m:r>
                          </m:e>
                          <m:sub>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4</m:t>
                            </m:r>
                          </m:sub>
                        </m:sSub>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m:t>
                        </m:r>
                        <m:sSub>
                          <m:sSubPr>
                            <m:ctrlP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ctrlPr>
                          </m:sSubPr>
                          <m:e>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𝑤</m:t>
                            </m:r>
                          </m:e>
                          <m:sub>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3</m:t>
                            </m:r>
                          </m:sub>
                        </m:sSub>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m:t>
                        </m:r>
                        <m:sSub>
                          <m:sSubPr>
                            <m:ctrlP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ctrlPr>
                          </m:sSubPr>
                          <m:e>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𝑤</m:t>
                            </m:r>
                          </m:e>
                          <m:sub>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2</m:t>
                            </m:r>
                          </m:sub>
                        </m:sSub>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m:t>
                        </m:r>
                        <m:r>
                          <a:rPr lang="en-US" altLang="ko-KR" sz="1400" i="1">
                            <a:solidFill>
                              <a:schemeClr val="tx1">
                                <a:lumMod val="85000"/>
                                <a:lumOff val="15000"/>
                              </a:schemeClr>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ko-KR" sz="1400" i="1">
                            <a:solidFill>
                              <a:schemeClr val="tx1">
                                <a:lumMod val="85000"/>
                                <a:lumOff val="15000"/>
                              </a:schemeClr>
                            </a:solidFill>
                            <a:latin typeface="Cambria Math" panose="02040503050406030204" pitchFamily="18" charset="0"/>
                            <a:ea typeface="Cambria Math" panose="02040503050406030204" pitchFamily="18" charset="0"/>
                            <a:cs typeface="Times New Roman" panose="02020603050405020304" pitchFamily="18" charset="0"/>
                          </a:rPr>
                          <m:t>𝑃</m:t>
                        </m:r>
                        <m:r>
                          <a:rPr lang="en-US" altLang="ko-KR" sz="1400" i="1">
                            <a:solidFill>
                              <a:schemeClr val="tx1">
                                <a:lumMod val="85000"/>
                                <a:lumOff val="15000"/>
                              </a:schemeClr>
                            </a:solidFill>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ctrlPr>
                          </m:sSubPr>
                          <m:e>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𝑤</m:t>
                            </m:r>
                          </m:e>
                          <m:sub>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𝑚</m:t>
                            </m:r>
                          </m:sub>
                        </m:sSub>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m:t>
                        </m:r>
                        <m:sSub>
                          <m:sSubPr>
                            <m:ctrlP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ctrlPr>
                          </m:sSubPr>
                          <m:e>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𝑤</m:t>
                            </m:r>
                          </m:e>
                          <m:sub>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𝑚</m:t>
                            </m:r>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−1</m:t>
                            </m:r>
                          </m:sub>
                        </m:sSub>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m:t>
                        </m:r>
                        <m:sSub>
                          <m:sSubPr>
                            <m:ctrlP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ctrlPr>
                          </m:sSubPr>
                          <m:e>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𝑤</m:t>
                            </m:r>
                          </m:e>
                          <m:sub>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𝑚</m:t>
                            </m:r>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−2</m:t>
                            </m:r>
                          </m:sub>
                        </m:sSub>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m:t>
                        </m:r>
                      </m:oMath>
                    </m:oMathPara>
                  </a14:m>
                  <a:endParaRPr lang="en-US" altLang="ko-KR" sz="1400" dirty="0">
                    <a:solidFill>
                      <a:schemeClr val="tx1">
                        <a:lumMod val="85000"/>
                        <a:lumOff val="15000"/>
                      </a:schemeClr>
                    </a:solidFill>
                    <a:latin typeface="Times New Roman" panose="02020603050405020304" pitchFamily="18" charset="0"/>
                    <a:cs typeface="Times New Roman" panose="02020603050405020304" pitchFamily="18" charset="0"/>
                  </a:endParaRPr>
                </a:p>
              </p:txBody>
            </p:sp>
          </mc:Choice>
          <mc:Fallback xmlns="">
            <p:sp>
              <p:nvSpPr>
                <p:cNvPr id="26" name="내용 개체 틀 2">
                  <a:extLst>
                    <a:ext uri="{FF2B5EF4-FFF2-40B4-BE49-F238E27FC236}">
                      <a16:creationId xmlns:a16="http://schemas.microsoft.com/office/drawing/2014/main" xmlns:a14="http://schemas.microsoft.com/office/drawing/2010/main" xmlns="" id="{0483CD88-2CF6-4746-8D0B-6A36107EDD36}"/>
                    </a:ext>
                  </a:extLst>
                </p:cNvPr>
                <p:cNvSpPr txBox="1">
                  <a:spLocks noRot="1" noChangeAspect="1" noMove="1" noResize="1" noEditPoints="1" noAdjustHandles="1" noChangeArrowheads="1" noChangeShapeType="1" noTextEdit="1"/>
                </p:cNvSpPr>
                <p:nvPr/>
              </p:nvSpPr>
              <p:spPr>
                <a:xfrm>
                  <a:off x="711197" y="5239014"/>
                  <a:ext cx="8632827" cy="506229"/>
                </a:xfrm>
                <a:prstGeom prst="rect">
                  <a:avLst/>
                </a:prstGeom>
                <a:blipFill rotWithShape="0">
                  <a:blip r:embed="rId5"/>
                  <a:stretch>
                    <a:fillRect/>
                  </a:stretch>
                </a:blipFill>
              </p:spPr>
              <p:txBody>
                <a:bodyPr/>
                <a:lstStyle/>
                <a:p>
                  <a:r>
                    <a:rPr lang="ko-KR" altLang="en-US">
                      <a:noFill/>
                    </a:rPr>
                    <a:t> </a:t>
                  </a:r>
                </a:p>
              </p:txBody>
            </p:sp>
          </mc:Fallback>
        </mc:AlternateContent>
      </p:grpSp>
      <p:sp>
        <p:nvSpPr>
          <p:cNvPr id="27" name="직사각형 26">
            <a:extLst>
              <a:ext uri="{FF2B5EF4-FFF2-40B4-BE49-F238E27FC236}">
                <a16:creationId xmlns:a16="http://schemas.microsoft.com/office/drawing/2014/main" id="{99BCDD43-3E49-4543-9AC3-EC09039DFB77}"/>
              </a:ext>
            </a:extLst>
          </p:cNvPr>
          <p:cNvSpPr/>
          <p:nvPr/>
        </p:nvSpPr>
        <p:spPr>
          <a:xfrm>
            <a:off x="1049648" y="5508000"/>
            <a:ext cx="421012" cy="2462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atinLnBrk="0">
              <a:spcAft>
                <a:spcPts val="600"/>
              </a:spcAft>
            </a:pPr>
            <a:r>
              <a:rPr lang="en-US" altLang="ko-KR" sz="1600" dirty="0">
                <a:solidFill>
                  <a:srgbClr val="FF0000"/>
                </a:solidFill>
                <a:latin typeface="SamsungOne 700" panose="020B0803030303020204" pitchFamily="34" charset="0"/>
                <a:ea typeface="SamsungOne 700" panose="020B0803030303020204" pitchFamily="34" charset="0"/>
              </a:rPr>
              <a:t>Ex</a:t>
            </a:r>
            <a:r>
              <a:rPr lang="en-US" altLang="ko-KR" sz="1600" dirty="0">
                <a:solidFill>
                  <a:schemeClr val="tx1">
                    <a:lumMod val="85000"/>
                    <a:lumOff val="15000"/>
                  </a:schemeClr>
                </a:solidFill>
                <a:latin typeface="SamsungOne 400" panose="020B0503030303020204" pitchFamily="34" charset="0"/>
                <a:ea typeface="SamsungOne 400" panose="020B0503030303020204" pitchFamily="34" charset="0"/>
              </a:rPr>
              <a:t>) </a:t>
            </a:r>
            <a:endPar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endParaRPr>
          </a:p>
        </p:txBody>
      </p:sp>
      <mc:AlternateContent xmlns:mc="http://schemas.openxmlformats.org/markup-compatibility/2006" xmlns:a14="http://schemas.microsoft.com/office/drawing/2010/main">
        <mc:Choice Requires="a14">
          <p:sp>
            <p:nvSpPr>
              <p:cNvPr id="28" name="내용 개체 틀 2">
                <a:extLst>
                  <a:ext uri="{FF2B5EF4-FFF2-40B4-BE49-F238E27FC236}">
                    <a16:creationId xmlns:a16="http://schemas.microsoft.com/office/drawing/2014/main" id="{7550AAAB-7EFC-44F7-BD4E-BE58A1E0AE03}"/>
                  </a:ext>
                </a:extLst>
              </p:cNvPr>
              <p:cNvSpPr txBox="1">
                <a:spLocks/>
              </p:cNvSpPr>
              <p:nvPr/>
            </p:nvSpPr>
            <p:spPr>
              <a:xfrm>
                <a:off x="1318281" y="5409290"/>
                <a:ext cx="8025744" cy="972887"/>
              </a:xfrm>
              <a:prstGeom prst="rect">
                <a:avLst/>
              </a:prstGeom>
            </p:spPr>
            <p:txBody>
              <a:bodyPr>
                <a:scene3d>
                  <a:camera prst="orthographicFront"/>
                  <a:lightRig rig="threePt" dir="t"/>
                </a:scene3d>
                <a:sp3d>
                  <a:bevelT w="0" h="6350"/>
                </a:sp3d>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latinLnBrk="0">
                  <a:lnSpc>
                    <a:spcPct val="150000"/>
                  </a:lnSpc>
                  <a:buNone/>
                </a:pPr>
                <a:r>
                  <a:rPr lang="en-US" altLang="ko-KR" sz="1400" dirty="0">
                    <a:solidFill>
                      <a:schemeClr val="tx1">
                        <a:lumMod val="85000"/>
                        <a:lumOff val="15000"/>
                      </a:schemeClr>
                    </a:solidFill>
                    <a:latin typeface="Times New Roman" panose="02020603050405020304" pitchFamily="18" charset="0"/>
                    <a:cs typeface="Times New Roman" panose="02020603050405020304" pitchFamily="18" charset="0"/>
                  </a:rPr>
                  <a:t>Bigram approximation for </a:t>
                </a:r>
                <a:r>
                  <a:rPr lang="en-US" altLang="ko-KR" sz="1400" b="1" dirty="0">
                    <a:solidFill>
                      <a:srgbClr val="193EB0"/>
                    </a:solidFill>
                    <a:latin typeface="Times New Roman" panose="02020603050405020304" pitchFamily="18" charset="0"/>
                    <a:cs typeface="Times New Roman" panose="02020603050405020304" pitchFamily="18" charset="0"/>
                  </a:rPr>
                  <a:t>Sequence </a:t>
                </a:r>
                <a:r>
                  <a:rPr lang="en-US" altLang="ko-KR" sz="1400" dirty="0">
                    <a:solidFill>
                      <a:schemeClr val="tx1">
                        <a:lumMod val="85000"/>
                        <a:lumOff val="15000"/>
                      </a:schemeClr>
                    </a:solidFill>
                    <a:latin typeface="Times New Roman" panose="02020603050405020304" pitchFamily="18" charset="0"/>
                    <a:cs typeface="Times New Roman" panose="02020603050405020304" pitchFamily="18" charset="0"/>
                  </a:rPr>
                  <a:t>= “</a:t>
                </a:r>
                <a14:m>
                  <m:oMath xmlns:m="http://schemas.openxmlformats.org/officeDocument/2006/math">
                    <m:r>
                      <m:rPr>
                        <m:nor/>
                      </m:rPr>
                      <a:rPr lang="en-US" altLang="ko-KR" sz="1400" i="1">
                        <a:solidFill>
                          <a:schemeClr val="tx1">
                            <a:lumMod val="85000"/>
                            <a:lumOff val="15000"/>
                          </a:schemeClr>
                        </a:solidFill>
                        <a:latin typeface="Times New Roman" panose="02020603050405020304" pitchFamily="18" charset="0"/>
                        <a:cs typeface="Times New Roman" panose="02020603050405020304" pitchFamily="18" charset="0"/>
                      </a:rPr>
                      <m:t>three</m:t>
                    </m:r>
                    <m:r>
                      <m:rPr>
                        <m:nor/>
                      </m:rPr>
                      <a:rPr lang="en-US" altLang="ko-KR" sz="1400" i="1">
                        <a:solidFill>
                          <a:schemeClr val="tx1">
                            <a:lumMod val="85000"/>
                            <a:lumOff val="15000"/>
                          </a:schemeClr>
                        </a:solidFill>
                        <a:latin typeface="Times New Roman" panose="02020603050405020304" pitchFamily="18" charset="0"/>
                        <a:cs typeface="Times New Roman" panose="02020603050405020304" pitchFamily="18" charset="0"/>
                      </a:rPr>
                      <m:t> </m:t>
                    </m:r>
                    <m:r>
                      <m:rPr>
                        <m:nor/>
                      </m:rPr>
                      <a:rPr lang="en-US" altLang="ko-KR" sz="1400" i="1">
                        <a:solidFill>
                          <a:schemeClr val="tx1">
                            <a:lumMod val="85000"/>
                            <a:lumOff val="15000"/>
                          </a:schemeClr>
                        </a:solidFill>
                        <a:latin typeface="Times New Roman" panose="02020603050405020304" pitchFamily="18" charset="0"/>
                        <a:cs typeface="Times New Roman" panose="02020603050405020304" pitchFamily="18" charset="0"/>
                      </a:rPr>
                      <m:t>little</m:t>
                    </m:r>
                    <m:r>
                      <m:rPr>
                        <m:nor/>
                      </m:rPr>
                      <a:rPr lang="en-US" altLang="ko-KR" sz="1400" i="1">
                        <a:solidFill>
                          <a:schemeClr val="tx1">
                            <a:lumMod val="85000"/>
                            <a:lumOff val="15000"/>
                          </a:schemeClr>
                        </a:solidFill>
                        <a:latin typeface="Times New Roman" panose="02020603050405020304" pitchFamily="18" charset="0"/>
                        <a:cs typeface="Times New Roman" panose="02020603050405020304" pitchFamily="18" charset="0"/>
                      </a:rPr>
                      <m:t> </m:t>
                    </m:r>
                    <m:r>
                      <m:rPr>
                        <m:nor/>
                      </m:rPr>
                      <a:rPr lang="en-US" altLang="ko-KR" sz="1400" i="1">
                        <a:solidFill>
                          <a:schemeClr val="tx1">
                            <a:lumMod val="85000"/>
                            <a:lumOff val="15000"/>
                          </a:schemeClr>
                        </a:solidFill>
                        <a:latin typeface="Times New Roman" panose="02020603050405020304" pitchFamily="18" charset="0"/>
                        <a:cs typeface="Times New Roman" panose="02020603050405020304" pitchFamily="18" charset="0"/>
                      </a:rPr>
                      <m:t>pigs</m:t>
                    </m:r>
                    <m:r>
                      <m:rPr>
                        <m:nor/>
                      </m:rPr>
                      <a:rPr lang="en-US" altLang="ko-KR" sz="1400" i="1">
                        <a:solidFill>
                          <a:schemeClr val="tx1">
                            <a:lumMod val="85000"/>
                            <a:lumOff val="15000"/>
                          </a:schemeClr>
                        </a:solidFill>
                        <a:latin typeface="Times New Roman" panose="02020603050405020304" pitchFamily="18" charset="0"/>
                        <a:cs typeface="Times New Roman" panose="02020603050405020304" pitchFamily="18" charset="0"/>
                      </a:rPr>
                      <m:t> </m:t>
                    </m:r>
                    <m:r>
                      <m:rPr>
                        <m:nor/>
                      </m:rPr>
                      <a:rPr lang="en-US" altLang="ko-KR" sz="1400" i="1">
                        <a:solidFill>
                          <a:schemeClr val="tx1">
                            <a:lumMod val="85000"/>
                            <a:lumOff val="15000"/>
                          </a:schemeClr>
                        </a:solidFill>
                        <a:latin typeface="Times New Roman" panose="02020603050405020304" pitchFamily="18" charset="0"/>
                        <a:cs typeface="Times New Roman" panose="02020603050405020304" pitchFamily="18" charset="0"/>
                      </a:rPr>
                      <m:t>lived</m:t>
                    </m:r>
                    <m:r>
                      <m:rPr>
                        <m:nor/>
                      </m:rPr>
                      <a:rPr lang="en-US" altLang="ko-KR" sz="1400" i="1">
                        <a:solidFill>
                          <a:schemeClr val="tx1">
                            <a:lumMod val="85000"/>
                            <a:lumOff val="15000"/>
                          </a:schemeClr>
                        </a:solidFill>
                        <a:latin typeface="Times New Roman" panose="02020603050405020304" pitchFamily="18" charset="0"/>
                        <a:cs typeface="Times New Roman" panose="02020603050405020304" pitchFamily="18" charset="0"/>
                      </a:rPr>
                      <m:t> </m:t>
                    </m:r>
                    <m:r>
                      <m:rPr>
                        <m:nor/>
                      </m:rPr>
                      <a:rPr lang="en-US" altLang="ko-KR" sz="1400" i="1">
                        <a:solidFill>
                          <a:schemeClr val="tx1">
                            <a:lumMod val="85000"/>
                            <a:lumOff val="15000"/>
                          </a:schemeClr>
                        </a:solidFill>
                        <a:latin typeface="Times New Roman" panose="02020603050405020304" pitchFamily="18" charset="0"/>
                        <a:cs typeface="Times New Roman" panose="02020603050405020304" pitchFamily="18" charset="0"/>
                      </a:rPr>
                      <m:t>happily</m:t>
                    </m:r>
                    <m:r>
                      <m:rPr>
                        <m:nor/>
                      </m:rPr>
                      <a:rPr lang="en-US" altLang="ko-KR" sz="1400" i="1">
                        <a:solidFill>
                          <a:schemeClr val="tx1">
                            <a:lumMod val="85000"/>
                            <a:lumOff val="15000"/>
                          </a:schemeClr>
                        </a:solidFill>
                        <a:latin typeface="Times New Roman" panose="02020603050405020304" pitchFamily="18" charset="0"/>
                        <a:cs typeface="Times New Roman" panose="02020603050405020304" pitchFamily="18" charset="0"/>
                      </a:rPr>
                      <m:t> </m:t>
                    </m:r>
                  </m:oMath>
                </a14:m>
                <a:r>
                  <a:rPr lang="en-US" altLang="ko-KR" sz="1400" dirty="0">
                    <a:solidFill>
                      <a:schemeClr val="tx1">
                        <a:lumMod val="85000"/>
                        <a:lumOff val="15000"/>
                      </a:schemeClr>
                    </a:solidFill>
                    <a:latin typeface="Times New Roman" panose="02020603050405020304" pitchFamily="18" charset="0"/>
                    <a:cs typeface="Times New Roman" panose="02020603050405020304" pitchFamily="18" charset="0"/>
                  </a:rPr>
                  <a:t>”</a:t>
                </a:r>
              </a:p>
              <a:p>
                <a:pPr marL="0" indent="0" algn="just" latinLnBrk="0">
                  <a:lnSpc>
                    <a:spcPct val="150000"/>
                  </a:lnSpc>
                  <a:buNone/>
                </a:pPr>
                <a14:m>
                  <m:oMathPara xmlns:m="http://schemas.openxmlformats.org/officeDocument/2006/math">
                    <m:oMathParaPr>
                      <m:jc m:val="centerGroup"/>
                    </m:oMathParaPr>
                    <m:oMath xmlns:m="http://schemas.openxmlformats.org/officeDocument/2006/math">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𝑃</m:t>
                      </m:r>
                      <m:d>
                        <m:dPr>
                          <m:ctrlP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ctrlPr>
                        </m:dPr>
                        <m:e>
                          <m:r>
                            <a:rPr lang="en-US" altLang="ko-KR" sz="1400" b="1" i="1" smtClean="0">
                              <a:solidFill>
                                <a:srgbClr val="193EB0"/>
                              </a:solidFill>
                              <a:latin typeface="Cambria Math" panose="02040503050406030204" pitchFamily="18" charset="0"/>
                              <a:cs typeface="Times New Roman" panose="02020603050405020304" pitchFamily="18" charset="0"/>
                            </a:rPr>
                            <m:t>𝑺𝒆𝒒𝒖𝒆𝒏𝒄𝒆</m:t>
                          </m:r>
                        </m:e>
                      </m:d>
                      <m:r>
                        <a:rPr lang="en-US" altLang="ko-KR" sz="1400" b="1"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𝑃</m:t>
                      </m:r>
                      <m:d>
                        <m:dPr>
                          <m:ctrlP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ctrlPr>
                        </m:dPr>
                        <m:e>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𝑡h𝑟𝑒𝑒</m:t>
                          </m:r>
                        </m:e>
                      </m:d>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𝑃</m:t>
                      </m:r>
                      <m:d>
                        <m:dPr>
                          <m:ctrlP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ctrlPr>
                        </m:dPr>
                        <m:e>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𝑙𝑖𝑡𝑡𝑙𝑒</m:t>
                          </m:r>
                        </m:e>
                        <m:e>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𝑡h𝑟𝑒𝑒</m:t>
                          </m:r>
                        </m:e>
                      </m:d>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𝑃</m:t>
                      </m:r>
                      <m:d>
                        <m:dPr>
                          <m:ctrlP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ctrlPr>
                        </m:dPr>
                        <m:e>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𝑝𝑖𝑔𝑠</m:t>
                          </m:r>
                        </m:e>
                        <m:e>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𝑙𝑖𝑡𝑡𝑙𝑒</m:t>
                          </m:r>
                        </m:e>
                      </m:d>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𝑃</m:t>
                      </m:r>
                      <m:d>
                        <m:dPr>
                          <m:ctrlP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ctrlPr>
                        </m:dPr>
                        <m:e>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𝑙𝑖𝑣𝑒𝑑</m:t>
                          </m:r>
                        </m:e>
                        <m:e>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𝑝𝑖𝑔𝑠</m:t>
                          </m:r>
                        </m:e>
                      </m:d>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𝑃</m:t>
                      </m:r>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m:t>
                      </m:r>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h𝑎𝑝𝑖𝑙𝑙𝑦</m:t>
                      </m:r>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m:t>
                      </m:r>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𝑙𝑖𝑣𝑒𝑑</m:t>
                      </m:r>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m:t>
                      </m:r>
                    </m:oMath>
                  </m:oMathPara>
                </a14:m>
                <a:endParaRPr lang="en-US" altLang="ko-KR" sz="1400" dirty="0">
                  <a:solidFill>
                    <a:schemeClr val="tx1">
                      <a:lumMod val="85000"/>
                      <a:lumOff val="15000"/>
                    </a:schemeClr>
                  </a:solidFill>
                  <a:latin typeface="Times New Roman" panose="02020603050405020304" pitchFamily="18" charset="0"/>
                  <a:cs typeface="Times New Roman" panose="02020603050405020304" pitchFamily="18" charset="0"/>
                </a:endParaRPr>
              </a:p>
            </p:txBody>
          </p:sp>
        </mc:Choice>
        <mc:Fallback xmlns="">
          <p:sp>
            <p:nvSpPr>
              <p:cNvPr id="28" name="내용 개체 틀 2">
                <a:extLst>
                  <a:ext uri="{FF2B5EF4-FFF2-40B4-BE49-F238E27FC236}">
                    <a16:creationId xmlns:a16="http://schemas.microsoft.com/office/drawing/2014/main" xmlns:a14="http://schemas.microsoft.com/office/drawing/2010/main" xmlns="" id="{7550AAAB-7EFC-44F7-BD4E-BE58A1E0AE03}"/>
                  </a:ext>
                </a:extLst>
              </p:cNvPr>
              <p:cNvSpPr txBox="1">
                <a:spLocks noRot="1" noChangeAspect="1" noMove="1" noResize="1" noEditPoints="1" noAdjustHandles="1" noChangeArrowheads="1" noChangeShapeType="1" noTextEdit="1"/>
              </p:cNvSpPr>
              <p:nvPr/>
            </p:nvSpPr>
            <p:spPr>
              <a:xfrm>
                <a:off x="1318281" y="5409290"/>
                <a:ext cx="8025744" cy="972887"/>
              </a:xfrm>
              <a:prstGeom prst="rect">
                <a:avLst/>
              </a:prstGeom>
              <a:blipFill rotWithShape="0">
                <a:blip r:embed="rId6"/>
                <a:stretch>
                  <a:fillRect/>
                </a:stretch>
              </a:blipFill>
            </p:spPr>
            <p:txBody>
              <a:bodyPr/>
              <a:lstStyle/>
              <a:p>
                <a:r>
                  <a:rPr lang="ko-KR" altLang="en-US">
                    <a:noFill/>
                  </a:rPr>
                  <a:t> </a:t>
                </a:r>
              </a:p>
            </p:txBody>
          </p:sp>
        </mc:Fallback>
      </mc:AlternateContent>
      <p:sp>
        <p:nvSpPr>
          <p:cNvPr id="29" name="직사각형 28">
            <a:extLst>
              <a:ext uri="{FF2B5EF4-FFF2-40B4-BE49-F238E27FC236}">
                <a16:creationId xmlns:a16="http://schemas.microsoft.com/office/drawing/2014/main" id="{F8133F93-772A-4CAC-965A-BC51D062565A}"/>
              </a:ext>
            </a:extLst>
          </p:cNvPr>
          <p:cNvSpPr/>
          <p:nvPr/>
        </p:nvSpPr>
        <p:spPr>
          <a:xfrm>
            <a:off x="558800" y="525055"/>
            <a:ext cx="9050020"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atinLnBrk="0"/>
            <a:r>
              <a:rPr lang="en-US" altLang="ko-KR" sz="1600" dirty="0">
                <a:solidFill>
                  <a:schemeClr val="bg1">
                    <a:lumMod val="95000"/>
                  </a:schemeClr>
                </a:solidFill>
                <a:latin typeface="SamsungOne 700" panose="020B0803030303020204" pitchFamily="34" charset="0"/>
                <a:ea typeface="SamsungOne 700" panose="020B0803030303020204" pitchFamily="34" charset="0"/>
              </a:rPr>
              <a:t>UNIT 6. </a:t>
            </a:r>
            <a:br>
              <a:rPr lang="en-US" altLang="ko-KR" dirty="0">
                <a:solidFill>
                  <a:schemeClr val="bg1">
                    <a:lumMod val="95000"/>
                  </a:schemeClr>
                </a:solidFill>
                <a:latin typeface="SamsungOne 700" panose="020B0803030303020204" pitchFamily="34" charset="0"/>
                <a:ea typeface="SamsungOne 700" panose="020B0803030303020204" pitchFamily="34" charset="0"/>
              </a:rPr>
            </a:br>
            <a:r>
              <a:rPr lang="en-US" altLang="ko-KR" sz="2000" dirty="0">
                <a:solidFill>
                  <a:schemeClr val="bg1">
                    <a:lumMod val="95000"/>
                  </a:schemeClr>
                </a:solidFill>
                <a:latin typeface="SamsungOne 700" panose="020B0803030303020204" pitchFamily="34" charset="0"/>
                <a:ea typeface="SamsungOne 700" panose="020B0803030303020204" pitchFamily="34" charset="0"/>
              </a:rPr>
              <a:t>6.4. </a:t>
            </a:r>
            <a:r>
              <a:rPr lang="en-US" altLang="ko-KR" sz="2000" dirty="0">
                <a:solidFill>
                  <a:schemeClr val="bg1">
                    <a:lumMod val="95000"/>
                  </a:schemeClr>
                </a:solidFill>
                <a:latin typeface="SamsungOne 400" panose="020B0503030303020204" pitchFamily="34" charset="0"/>
                <a:ea typeface="SamsungOne 400" panose="020B0503030303020204" pitchFamily="34" charset="0"/>
              </a:rPr>
              <a:t>Language Model</a:t>
            </a:r>
          </a:p>
        </p:txBody>
      </p:sp>
    </p:spTree>
    <p:extLst>
      <p:ext uri="{BB962C8B-B14F-4D97-AF65-F5344CB8AC3E}">
        <p14:creationId xmlns:p14="http://schemas.microsoft.com/office/powerpoint/2010/main" val="233737510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그룹 15">
            <a:extLst>
              <a:ext uri="{FF2B5EF4-FFF2-40B4-BE49-F238E27FC236}">
                <a16:creationId xmlns:a16="http://schemas.microsoft.com/office/drawing/2014/main" id="{86AC1B08-E7BB-4E86-A35F-FE10808B7E8C}"/>
              </a:ext>
            </a:extLst>
          </p:cNvPr>
          <p:cNvGrpSpPr/>
          <p:nvPr/>
        </p:nvGrpSpPr>
        <p:grpSpPr>
          <a:xfrm>
            <a:off x="349102" y="1528482"/>
            <a:ext cx="9259718" cy="4680231"/>
            <a:chOff x="349102" y="1523719"/>
            <a:chExt cx="9259718" cy="4680231"/>
          </a:xfrm>
        </p:grpSpPr>
        <p:pic>
          <p:nvPicPr>
            <p:cNvPr id="21" name="그림 20">
              <a:extLst>
                <a:ext uri="{FF2B5EF4-FFF2-40B4-BE49-F238E27FC236}">
                  <a16:creationId xmlns:a16="http://schemas.microsoft.com/office/drawing/2014/main" id="{9DCA21CE-7572-41C9-B3E5-7196A8B7007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5537" t="17743" r="5537" b="41581"/>
            <a:stretch/>
          </p:blipFill>
          <p:spPr>
            <a:xfrm>
              <a:off x="349102" y="1968501"/>
              <a:ext cx="9259718" cy="4235449"/>
            </a:xfrm>
            <a:prstGeom prst="rect">
              <a:avLst/>
            </a:prstGeom>
            <a:noFill/>
            <a:ln>
              <a:noFill/>
            </a:ln>
          </p:spPr>
        </p:pic>
        <p:grpSp>
          <p:nvGrpSpPr>
            <p:cNvPr id="22" name="그룹 21">
              <a:extLst>
                <a:ext uri="{FF2B5EF4-FFF2-40B4-BE49-F238E27FC236}">
                  <a16:creationId xmlns:a16="http://schemas.microsoft.com/office/drawing/2014/main" id="{BA9DAD02-6B67-44A7-A3CF-BCDA0E794348}"/>
                </a:ext>
              </a:extLst>
            </p:cNvPr>
            <p:cNvGrpSpPr/>
            <p:nvPr/>
          </p:nvGrpSpPr>
          <p:grpSpPr>
            <a:xfrm>
              <a:off x="1749423" y="3934249"/>
              <a:ext cx="6403977" cy="584200"/>
              <a:chOff x="4778069" y="4391025"/>
              <a:chExt cx="2349160" cy="431802"/>
            </a:xfrm>
          </p:grpSpPr>
          <p:sp>
            <p:nvSpPr>
              <p:cNvPr id="24" name="직사각형 23">
                <a:extLst>
                  <a:ext uri="{FF2B5EF4-FFF2-40B4-BE49-F238E27FC236}">
                    <a16:creationId xmlns:a16="http://schemas.microsoft.com/office/drawing/2014/main" id="{404EE0BC-8299-45E5-A8B6-9A5E7E97BF1A}"/>
                  </a:ext>
                </a:extLst>
              </p:cNvPr>
              <p:cNvSpPr/>
              <p:nvPr/>
            </p:nvSpPr>
            <p:spPr>
              <a:xfrm>
                <a:off x="4778069" y="4391025"/>
                <a:ext cx="2349160" cy="431802"/>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scene3d>
                  <a:camera prst="orthographicFront"/>
                  <a:lightRig rig="threePt" dir="t"/>
                </a:scene3d>
                <a:sp3d>
                  <a:bevelT w="0" h="6350"/>
                </a:sp3d>
              </a:bodyPr>
              <a:lstStyle/>
              <a:p>
                <a:pPr algn="ctr"/>
                <a:endParaRPr lang="ko-KR" altLang="en-US" sz="2000"/>
              </a:p>
            </p:txBody>
          </p:sp>
          <p:sp>
            <p:nvSpPr>
              <p:cNvPr id="25" name="직사각형 133">
                <a:extLst>
                  <a:ext uri="{FF2B5EF4-FFF2-40B4-BE49-F238E27FC236}">
                    <a16:creationId xmlns:a16="http://schemas.microsoft.com/office/drawing/2014/main" id="{75EDA3B9-BC7B-46B9-B663-72996BB512F0}"/>
                  </a:ext>
                </a:extLst>
              </p:cNvPr>
              <p:cNvSpPr/>
              <p:nvPr/>
            </p:nvSpPr>
            <p:spPr>
              <a:xfrm>
                <a:off x="4852511" y="4493182"/>
                <a:ext cx="2200275" cy="2274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lgn="ctr"/>
                <a:r>
                  <a:rPr lang="en-US" altLang="ko-KR" sz="2000" dirty="0">
                    <a:solidFill>
                      <a:schemeClr val="bg1"/>
                    </a:solidFill>
                    <a:latin typeface="SamsungOne 700" panose="020B0803030303020204" pitchFamily="34" charset="0"/>
                    <a:ea typeface="SamsungOne 700" panose="020B0803030303020204" pitchFamily="34" charset="0"/>
                    <a:cs typeface="Samsung Sharp Sans" pitchFamily="2" charset="0"/>
                  </a:rPr>
                  <a:t>Follow practice steps on ‘ex_0609.ipynb’ file.</a:t>
                </a:r>
                <a:endParaRPr lang="ko-KR" altLang="en-US" sz="2000" dirty="0">
                  <a:solidFill>
                    <a:schemeClr val="bg1"/>
                  </a:solidFill>
                  <a:latin typeface="SamsungOne 700" panose="020B0803030303020204" pitchFamily="34" charset="0"/>
                  <a:ea typeface="Samsung Sharp Sans" pitchFamily="2" charset="0"/>
                  <a:cs typeface="Samsung Sharp Sans" pitchFamily="2" charset="0"/>
                </a:endParaRPr>
              </a:p>
            </p:txBody>
          </p:sp>
        </p:grpSp>
        <p:sp>
          <p:nvSpPr>
            <p:cNvPr id="23" name="직사각형 22">
              <a:extLst>
                <a:ext uri="{FF2B5EF4-FFF2-40B4-BE49-F238E27FC236}">
                  <a16:creationId xmlns:a16="http://schemas.microsoft.com/office/drawing/2014/main" id="{7BA2E9BE-90F7-4D28-A00A-1E1D62901A25}"/>
                </a:ext>
              </a:extLst>
            </p:cNvPr>
            <p:cNvSpPr/>
            <p:nvPr/>
          </p:nvSpPr>
          <p:spPr>
            <a:xfrm>
              <a:off x="546895" y="1523719"/>
              <a:ext cx="8797130"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3200" dirty="0">
                  <a:solidFill>
                    <a:schemeClr val="tx1">
                      <a:lumMod val="95000"/>
                      <a:lumOff val="5000"/>
                    </a:schemeClr>
                  </a:solidFill>
                  <a:latin typeface="Samsung Sharp Sans" pitchFamily="2" charset="0"/>
                  <a:ea typeface="Samsung Sharp Sans" pitchFamily="2" charset="0"/>
                  <a:cs typeface="Samsung Sharp Sans" pitchFamily="2" charset="0"/>
                </a:rPr>
                <a:t>Coding Exercise #0609</a:t>
              </a:r>
            </a:p>
          </p:txBody>
        </p:sp>
      </p:grpSp>
      <p:sp>
        <p:nvSpPr>
          <p:cNvPr id="26" name="직사각형 25">
            <a:extLst>
              <a:ext uri="{FF2B5EF4-FFF2-40B4-BE49-F238E27FC236}">
                <a16:creationId xmlns:a16="http://schemas.microsoft.com/office/drawing/2014/main" id="{0A3D074F-DE90-4F06-BF50-4627196B8A27}"/>
              </a:ext>
            </a:extLst>
          </p:cNvPr>
          <p:cNvSpPr/>
          <p:nvPr/>
        </p:nvSpPr>
        <p:spPr>
          <a:xfrm>
            <a:off x="558800" y="525055"/>
            <a:ext cx="9050020"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atinLnBrk="0"/>
            <a:r>
              <a:rPr lang="en-US" altLang="ko-KR" sz="1600" dirty="0">
                <a:solidFill>
                  <a:schemeClr val="bg1">
                    <a:lumMod val="95000"/>
                  </a:schemeClr>
                </a:solidFill>
                <a:latin typeface="SamsungOne 700" panose="020B0803030303020204" pitchFamily="34" charset="0"/>
                <a:ea typeface="SamsungOne 700" panose="020B0803030303020204" pitchFamily="34" charset="0"/>
              </a:rPr>
              <a:t>UNIT 6. </a:t>
            </a:r>
            <a:br>
              <a:rPr lang="en-US" altLang="ko-KR" dirty="0">
                <a:solidFill>
                  <a:schemeClr val="bg1">
                    <a:lumMod val="95000"/>
                  </a:schemeClr>
                </a:solidFill>
                <a:latin typeface="SamsungOne 700" panose="020B0803030303020204" pitchFamily="34" charset="0"/>
                <a:ea typeface="SamsungOne 700" panose="020B0803030303020204" pitchFamily="34" charset="0"/>
              </a:rPr>
            </a:br>
            <a:r>
              <a:rPr lang="en-US" altLang="ko-KR" sz="2000" dirty="0">
                <a:solidFill>
                  <a:schemeClr val="bg1">
                    <a:lumMod val="95000"/>
                  </a:schemeClr>
                </a:solidFill>
                <a:latin typeface="SamsungOne 700" panose="020B0803030303020204" pitchFamily="34" charset="0"/>
                <a:ea typeface="SamsungOne 700" panose="020B0803030303020204" pitchFamily="34" charset="0"/>
              </a:rPr>
              <a:t>6.4. </a:t>
            </a:r>
            <a:r>
              <a:rPr lang="en-US" altLang="ko-KR" sz="2000" dirty="0">
                <a:solidFill>
                  <a:schemeClr val="bg1">
                    <a:lumMod val="95000"/>
                  </a:schemeClr>
                </a:solidFill>
                <a:latin typeface="SamsungOne 400" panose="020B0503030303020204" pitchFamily="34" charset="0"/>
                <a:ea typeface="SamsungOne 400" panose="020B0503030303020204" pitchFamily="34" charset="0"/>
              </a:rPr>
              <a:t>Language Model</a:t>
            </a:r>
          </a:p>
        </p:txBody>
      </p:sp>
    </p:spTree>
    <p:extLst>
      <p:ext uri="{BB962C8B-B14F-4D97-AF65-F5344CB8AC3E}">
        <p14:creationId xmlns:p14="http://schemas.microsoft.com/office/powerpoint/2010/main" val="159504799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C28ED3EF-6A4B-4140-875F-6A436FD3463D}"/>
              </a:ext>
            </a:extLst>
          </p:cNvPr>
          <p:cNvGrpSpPr/>
          <p:nvPr/>
        </p:nvGrpSpPr>
        <p:grpSpPr>
          <a:xfrm>
            <a:off x="558799" y="525055"/>
            <a:ext cx="5016501" cy="834793"/>
            <a:chOff x="558799" y="525055"/>
            <a:chExt cx="5016501" cy="834793"/>
          </a:xfrm>
        </p:grpSpPr>
        <p:sp>
          <p:nvSpPr>
            <p:cNvPr id="11" name="직사각형 133">
              <a:extLst>
                <a:ext uri="{FF2B5EF4-FFF2-40B4-BE49-F238E27FC236}">
                  <a16:creationId xmlns:a16="http://schemas.microsoft.com/office/drawing/2014/main" id="{B4CCC751-E401-45D1-9790-0ED9B68DC5BE}"/>
                </a:ext>
              </a:extLst>
            </p:cNvPr>
            <p:cNvSpPr/>
            <p:nvPr/>
          </p:nvSpPr>
          <p:spPr>
            <a:xfrm>
              <a:off x="558799" y="928961"/>
              <a:ext cx="5016501" cy="4308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800" dirty="0">
                  <a:solidFill>
                    <a:schemeClr val="bg1"/>
                  </a:solidFill>
                  <a:latin typeface="Samsung Sharp Sans" pitchFamily="2" charset="0"/>
                  <a:ea typeface="Samsung Sharp Sans" pitchFamily="2" charset="0"/>
                  <a:cs typeface="Samsung Sharp Sans" pitchFamily="2" charset="0"/>
                </a:rPr>
                <a:t>Machine Learning - Part </a:t>
              </a:r>
              <a:r>
                <a:rPr lang="en-US" altLang="ko-KR" sz="2800" dirty="0" err="1">
                  <a:solidFill>
                    <a:schemeClr val="bg1"/>
                  </a:solidFill>
                  <a:latin typeface="Samsung Sharp Sans" pitchFamily="2" charset="0"/>
                  <a:ea typeface="Samsung Sharp Sans" pitchFamily="2" charset="0"/>
                  <a:cs typeface="Samsung Sharp Sans" pitchFamily="2" charset="0"/>
                </a:rPr>
                <a:t>IIl</a:t>
              </a:r>
              <a:r>
                <a:rPr lang="en-US" altLang="ko-KR" sz="2800" dirty="0">
                  <a:solidFill>
                    <a:schemeClr val="bg1"/>
                  </a:solidFill>
                  <a:latin typeface="Samsung Sharp Sans" pitchFamily="2" charset="0"/>
                  <a:ea typeface="Samsung Sharp Sans" pitchFamily="2" charset="0"/>
                  <a:cs typeface="Samsung Sharp Sans" pitchFamily="2" charset="0"/>
                </a:rPr>
                <a:t>  </a:t>
              </a:r>
            </a:p>
          </p:txBody>
        </p:sp>
        <p:sp>
          <p:nvSpPr>
            <p:cNvPr id="12" name="Rectangle 4">
              <a:extLst>
                <a:ext uri="{FF2B5EF4-FFF2-40B4-BE49-F238E27FC236}">
                  <a16:creationId xmlns:a16="http://schemas.microsoft.com/office/drawing/2014/main" id="{0FE23D60-5861-4FD7-85F1-FA6CCA56154A}"/>
                </a:ext>
              </a:extLst>
            </p:cNvPr>
            <p:cNvSpPr/>
            <p:nvPr/>
          </p:nvSpPr>
          <p:spPr>
            <a:xfrm>
              <a:off x="558800" y="525055"/>
              <a:ext cx="1075615" cy="246221"/>
            </a:xfrm>
            <a:prstGeom prst="rect">
              <a:avLst/>
            </a:prstGeom>
          </p:spPr>
          <p:txBody>
            <a:bodyPr wrap="none" lIns="0" tIns="0" rIns="0" bIns="0">
              <a:spAutoFit/>
              <a:scene3d>
                <a:camera prst="orthographicFront"/>
                <a:lightRig rig="threePt" dir="t"/>
              </a:scene3d>
              <a:sp3d>
                <a:bevelT w="0" h="6350"/>
              </a:sp3d>
            </a:bodyPr>
            <a:lstStyle/>
            <a:p>
              <a:r>
                <a:rPr lang="en-US" altLang="ko-KR" sz="1600" dirty="0">
                  <a:solidFill>
                    <a:schemeClr val="bg1"/>
                  </a:solidFill>
                  <a:latin typeface="Samsung Sharp Sans" pitchFamily="2" charset="0"/>
                  <a:ea typeface="Samsung Sharp Sans" pitchFamily="2" charset="0"/>
                  <a:cs typeface="Samsung Sharp Sans" pitchFamily="2" charset="0"/>
                </a:rPr>
                <a:t>Chapter 7.</a:t>
              </a:r>
              <a:endParaRPr lang="ko-KR" altLang="en-US" sz="1600" dirty="0"/>
            </a:p>
          </p:txBody>
        </p:sp>
      </p:grpSp>
      <p:grpSp>
        <p:nvGrpSpPr>
          <p:cNvPr id="19" name="Group 1">
            <a:extLst>
              <a:ext uri="{FF2B5EF4-FFF2-40B4-BE49-F238E27FC236}">
                <a16:creationId xmlns:a16="http://schemas.microsoft.com/office/drawing/2014/main" id="{DC4040F4-6138-4227-9043-B29B7E13E98C}"/>
              </a:ext>
            </a:extLst>
          </p:cNvPr>
          <p:cNvGrpSpPr/>
          <p:nvPr/>
        </p:nvGrpSpPr>
        <p:grpSpPr>
          <a:xfrm>
            <a:off x="571500" y="2460000"/>
            <a:ext cx="5702300" cy="2386533"/>
            <a:chOff x="4181256" y="3224809"/>
            <a:chExt cx="5702300" cy="2386533"/>
          </a:xfrm>
        </p:grpSpPr>
        <p:sp>
          <p:nvSpPr>
            <p:cNvPr id="20" name="직사각형 19">
              <a:extLst>
                <a:ext uri="{FF2B5EF4-FFF2-40B4-BE49-F238E27FC236}">
                  <a16:creationId xmlns:a16="http://schemas.microsoft.com/office/drawing/2014/main" id="{526A706A-13FC-4402-811D-D0F339296A25}"/>
                </a:ext>
              </a:extLst>
            </p:cNvPr>
            <p:cNvSpPr/>
            <p:nvPr/>
          </p:nvSpPr>
          <p:spPr>
            <a:xfrm>
              <a:off x="4364136" y="3225982"/>
              <a:ext cx="551942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spcAft>
                  <a:spcPts val="600"/>
                </a:spcAft>
              </a:pPr>
              <a:r>
                <a:rPr lang="en-US" altLang="ko-KR" dirty="0">
                  <a:solidFill>
                    <a:schemeClr val="tx1">
                      <a:lumMod val="75000"/>
                      <a:lumOff val="25000"/>
                    </a:schemeClr>
                  </a:solidFill>
                  <a:latin typeface="SamsungOne 700" panose="020B0803030303020204" pitchFamily="34" charset="0"/>
                  <a:ea typeface="SamsungOne 700" panose="020B0803030303020204" pitchFamily="34" charset="0"/>
                </a:rPr>
                <a:t>UNIT 6. Natural Language Processing</a:t>
              </a:r>
            </a:p>
          </p:txBody>
        </p:sp>
        <p:sp>
          <p:nvSpPr>
            <p:cNvPr id="21" name="직사각형 20">
              <a:extLst>
                <a:ext uri="{FF2B5EF4-FFF2-40B4-BE49-F238E27FC236}">
                  <a16:creationId xmlns:a16="http://schemas.microsoft.com/office/drawing/2014/main" id="{4CFC1E76-A29C-4D1A-AFC7-6AB9A434AA19}"/>
                </a:ext>
              </a:extLst>
            </p:cNvPr>
            <p:cNvSpPr/>
            <p:nvPr/>
          </p:nvSpPr>
          <p:spPr>
            <a:xfrm>
              <a:off x="4181256" y="3224809"/>
              <a:ext cx="36000" cy="252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sz="2800"/>
            </a:p>
          </p:txBody>
        </p:sp>
        <p:sp>
          <p:nvSpPr>
            <p:cNvPr id="22" name="직사각형 21">
              <a:extLst>
                <a:ext uri="{FF2B5EF4-FFF2-40B4-BE49-F238E27FC236}">
                  <a16:creationId xmlns:a16="http://schemas.microsoft.com/office/drawing/2014/main" id="{EE82388A-8FB3-4AFA-A389-4D699ED4242E}"/>
                </a:ext>
              </a:extLst>
            </p:cNvPr>
            <p:cNvSpPr/>
            <p:nvPr/>
          </p:nvSpPr>
          <p:spPr>
            <a:xfrm>
              <a:off x="5160752" y="3641572"/>
              <a:ext cx="4456104" cy="19697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schemeClr val="bg1">
                      <a:lumMod val="65000"/>
                    </a:schemeClr>
                  </a:solidFill>
                  <a:latin typeface="SamsungOne 400" panose="020B0503030303020204" pitchFamily="34" charset="0"/>
                  <a:ea typeface="SamsungOne 400" panose="020B0503030303020204" pitchFamily="34" charset="0"/>
                </a:rPr>
                <a:t>6.1. String Manipulation</a:t>
              </a:r>
            </a:p>
            <a:p>
              <a:pPr>
                <a:spcAft>
                  <a:spcPts val="600"/>
                </a:spcAft>
              </a:pPr>
              <a:r>
                <a:rPr lang="en-US" altLang="ko-KR" sz="1400" dirty="0">
                  <a:solidFill>
                    <a:schemeClr val="bg1">
                      <a:lumMod val="65000"/>
                    </a:schemeClr>
                  </a:solidFill>
                  <a:latin typeface="SamsungOne 400" panose="020B0503030303020204" pitchFamily="34" charset="0"/>
                  <a:ea typeface="SamsungOne 400" panose="020B0503030303020204" pitchFamily="34" charset="0"/>
                </a:rPr>
                <a:t>6.2. Data Acquisition</a:t>
              </a:r>
            </a:p>
            <a:p>
              <a:pPr>
                <a:spcAft>
                  <a:spcPts val="600"/>
                </a:spcAft>
              </a:pPr>
              <a:r>
                <a:rPr lang="en-US" altLang="ko-KR" sz="1400" dirty="0">
                  <a:solidFill>
                    <a:schemeClr val="bg1">
                      <a:lumMod val="65000"/>
                    </a:schemeClr>
                  </a:solidFill>
                  <a:latin typeface="SamsungOne 400" panose="020B0503030303020204" pitchFamily="34" charset="0"/>
                  <a:ea typeface="SamsungOne 400" panose="020B0503030303020204" pitchFamily="34" charset="0"/>
                </a:rPr>
                <a:t>6.3. Introduction to the Natural Language Processing</a:t>
              </a:r>
            </a:p>
            <a:p>
              <a:pPr>
                <a:spcAft>
                  <a:spcPts val="600"/>
                </a:spcAft>
              </a:pPr>
              <a:r>
                <a:rPr lang="en-US" altLang="ko-KR" sz="1400" dirty="0">
                  <a:solidFill>
                    <a:schemeClr val="bg1">
                      <a:lumMod val="65000"/>
                    </a:schemeClr>
                  </a:solidFill>
                  <a:latin typeface="SamsungOne 400" panose="020B0503030303020204" pitchFamily="34" charset="0"/>
                  <a:ea typeface="SamsungOne 400" panose="020B0503030303020204" pitchFamily="34" charset="0"/>
                </a:rPr>
                <a:t>6.4. Language Model</a:t>
              </a:r>
            </a:p>
            <a:p>
              <a:pPr>
                <a:spcAft>
                  <a:spcPts val="600"/>
                </a:spcAft>
              </a:pPr>
              <a:r>
                <a:rPr lang="en-US" altLang="ko-KR" sz="1400" dirty="0">
                  <a:solidFill>
                    <a:srgbClr val="193EB0"/>
                  </a:solidFill>
                  <a:latin typeface="SamsungOne 700" panose="020B0803030303020204" pitchFamily="34" charset="0"/>
                  <a:ea typeface="SamsungOne 700" panose="020B0803030303020204" pitchFamily="34" charset="0"/>
                </a:rPr>
                <a:t>6.5. Representation Model</a:t>
              </a:r>
            </a:p>
            <a:p>
              <a:pPr>
                <a:spcAft>
                  <a:spcPts val="600"/>
                </a:spcAft>
              </a:pPr>
              <a:r>
                <a:rPr lang="en-US" altLang="ko-KR" sz="1400" dirty="0">
                  <a:solidFill>
                    <a:schemeClr val="bg1">
                      <a:lumMod val="65000"/>
                    </a:schemeClr>
                  </a:solidFill>
                  <a:latin typeface="SamsungOne 400" panose="020B0503030303020204" pitchFamily="34" charset="0"/>
                  <a:ea typeface="SamsungOne 400" panose="020B0503030303020204" pitchFamily="34" charset="0"/>
                </a:rPr>
                <a:t>6.6. Classification Analysis</a:t>
              </a:r>
            </a:p>
            <a:p>
              <a:pPr>
                <a:spcAft>
                  <a:spcPts val="600"/>
                </a:spcAft>
              </a:pPr>
              <a:r>
                <a:rPr lang="en-US" altLang="ko-KR" sz="1400" dirty="0">
                  <a:solidFill>
                    <a:schemeClr val="bg1">
                      <a:lumMod val="65000"/>
                    </a:schemeClr>
                  </a:solidFill>
                  <a:latin typeface="SamsungOne 400" panose="020B0503030303020204" pitchFamily="34" charset="0"/>
                  <a:ea typeface="SamsungOne 400" panose="020B0503030303020204" pitchFamily="34" charset="0"/>
                </a:rPr>
                <a:t>6.7. Topic Modeling</a:t>
              </a:r>
            </a:p>
          </p:txBody>
        </p:sp>
      </p:grpSp>
      <p:grpSp>
        <p:nvGrpSpPr>
          <p:cNvPr id="13" name="Group 1">
            <a:extLst>
              <a:ext uri="{FF2B5EF4-FFF2-40B4-BE49-F238E27FC236}">
                <a16:creationId xmlns:a16="http://schemas.microsoft.com/office/drawing/2014/main" id="{513E32B7-61DF-4FA7-879B-7DDC6B94FBFB}"/>
              </a:ext>
            </a:extLst>
          </p:cNvPr>
          <p:cNvGrpSpPr/>
          <p:nvPr/>
        </p:nvGrpSpPr>
        <p:grpSpPr>
          <a:xfrm>
            <a:off x="5791200" y="2460000"/>
            <a:ext cx="5702300" cy="1216982"/>
            <a:chOff x="4181256" y="3224809"/>
            <a:chExt cx="5702300" cy="1216982"/>
          </a:xfrm>
        </p:grpSpPr>
        <p:sp>
          <p:nvSpPr>
            <p:cNvPr id="14" name="직사각형 11">
              <a:extLst>
                <a:ext uri="{FF2B5EF4-FFF2-40B4-BE49-F238E27FC236}">
                  <a16:creationId xmlns:a16="http://schemas.microsoft.com/office/drawing/2014/main" id="{99E0BACB-6918-4774-8870-99706A03648E}"/>
                </a:ext>
              </a:extLst>
            </p:cNvPr>
            <p:cNvSpPr/>
            <p:nvPr/>
          </p:nvSpPr>
          <p:spPr>
            <a:xfrm>
              <a:off x="4364136" y="3225982"/>
              <a:ext cx="551942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spcAft>
                  <a:spcPts val="600"/>
                </a:spcAft>
              </a:pPr>
              <a:r>
                <a:rPr lang="en-US" altLang="ko-KR" dirty="0">
                  <a:solidFill>
                    <a:schemeClr val="tx1">
                      <a:lumMod val="75000"/>
                      <a:lumOff val="25000"/>
                    </a:schemeClr>
                  </a:solidFill>
                  <a:latin typeface="SamsungOne 700" panose="020B0803030303020204" pitchFamily="34" charset="0"/>
                  <a:ea typeface="SamsungOne 700" panose="020B0803030303020204" pitchFamily="34" charset="0"/>
                </a:rPr>
                <a:t>UNIT 7. Image Processing</a:t>
              </a:r>
            </a:p>
          </p:txBody>
        </p:sp>
        <p:sp>
          <p:nvSpPr>
            <p:cNvPr id="15" name="직사각형 12">
              <a:extLst>
                <a:ext uri="{FF2B5EF4-FFF2-40B4-BE49-F238E27FC236}">
                  <a16:creationId xmlns:a16="http://schemas.microsoft.com/office/drawing/2014/main" id="{EA93B7AE-BD95-49DD-965A-90FB7F9983A8}"/>
                </a:ext>
              </a:extLst>
            </p:cNvPr>
            <p:cNvSpPr/>
            <p:nvPr/>
          </p:nvSpPr>
          <p:spPr>
            <a:xfrm>
              <a:off x="4181256" y="3224809"/>
              <a:ext cx="36000" cy="252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p>
          </p:txBody>
        </p:sp>
        <p:sp>
          <p:nvSpPr>
            <p:cNvPr id="16" name="직사각형 13">
              <a:extLst>
                <a:ext uri="{FF2B5EF4-FFF2-40B4-BE49-F238E27FC236}">
                  <a16:creationId xmlns:a16="http://schemas.microsoft.com/office/drawing/2014/main" id="{B7D64C48-BD0C-4696-91F6-F5976C4CE6FB}"/>
                </a:ext>
              </a:extLst>
            </p:cNvPr>
            <p:cNvSpPr/>
            <p:nvPr/>
          </p:nvSpPr>
          <p:spPr>
            <a:xfrm>
              <a:off x="5160752" y="3641572"/>
              <a:ext cx="4456104" cy="8002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schemeClr val="bg1">
                      <a:lumMod val="65000"/>
                    </a:schemeClr>
                  </a:solidFill>
                  <a:latin typeface="SamsungOne 400" panose="020B0503030303020204" pitchFamily="34" charset="0"/>
                  <a:ea typeface="SamsungOne 400" panose="020B0503030303020204" pitchFamily="34" charset="0"/>
                </a:rPr>
                <a:t>7.1. Image Data.</a:t>
              </a:r>
            </a:p>
            <a:p>
              <a:pPr>
                <a:spcAft>
                  <a:spcPts val="600"/>
                </a:spcAft>
              </a:pPr>
              <a:r>
                <a:rPr lang="en-US" altLang="ko-KR" sz="1400" dirty="0">
                  <a:solidFill>
                    <a:schemeClr val="bg1">
                      <a:lumMod val="65000"/>
                    </a:schemeClr>
                  </a:solidFill>
                  <a:latin typeface="SamsungOne 400" panose="020B0503030303020204" pitchFamily="34" charset="0"/>
                  <a:ea typeface="SamsungOne 400" panose="020B0503030303020204" pitchFamily="34" charset="0"/>
                </a:rPr>
                <a:t>7.2. Filtering Image Data.</a:t>
              </a:r>
            </a:p>
            <a:p>
              <a:pPr>
                <a:spcAft>
                  <a:spcPts val="600"/>
                </a:spcAft>
              </a:pPr>
              <a:r>
                <a:rPr lang="en-US" altLang="ko-KR" sz="1400" dirty="0">
                  <a:solidFill>
                    <a:schemeClr val="bg1">
                      <a:lumMod val="65000"/>
                    </a:schemeClr>
                  </a:solidFill>
                  <a:latin typeface="SamsungOne 400" panose="020B0503030303020204" pitchFamily="34" charset="0"/>
                  <a:ea typeface="SamsungOne 400" panose="020B0503030303020204" pitchFamily="34" charset="0"/>
                </a:rPr>
                <a:t>7.3. Transforming Image Data.</a:t>
              </a:r>
            </a:p>
          </p:txBody>
        </p:sp>
      </p:grpSp>
    </p:spTree>
    <p:extLst>
      <p:ext uri="{BB962C8B-B14F-4D97-AF65-F5344CB8AC3E}">
        <p14:creationId xmlns:p14="http://schemas.microsoft.com/office/powerpoint/2010/main" val="340151116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직사각형 38">
            <a:extLst>
              <a:ext uri="{FF2B5EF4-FFF2-40B4-BE49-F238E27FC236}">
                <a16:creationId xmlns:a16="http://schemas.microsoft.com/office/drawing/2014/main" id="{A890BE1D-8C15-4332-8C9D-88F548B0B295}"/>
              </a:ext>
            </a:extLst>
          </p:cNvPr>
          <p:cNvSpPr/>
          <p:nvPr/>
        </p:nvSpPr>
        <p:spPr>
          <a:xfrm>
            <a:off x="558800" y="525055"/>
            <a:ext cx="9050020"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atinLnBrk="0"/>
            <a:r>
              <a:rPr lang="en-US" altLang="ko-KR" sz="1600" dirty="0">
                <a:solidFill>
                  <a:schemeClr val="bg1">
                    <a:lumMod val="95000"/>
                  </a:schemeClr>
                </a:solidFill>
                <a:latin typeface="SamsungOne 700" panose="020B0803030303020204" pitchFamily="34" charset="0"/>
                <a:ea typeface="SamsungOne 700" panose="020B0803030303020204" pitchFamily="34" charset="0"/>
              </a:rPr>
              <a:t>UNIT 6. </a:t>
            </a:r>
            <a:br>
              <a:rPr lang="en-US" altLang="ko-KR" dirty="0">
                <a:solidFill>
                  <a:schemeClr val="bg1">
                    <a:lumMod val="95000"/>
                  </a:schemeClr>
                </a:solidFill>
                <a:latin typeface="SamsungOne 700" panose="020B0803030303020204" pitchFamily="34" charset="0"/>
                <a:ea typeface="SamsungOne 700" panose="020B0803030303020204" pitchFamily="34" charset="0"/>
              </a:rPr>
            </a:br>
            <a:r>
              <a:rPr lang="en-US" altLang="ko-KR" sz="2000" dirty="0">
                <a:solidFill>
                  <a:schemeClr val="bg1">
                    <a:lumMod val="95000"/>
                  </a:schemeClr>
                </a:solidFill>
                <a:latin typeface="SamsungOne 700" panose="020B0803030303020204" pitchFamily="34" charset="0"/>
                <a:ea typeface="SamsungOne 700" panose="020B0803030303020204" pitchFamily="34" charset="0"/>
              </a:rPr>
              <a:t>6.5. </a:t>
            </a:r>
            <a:r>
              <a:rPr lang="en-US" altLang="ko-KR" sz="2000" dirty="0">
                <a:solidFill>
                  <a:schemeClr val="bg1">
                    <a:lumMod val="95000"/>
                  </a:schemeClr>
                </a:solidFill>
                <a:latin typeface="SamsungOne 400" panose="020B0503030303020204" pitchFamily="34" charset="0"/>
                <a:ea typeface="SamsungOne 400" panose="020B0503030303020204" pitchFamily="34" charset="0"/>
              </a:rPr>
              <a:t>Representation Model</a:t>
            </a:r>
          </a:p>
        </p:txBody>
      </p:sp>
      <p:sp>
        <p:nvSpPr>
          <p:cNvPr id="40" name="직사각형 39">
            <a:extLst>
              <a:ext uri="{FF2B5EF4-FFF2-40B4-BE49-F238E27FC236}">
                <a16:creationId xmlns:a16="http://schemas.microsoft.com/office/drawing/2014/main" id="{C9EB5B7B-A148-4594-97B8-C3F542C1A28B}"/>
              </a:ext>
            </a:extLst>
          </p:cNvPr>
          <p:cNvSpPr/>
          <p:nvPr/>
        </p:nvSpPr>
        <p:spPr>
          <a:xfrm>
            <a:off x="546895" y="1528482"/>
            <a:ext cx="8797130"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atinLnBrk="0"/>
            <a:r>
              <a:rPr lang="en-US" altLang="ko-KR" sz="3200" dirty="0">
                <a:solidFill>
                  <a:schemeClr val="tx1">
                    <a:lumMod val="95000"/>
                    <a:lumOff val="5000"/>
                  </a:schemeClr>
                </a:solidFill>
                <a:latin typeface="Samsung Sharp Sans" pitchFamily="2" charset="0"/>
                <a:ea typeface="Samsung Sharp Sans" pitchFamily="2" charset="0"/>
                <a:cs typeface="Samsung Sharp Sans" pitchFamily="2" charset="0"/>
              </a:rPr>
              <a:t>Representation Model (1/11)</a:t>
            </a:r>
          </a:p>
        </p:txBody>
      </p:sp>
      <p:grpSp>
        <p:nvGrpSpPr>
          <p:cNvPr id="41" name="그룹 40">
            <a:extLst>
              <a:ext uri="{FF2B5EF4-FFF2-40B4-BE49-F238E27FC236}">
                <a16:creationId xmlns:a16="http://schemas.microsoft.com/office/drawing/2014/main" id="{865E057E-46C1-46E2-B765-EB4113BA58F2}"/>
              </a:ext>
            </a:extLst>
          </p:cNvPr>
          <p:cNvGrpSpPr/>
          <p:nvPr/>
        </p:nvGrpSpPr>
        <p:grpSpPr>
          <a:xfrm>
            <a:off x="558800" y="2232686"/>
            <a:ext cx="8785225" cy="215444"/>
            <a:chOff x="1027113" y="2045625"/>
            <a:chExt cx="8785225" cy="215444"/>
          </a:xfrm>
        </p:grpSpPr>
        <p:sp>
          <p:nvSpPr>
            <p:cNvPr id="42" name="직사각형 41">
              <a:extLst>
                <a:ext uri="{FF2B5EF4-FFF2-40B4-BE49-F238E27FC236}">
                  <a16:creationId xmlns:a16="http://schemas.microsoft.com/office/drawing/2014/main" id="{95D3BC6B-2259-4245-A5F1-D63FABCB76F1}"/>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latinLnBrk="0"/>
              <a:endParaRPr lang="ko-KR" altLang="en-US"/>
            </a:p>
          </p:txBody>
        </p:sp>
        <p:sp>
          <p:nvSpPr>
            <p:cNvPr id="43" name="직사각형 42">
              <a:extLst>
                <a:ext uri="{FF2B5EF4-FFF2-40B4-BE49-F238E27FC236}">
                  <a16:creationId xmlns:a16="http://schemas.microsoft.com/office/drawing/2014/main" id="{C0E5DA5B-A1EC-4E28-B81A-FB76ABFA3608}"/>
                </a:ext>
              </a:extLst>
            </p:cNvPr>
            <p:cNvSpPr/>
            <p:nvPr/>
          </p:nvSpPr>
          <p:spPr>
            <a:xfrm>
              <a:off x="1179513" y="204562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atinLnBrk="0">
                <a:spcAft>
                  <a:spcPts val="600"/>
                </a:spcAft>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Bag-of-Words (BOW) model:</a:t>
              </a:r>
            </a:p>
          </p:txBody>
        </p:sp>
      </p:grpSp>
      <p:sp>
        <p:nvSpPr>
          <p:cNvPr id="44" name="Rectangle 12">
            <a:extLst>
              <a:ext uri="{FF2B5EF4-FFF2-40B4-BE49-F238E27FC236}">
                <a16:creationId xmlns:a16="http://schemas.microsoft.com/office/drawing/2014/main" id="{2A337A6F-420D-4B92-8F3E-243335EE7861}"/>
              </a:ext>
            </a:extLst>
          </p:cNvPr>
          <p:cNvSpPr/>
          <p:nvPr/>
        </p:nvSpPr>
        <p:spPr>
          <a:xfrm>
            <a:off x="711201" y="2563519"/>
            <a:ext cx="8632824" cy="9507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latinLnBrk="0">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A document is represented by a collections of its words.</a:t>
            </a:r>
          </a:p>
          <a:p>
            <a:pPr marL="182563" indent="-182563" latinLnBrk="0">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Word ordering and grammar are ignored. </a:t>
            </a:r>
          </a:p>
          <a:p>
            <a:pPr marL="182563" indent="-182563" latinLnBrk="0">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Only the word frequencies matter.</a:t>
            </a:r>
          </a:p>
        </p:txBody>
      </p:sp>
      <p:sp>
        <p:nvSpPr>
          <p:cNvPr id="45" name="직사각형 44">
            <a:extLst>
              <a:ext uri="{FF2B5EF4-FFF2-40B4-BE49-F238E27FC236}">
                <a16:creationId xmlns:a16="http://schemas.microsoft.com/office/drawing/2014/main" id="{0F267983-1599-4EE6-9B89-05C3769E6D62}"/>
              </a:ext>
            </a:extLst>
          </p:cNvPr>
          <p:cNvSpPr/>
          <p:nvPr/>
        </p:nvSpPr>
        <p:spPr>
          <a:xfrm>
            <a:off x="1049648" y="3778328"/>
            <a:ext cx="3901764" cy="11079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444500" indent="-444500" latinLnBrk="0">
              <a:spcAft>
                <a:spcPts val="600"/>
              </a:spcAft>
            </a:pPr>
            <a:r>
              <a:rPr lang="en-US" altLang="ko-KR" sz="1600" dirty="0">
                <a:solidFill>
                  <a:srgbClr val="FF0000"/>
                </a:solidFill>
                <a:latin typeface="SamsungOne 700" panose="020B0803030303020204" pitchFamily="34" charset="0"/>
                <a:ea typeface="SamsungOne 700" panose="020B0803030303020204" pitchFamily="34" charset="0"/>
              </a:rPr>
              <a:t>Ex</a:t>
            </a:r>
            <a:r>
              <a:rPr lang="en-US" altLang="ko-KR" sz="1600" dirty="0">
                <a:solidFill>
                  <a:schemeClr val="tx1">
                    <a:lumMod val="85000"/>
                    <a:lumOff val="15000"/>
                  </a:schemeClr>
                </a:solidFill>
                <a:latin typeface="SamsungOne 400" panose="020B0503030303020204" pitchFamily="34" charset="0"/>
                <a:ea typeface="SamsungOne 400" panose="020B0503030303020204" pitchFamily="34" charset="0"/>
              </a:rPr>
              <a:t>)  </a:t>
            </a: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“In computer science, artificial intelligence, sometimes called machine intelligence, is intelligence demonstrated by machines, in contrast to the natural intelligence displayed by humans.”</a:t>
            </a:r>
          </a:p>
        </p:txBody>
      </p:sp>
      <p:sp>
        <p:nvSpPr>
          <p:cNvPr id="46" name="오른쪽 화살표 11">
            <a:extLst>
              <a:ext uri="{FF2B5EF4-FFF2-40B4-BE49-F238E27FC236}">
                <a16:creationId xmlns:a16="http://schemas.microsoft.com/office/drawing/2014/main" id="{9740AE41-9823-4B0E-9788-F35512C894EE}"/>
              </a:ext>
            </a:extLst>
          </p:cNvPr>
          <p:cNvSpPr/>
          <p:nvPr/>
        </p:nvSpPr>
        <p:spPr>
          <a:xfrm>
            <a:off x="5358779" y="4166428"/>
            <a:ext cx="515253" cy="331796"/>
          </a:xfrm>
          <a:prstGeom prst="rightArrow">
            <a:avLst/>
          </a:prstGeom>
          <a:gradFill flip="none" rotWithShape="1">
            <a:gsLst>
              <a:gs pos="100000">
                <a:schemeClr val="bg1">
                  <a:lumMod val="65000"/>
                </a:schemeClr>
              </a:gs>
              <a:gs pos="0">
                <a:schemeClr val="bg1">
                  <a:lumMod val="75000"/>
                  <a:alpha val="0"/>
                </a:schemeClr>
              </a:gs>
            </a:gsLst>
            <a:lin ang="0" scaled="0"/>
            <a:tileRect/>
          </a:gradFill>
          <a:ln>
            <a:noFill/>
          </a:ln>
        </p:spPr>
        <p:style>
          <a:lnRef idx="2">
            <a:schemeClr val="accent6">
              <a:shade val="50000"/>
            </a:schemeClr>
          </a:lnRef>
          <a:fillRef idx="1">
            <a:schemeClr val="accent6"/>
          </a:fillRef>
          <a:effectRef idx="0">
            <a:schemeClr val="accent6"/>
          </a:effectRef>
          <a:fontRef idx="minor">
            <a:schemeClr val="lt1"/>
          </a:fontRef>
        </p:style>
        <p:txBody>
          <a:bodyPr wrap="none" lIns="0" tIns="0" rIns="0" bIns="0" rtlCol="0" anchor="ctr">
            <a:noAutofit/>
            <a:scene3d>
              <a:camera prst="orthographicFront"/>
              <a:lightRig rig="threePt" dir="t"/>
            </a:scene3d>
            <a:sp3d extrusionH="12700">
              <a:bevelT w="0" h="6350"/>
              <a:contourClr>
                <a:schemeClr val="bg1"/>
              </a:contourClr>
            </a:sp3d>
          </a:bodyPr>
          <a:lstStyle/>
          <a:p>
            <a:pPr algn="ctr" defTabSz="705455" latinLnBrk="0">
              <a:lnSpc>
                <a:spcPct val="110000"/>
              </a:lnSpc>
              <a:buClr>
                <a:srgbClr val="F06325"/>
              </a:buClr>
              <a:buSzPct val="80000"/>
            </a:pPr>
            <a:endParaRPr lang="ko-KR" altLang="en-US" sz="2467">
              <a:solidFill>
                <a:schemeClr val="bg1"/>
              </a:solidFill>
              <a:latin typeface="KoPub돋움체 Medium" panose="02020603020101020101" pitchFamily="18" charset="-127"/>
              <a:ea typeface="KoPub돋움체 Medium" panose="02020603020101020101" pitchFamily="18" charset="-127"/>
              <a:cs typeface="Arial" charset="0"/>
            </a:endParaRPr>
          </a:p>
        </p:txBody>
      </p:sp>
      <p:pic>
        <p:nvPicPr>
          <p:cNvPr id="47" name="그림 46">
            <a:extLst>
              <a:ext uri="{FF2B5EF4-FFF2-40B4-BE49-F238E27FC236}">
                <a16:creationId xmlns:a16="http://schemas.microsoft.com/office/drawing/2014/main" id="{64AD3D68-B50E-4F1E-9758-33F1A2D3B5B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2938" t="9466" r="25016" b="11666"/>
          <a:stretch/>
        </p:blipFill>
        <p:spPr>
          <a:xfrm>
            <a:off x="6356529" y="3715503"/>
            <a:ext cx="1809571" cy="2415873"/>
          </a:xfrm>
          <a:prstGeom prst="rect">
            <a:avLst/>
          </a:prstGeom>
        </p:spPr>
      </p:pic>
      <p:sp>
        <p:nvSpPr>
          <p:cNvPr id="48" name="TextBox 47">
            <a:extLst>
              <a:ext uri="{FF2B5EF4-FFF2-40B4-BE49-F238E27FC236}">
                <a16:creationId xmlns:a16="http://schemas.microsoft.com/office/drawing/2014/main" id="{A5DCCCBC-720F-428C-97FB-370EB48C6322}"/>
              </a:ext>
            </a:extLst>
          </p:cNvPr>
          <p:cNvSpPr txBox="1"/>
          <p:nvPr/>
        </p:nvSpPr>
        <p:spPr>
          <a:xfrm>
            <a:off x="7208151" y="5091225"/>
            <a:ext cx="730846" cy="246221"/>
          </a:xfrm>
          <a:prstGeom prst="rect">
            <a:avLst/>
          </a:prstGeom>
          <a:noFill/>
        </p:spPr>
        <p:txBody>
          <a:bodyPr wrap="square" lIns="0" rIns="0" rtlCol="0">
            <a:spAutoFit/>
            <a:scene3d>
              <a:camera prst="orthographicFront"/>
              <a:lightRig rig="threePt" dir="t"/>
            </a:scene3d>
            <a:sp3d>
              <a:bevelT w="0" h="6350"/>
            </a:sp3d>
          </a:bodyPr>
          <a:lstStyle/>
          <a:p>
            <a:pPr algn="ctr" latinLnBrk="0"/>
            <a:r>
              <a:rPr lang="en-US" altLang="ko-KR" sz="1000" dirty="0">
                <a:solidFill>
                  <a:schemeClr val="bg1"/>
                </a:solidFill>
                <a:latin typeface="SamsungOne 400" panose="020B0503030303020204" pitchFamily="34" charset="0"/>
                <a:ea typeface="SamsungOne 400" panose="020B0503030303020204" pitchFamily="34" charset="0"/>
                <a:cs typeface="Times New Roman" panose="02020603050405020304" pitchFamily="18" charset="0"/>
              </a:rPr>
              <a:t>computer</a:t>
            </a:r>
            <a:endParaRPr lang="ko-KR" altLang="en-US" sz="1000" dirty="0">
              <a:solidFill>
                <a:schemeClr val="bg1"/>
              </a:solidFill>
              <a:latin typeface="SamsungOne 400" panose="020B0503030303020204" pitchFamily="34" charset="0"/>
              <a:cs typeface="Times New Roman" panose="02020603050405020304" pitchFamily="18" charset="0"/>
            </a:endParaRPr>
          </a:p>
        </p:txBody>
      </p:sp>
      <p:sp>
        <p:nvSpPr>
          <p:cNvPr id="49" name="TextBox 48">
            <a:extLst>
              <a:ext uri="{FF2B5EF4-FFF2-40B4-BE49-F238E27FC236}">
                <a16:creationId xmlns:a16="http://schemas.microsoft.com/office/drawing/2014/main" id="{3BCF4BCA-F97A-4983-B185-76763CA6D207}"/>
              </a:ext>
            </a:extLst>
          </p:cNvPr>
          <p:cNvSpPr txBox="1"/>
          <p:nvPr/>
        </p:nvSpPr>
        <p:spPr>
          <a:xfrm>
            <a:off x="7130100" y="5420845"/>
            <a:ext cx="730846" cy="246221"/>
          </a:xfrm>
          <a:prstGeom prst="rect">
            <a:avLst/>
          </a:prstGeom>
          <a:noFill/>
        </p:spPr>
        <p:txBody>
          <a:bodyPr wrap="square" lIns="0" rIns="0" rtlCol="0">
            <a:spAutoFit/>
            <a:scene3d>
              <a:camera prst="orthographicFront"/>
              <a:lightRig rig="threePt" dir="t"/>
            </a:scene3d>
            <a:sp3d>
              <a:bevelT w="0" h="6350"/>
            </a:sp3d>
          </a:bodyPr>
          <a:lstStyle/>
          <a:p>
            <a:pPr algn="ctr" latinLnBrk="0"/>
            <a:r>
              <a:rPr lang="en-US" altLang="ko-KR" sz="1000" dirty="0">
                <a:solidFill>
                  <a:schemeClr val="bg1"/>
                </a:solidFill>
                <a:latin typeface="SamsungOne 400" panose="020B0503030303020204" pitchFamily="34" charset="0"/>
                <a:ea typeface="SamsungOne 400" panose="020B0503030303020204" pitchFamily="34" charset="0"/>
                <a:cs typeface="Times New Roman" panose="02020603050405020304" pitchFamily="18" charset="0"/>
              </a:rPr>
              <a:t>science</a:t>
            </a:r>
            <a:endParaRPr lang="ko-KR" altLang="en-US" sz="1000" dirty="0">
              <a:solidFill>
                <a:schemeClr val="bg1"/>
              </a:solidFill>
              <a:latin typeface="SamsungOne 400" panose="020B0503030303020204" pitchFamily="34" charset="0"/>
              <a:cs typeface="Times New Roman" panose="02020603050405020304" pitchFamily="18" charset="0"/>
            </a:endParaRPr>
          </a:p>
        </p:txBody>
      </p:sp>
      <p:sp>
        <p:nvSpPr>
          <p:cNvPr id="50" name="TextBox 49">
            <a:extLst>
              <a:ext uri="{FF2B5EF4-FFF2-40B4-BE49-F238E27FC236}">
                <a16:creationId xmlns:a16="http://schemas.microsoft.com/office/drawing/2014/main" id="{1507188B-7107-4902-86F4-38C6E5409D0A}"/>
              </a:ext>
            </a:extLst>
          </p:cNvPr>
          <p:cNvSpPr txBox="1"/>
          <p:nvPr/>
        </p:nvSpPr>
        <p:spPr>
          <a:xfrm rot="18579284">
            <a:off x="7608713" y="3148795"/>
            <a:ext cx="778352" cy="246221"/>
          </a:xfrm>
          <a:prstGeom prst="rect">
            <a:avLst/>
          </a:prstGeom>
          <a:noFill/>
        </p:spPr>
        <p:txBody>
          <a:bodyPr wrap="square" lIns="0" rIns="0" rtlCol="0">
            <a:spAutoFit/>
            <a:scene3d>
              <a:camera prst="orthographicFront"/>
              <a:lightRig rig="threePt" dir="t"/>
            </a:scene3d>
            <a:sp3d>
              <a:bevelT w="0" h="6350"/>
            </a:sp3d>
          </a:bodyPr>
          <a:lstStyle/>
          <a:p>
            <a:pPr algn="ctr" latinLnBrk="0"/>
            <a:r>
              <a:rPr lang="en-US" altLang="ko-KR" sz="1000" dirty="0">
                <a:solidFill>
                  <a:srgbClr val="FF0000"/>
                </a:solidFill>
                <a:latin typeface="SamsungOne 700" panose="020B0803030303020204" pitchFamily="34" charset="0"/>
                <a:ea typeface="SamsungOne 700" panose="020B0803030303020204" pitchFamily="34" charset="0"/>
                <a:cs typeface="Times New Roman" panose="02020603050405020304" pitchFamily="18" charset="0"/>
              </a:rPr>
              <a:t>intelligence</a:t>
            </a:r>
            <a:endParaRPr lang="ko-KR" altLang="en-US" sz="1000" dirty="0">
              <a:solidFill>
                <a:srgbClr val="FF0000"/>
              </a:solidFill>
              <a:latin typeface="SamsungOne 700" panose="020B0803030303020204" pitchFamily="34" charset="0"/>
              <a:cs typeface="Times New Roman" panose="02020603050405020304" pitchFamily="18" charset="0"/>
            </a:endParaRPr>
          </a:p>
        </p:txBody>
      </p:sp>
      <p:sp>
        <p:nvSpPr>
          <p:cNvPr id="51" name="TextBox 50">
            <a:extLst>
              <a:ext uri="{FF2B5EF4-FFF2-40B4-BE49-F238E27FC236}">
                <a16:creationId xmlns:a16="http://schemas.microsoft.com/office/drawing/2014/main" id="{1D5F29C7-B5AF-451C-9AAF-F694CB446BA2}"/>
              </a:ext>
            </a:extLst>
          </p:cNvPr>
          <p:cNvSpPr txBox="1"/>
          <p:nvPr/>
        </p:nvSpPr>
        <p:spPr>
          <a:xfrm rot="16982970">
            <a:off x="6917948" y="3186276"/>
            <a:ext cx="730846" cy="246221"/>
          </a:xfrm>
          <a:prstGeom prst="rect">
            <a:avLst/>
          </a:prstGeom>
          <a:noFill/>
        </p:spPr>
        <p:txBody>
          <a:bodyPr wrap="square" lIns="0" rIns="0" rtlCol="0">
            <a:spAutoFit/>
            <a:scene3d>
              <a:camera prst="orthographicFront"/>
              <a:lightRig rig="threePt" dir="t"/>
            </a:scene3d>
            <a:sp3d>
              <a:bevelT w="0" h="6350"/>
            </a:sp3d>
          </a:bodyPr>
          <a:lstStyle/>
          <a:p>
            <a:pPr algn="ctr" latinLnBrk="0"/>
            <a:r>
              <a:rPr lang="en-US" altLang="ko-KR" sz="1000" dirty="0">
                <a:solidFill>
                  <a:srgbClr val="FF0000"/>
                </a:solidFill>
                <a:latin typeface="SamsungOne 700" panose="020B0803030303020204" pitchFamily="34" charset="0"/>
                <a:ea typeface="SamsungOne 700" panose="020B0803030303020204" pitchFamily="34" charset="0"/>
                <a:cs typeface="Times New Roman" panose="02020603050405020304" pitchFamily="18" charset="0"/>
              </a:rPr>
              <a:t>sometimes</a:t>
            </a:r>
            <a:endParaRPr lang="ko-KR" altLang="en-US" sz="1000" dirty="0">
              <a:solidFill>
                <a:srgbClr val="FF0000"/>
              </a:solidFill>
              <a:latin typeface="SamsungOne 700" panose="020B0803030303020204" pitchFamily="34" charset="0"/>
              <a:cs typeface="Times New Roman" panose="02020603050405020304" pitchFamily="18" charset="0"/>
            </a:endParaRPr>
          </a:p>
        </p:txBody>
      </p:sp>
      <p:sp>
        <p:nvSpPr>
          <p:cNvPr id="52" name="자유형: 도형 51">
            <a:extLst>
              <a:ext uri="{FF2B5EF4-FFF2-40B4-BE49-F238E27FC236}">
                <a16:creationId xmlns:a16="http://schemas.microsoft.com/office/drawing/2014/main" id="{6025D088-CBA8-439E-B700-56E4A60D35D4}"/>
              </a:ext>
            </a:extLst>
          </p:cNvPr>
          <p:cNvSpPr/>
          <p:nvPr/>
        </p:nvSpPr>
        <p:spPr>
          <a:xfrm>
            <a:off x="6794832" y="3682319"/>
            <a:ext cx="120625" cy="251893"/>
          </a:xfrm>
          <a:custGeom>
            <a:avLst/>
            <a:gdLst>
              <a:gd name="connsiteX0" fmla="*/ 0 w 148046"/>
              <a:gd name="connsiteY0" fmla="*/ 0 h 309154"/>
              <a:gd name="connsiteX1" fmla="*/ 113211 w 148046"/>
              <a:gd name="connsiteY1" fmla="*/ 187234 h 309154"/>
              <a:gd name="connsiteX2" fmla="*/ 148046 w 148046"/>
              <a:gd name="connsiteY2" fmla="*/ 309154 h 309154"/>
            </a:gdLst>
            <a:ahLst/>
            <a:cxnLst>
              <a:cxn ang="0">
                <a:pos x="connsiteX0" y="connsiteY0"/>
              </a:cxn>
              <a:cxn ang="0">
                <a:pos x="connsiteX1" y="connsiteY1"/>
              </a:cxn>
              <a:cxn ang="0">
                <a:pos x="connsiteX2" y="connsiteY2"/>
              </a:cxn>
            </a:cxnLst>
            <a:rect l="l" t="t" r="r" b="b"/>
            <a:pathLst>
              <a:path w="148046" h="309154">
                <a:moveTo>
                  <a:pt x="0" y="0"/>
                </a:moveTo>
                <a:cubicBezTo>
                  <a:pt x="44268" y="67854"/>
                  <a:pt x="88537" y="135709"/>
                  <a:pt x="113211" y="187234"/>
                </a:cubicBezTo>
                <a:cubicBezTo>
                  <a:pt x="137885" y="238759"/>
                  <a:pt x="141515" y="288108"/>
                  <a:pt x="148046" y="309154"/>
                </a:cubicBezTo>
              </a:path>
            </a:pathLst>
          </a:custGeom>
          <a:noFill/>
          <a:ln w="19050">
            <a:solidFill>
              <a:schemeClr val="bg1">
                <a:lumMod val="50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lIns="0" rIns="0" rtlCol="0" anchor="ctr">
            <a:scene3d>
              <a:camera prst="orthographicFront"/>
              <a:lightRig rig="threePt" dir="t"/>
            </a:scene3d>
            <a:sp3d>
              <a:bevelT w="0" h="6350"/>
            </a:sp3d>
          </a:bodyPr>
          <a:lstStyle/>
          <a:p>
            <a:pPr algn="ctr" latinLnBrk="0"/>
            <a:endParaRPr lang="ko-KR" altLang="en-US" sz="1200">
              <a:latin typeface="SamsungOne 700" panose="020B0803030303020204" pitchFamily="34" charset="0"/>
            </a:endParaRPr>
          </a:p>
        </p:txBody>
      </p:sp>
      <p:sp>
        <p:nvSpPr>
          <p:cNvPr id="53" name="자유형: 도형 52">
            <a:extLst>
              <a:ext uri="{FF2B5EF4-FFF2-40B4-BE49-F238E27FC236}">
                <a16:creationId xmlns:a16="http://schemas.microsoft.com/office/drawing/2014/main" id="{2DE508AB-F264-4894-849D-8B1437DCA5E3}"/>
              </a:ext>
            </a:extLst>
          </p:cNvPr>
          <p:cNvSpPr/>
          <p:nvPr/>
        </p:nvSpPr>
        <p:spPr>
          <a:xfrm>
            <a:off x="7664423" y="3563144"/>
            <a:ext cx="120625" cy="304230"/>
          </a:xfrm>
          <a:custGeom>
            <a:avLst/>
            <a:gdLst>
              <a:gd name="connsiteX0" fmla="*/ 108857 w 108857"/>
              <a:gd name="connsiteY0" fmla="*/ 0 h 313508"/>
              <a:gd name="connsiteX1" fmla="*/ 56606 w 108857"/>
              <a:gd name="connsiteY1" fmla="*/ 117565 h 313508"/>
              <a:gd name="connsiteX2" fmla="*/ 0 w 108857"/>
              <a:gd name="connsiteY2" fmla="*/ 313508 h 313508"/>
            </a:gdLst>
            <a:ahLst/>
            <a:cxnLst>
              <a:cxn ang="0">
                <a:pos x="connsiteX0" y="connsiteY0"/>
              </a:cxn>
              <a:cxn ang="0">
                <a:pos x="connsiteX1" y="connsiteY1"/>
              </a:cxn>
              <a:cxn ang="0">
                <a:pos x="connsiteX2" y="connsiteY2"/>
              </a:cxn>
            </a:cxnLst>
            <a:rect l="l" t="t" r="r" b="b"/>
            <a:pathLst>
              <a:path w="108857" h="313508">
                <a:moveTo>
                  <a:pt x="108857" y="0"/>
                </a:moveTo>
                <a:cubicBezTo>
                  <a:pt x="91803" y="32657"/>
                  <a:pt x="74749" y="65314"/>
                  <a:pt x="56606" y="117565"/>
                </a:cubicBezTo>
                <a:cubicBezTo>
                  <a:pt x="38463" y="169816"/>
                  <a:pt x="19594" y="259079"/>
                  <a:pt x="0" y="313508"/>
                </a:cubicBezTo>
              </a:path>
            </a:pathLst>
          </a:custGeom>
          <a:noFill/>
          <a:ln w="19050">
            <a:solidFill>
              <a:schemeClr val="bg1">
                <a:lumMod val="50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lIns="0" rIns="0" rtlCol="0" anchor="ctr">
            <a:scene3d>
              <a:camera prst="orthographicFront"/>
              <a:lightRig rig="threePt" dir="t"/>
            </a:scene3d>
            <a:sp3d>
              <a:bevelT w="0" h="6350"/>
            </a:sp3d>
          </a:bodyPr>
          <a:lstStyle/>
          <a:p>
            <a:pPr algn="ctr" latinLnBrk="0"/>
            <a:endParaRPr lang="ko-KR" altLang="en-US" sz="1200">
              <a:latin typeface="SamsungOne 700" panose="020B0803030303020204" pitchFamily="34" charset="0"/>
            </a:endParaRPr>
          </a:p>
        </p:txBody>
      </p:sp>
      <p:sp>
        <p:nvSpPr>
          <p:cNvPr id="54" name="자유형: 도형 53">
            <a:extLst>
              <a:ext uri="{FF2B5EF4-FFF2-40B4-BE49-F238E27FC236}">
                <a16:creationId xmlns:a16="http://schemas.microsoft.com/office/drawing/2014/main" id="{932B9D51-4E63-4F37-85C7-A96396E92EBB}"/>
              </a:ext>
            </a:extLst>
          </p:cNvPr>
          <p:cNvSpPr/>
          <p:nvPr/>
        </p:nvSpPr>
        <p:spPr>
          <a:xfrm>
            <a:off x="7186791" y="3664580"/>
            <a:ext cx="12489" cy="205773"/>
          </a:xfrm>
          <a:custGeom>
            <a:avLst/>
            <a:gdLst>
              <a:gd name="connsiteX0" fmla="*/ 10974 w 15328"/>
              <a:gd name="connsiteY0" fmla="*/ 0 h 252549"/>
              <a:gd name="connsiteX1" fmla="*/ 15328 w 15328"/>
              <a:gd name="connsiteY1" fmla="*/ 252549 h 252549"/>
            </a:gdLst>
            <a:ahLst/>
            <a:cxnLst>
              <a:cxn ang="0">
                <a:pos x="connsiteX0" y="connsiteY0"/>
              </a:cxn>
              <a:cxn ang="0">
                <a:pos x="connsiteX1" y="connsiteY1"/>
              </a:cxn>
            </a:cxnLst>
            <a:rect l="l" t="t" r="r" b="b"/>
            <a:pathLst>
              <a:path w="15328" h="252549">
                <a:moveTo>
                  <a:pt x="10974" y="0"/>
                </a:moveTo>
                <a:cubicBezTo>
                  <a:pt x="814" y="95069"/>
                  <a:pt x="-9346" y="190138"/>
                  <a:pt x="15328" y="252549"/>
                </a:cubicBezTo>
              </a:path>
            </a:pathLst>
          </a:custGeom>
          <a:noFill/>
          <a:ln w="19050">
            <a:solidFill>
              <a:schemeClr val="bg1">
                <a:lumMod val="50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lIns="0" rIns="0" rtlCol="0" anchor="ctr">
            <a:scene3d>
              <a:camera prst="orthographicFront"/>
              <a:lightRig rig="threePt" dir="t"/>
            </a:scene3d>
            <a:sp3d>
              <a:bevelT w="0" h="6350"/>
            </a:sp3d>
          </a:bodyPr>
          <a:lstStyle/>
          <a:p>
            <a:pPr algn="ctr" latinLnBrk="0"/>
            <a:endParaRPr lang="ko-KR" altLang="en-US" sz="1200">
              <a:latin typeface="SamsungOne 700" panose="020B0803030303020204" pitchFamily="34" charset="0"/>
            </a:endParaRPr>
          </a:p>
        </p:txBody>
      </p:sp>
      <p:sp>
        <p:nvSpPr>
          <p:cNvPr id="55" name="TextBox 54">
            <a:extLst>
              <a:ext uri="{FF2B5EF4-FFF2-40B4-BE49-F238E27FC236}">
                <a16:creationId xmlns:a16="http://schemas.microsoft.com/office/drawing/2014/main" id="{5399A38E-FB78-4647-9649-C30F9AF1BEDC}"/>
              </a:ext>
            </a:extLst>
          </p:cNvPr>
          <p:cNvSpPr txBox="1"/>
          <p:nvPr/>
        </p:nvSpPr>
        <p:spPr>
          <a:xfrm>
            <a:off x="6645825" y="5231693"/>
            <a:ext cx="730846" cy="246221"/>
          </a:xfrm>
          <a:prstGeom prst="rect">
            <a:avLst/>
          </a:prstGeom>
          <a:noFill/>
        </p:spPr>
        <p:txBody>
          <a:bodyPr wrap="square" lIns="0" rIns="0" rtlCol="0">
            <a:spAutoFit/>
            <a:scene3d>
              <a:camera prst="orthographicFront"/>
              <a:lightRig rig="threePt" dir="t"/>
            </a:scene3d>
            <a:sp3d>
              <a:bevelT w="0" h="6350"/>
            </a:sp3d>
          </a:bodyPr>
          <a:lstStyle/>
          <a:p>
            <a:pPr algn="ctr" latinLnBrk="0"/>
            <a:r>
              <a:rPr lang="en-US" altLang="ko-KR" sz="1000" dirty="0">
                <a:solidFill>
                  <a:schemeClr val="bg1"/>
                </a:solidFill>
                <a:latin typeface="SamsungOne 400" panose="020B0503030303020204" pitchFamily="34" charset="0"/>
                <a:ea typeface="SamsungOne 400" panose="020B0503030303020204" pitchFamily="34" charset="0"/>
                <a:cs typeface="Times New Roman" panose="02020603050405020304" pitchFamily="18" charset="0"/>
              </a:rPr>
              <a:t>called</a:t>
            </a:r>
            <a:endParaRPr lang="ko-KR" altLang="en-US" sz="1000" dirty="0">
              <a:solidFill>
                <a:schemeClr val="bg1"/>
              </a:solidFill>
              <a:latin typeface="SamsungOne 400" panose="020B0503030303020204" pitchFamily="34" charset="0"/>
              <a:cs typeface="Times New Roman" panose="02020603050405020304" pitchFamily="18" charset="0"/>
            </a:endParaRPr>
          </a:p>
        </p:txBody>
      </p:sp>
      <p:sp>
        <p:nvSpPr>
          <p:cNvPr id="56" name="TextBox 55">
            <a:extLst>
              <a:ext uri="{FF2B5EF4-FFF2-40B4-BE49-F238E27FC236}">
                <a16:creationId xmlns:a16="http://schemas.microsoft.com/office/drawing/2014/main" id="{9A1BD3DB-C9B3-417C-B7C6-B3636AB1D68D}"/>
              </a:ext>
            </a:extLst>
          </p:cNvPr>
          <p:cNvSpPr txBox="1"/>
          <p:nvPr/>
        </p:nvSpPr>
        <p:spPr>
          <a:xfrm>
            <a:off x="6698118" y="4823637"/>
            <a:ext cx="730846" cy="246221"/>
          </a:xfrm>
          <a:prstGeom prst="rect">
            <a:avLst/>
          </a:prstGeom>
          <a:noFill/>
        </p:spPr>
        <p:txBody>
          <a:bodyPr wrap="square" lIns="0" rIns="0" rtlCol="0">
            <a:spAutoFit/>
            <a:scene3d>
              <a:camera prst="orthographicFront"/>
              <a:lightRig rig="threePt" dir="t"/>
            </a:scene3d>
            <a:sp3d>
              <a:bevelT w="0" h="6350"/>
            </a:sp3d>
          </a:bodyPr>
          <a:lstStyle/>
          <a:p>
            <a:pPr algn="ctr" latinLnBrk="0"/>
            <a:r>
              <a:rPr lang="en-US" altLang="ko-KR" sz="1000" dirty="0">
                <a:solidFill>
                  <a:schemeClr val="bg1"/>
                </a:solidFill>
                <a:latin typeface="SamsungOne 400" panose="020B0503030303020204" pitchFamily="34" charset="0"/>
                <a:ea typeface="SamsungOne 400" panose="020B0503030303020204" pitchFamily="34" charset="0"/>
                <a:cs typeface="Times New Roman" panose="02020603050405020304" pitchFamily="18" charset="0"/>
              </a:rPr>
              <a:t>machine</a:t>
            </a:r>
            <a:endParaRPr lang="ko-KR" altLang="en-US" sz="1000" dirty="0">
              <a:solidFill>
                <a:schemeClr val="bg1"/>
              </a:solidFill>
              <a:latin typeface="SamsungOne 400" panose="020B0503030303020204" pitchFamily="34" charset="0"/>
              <a:cs typeface="Times New Roman" panose="02020603050405020304" pitchFamily="18" charset="0"/>
            </a:endParaRPr>
          </a:p>
        </p:txBody>
      </p:sp>
      <p:sp>
        <p:nvSpPr>
          <p:cNvPr id="57" name="TextBox 56">
            <a:extLst>
              <a:ext uri="{FF2B5EF4-FFF2-40B4-BE49-F238E27FC236}">
                <a16:creationId xmlns:a16="http://schemas.microsoft.com/office/drawing/2014/main" id="{2597D3DE-C67A-43C9-86A9-86D6790FA077}"/>
              </a:ext>
            </a:extLst>
          </p:cNvPr>
          <p:cNvSpPr txBox="1"/>
          <p:nvPr/>
        </p:nvSpPr>
        <p:spPr>
          <a:xfrm>
            <a:off x="7214671" y="4920828"/>
            <a:ext cx="840483" cy="246221"/>
          </a:xfrm>
          <a:prstGeom prst="rect">
            <a:avLst/>
          </a:prstGeom>
          <a:noFill/>
        </p:spPr>
        <p:txBody>
          <a:bodyPr wrap="square" lIns="0" rIns="0" rtlCol="0">
            <a:spAutoFit/>
            <a:scene3d>
              <a:camera prst="orthographicFront"/>
              <a:lightRig rig="threePt" dir="t"/>
            </a:scene3d>
            <a:sp3d>
              <a:bevelT w="0" h="6350"/>
            </a:sp3d>
          </a:bodyPr>
          <a:lstStyle/>
          <a:p>
            <a:pPr algn="ctr" latinLnBrk="0"/>
            <a:r>
              <a:rPr lang="en-US" altLang="ko-KR" sz="1000" dirty="0">
                <a:solidFill>
                  <a:schemeClr val="bg1"/>
                </a:solidFill>
                <a:latin typeface="SamsungOne 400" panose="020B0503030303020204" pitchFamily="34" charset="0"/>
                <a:ea typeface="SamsungOne 400" panose="020B0503030303020204" pitchFamily="34" charset="0"/>
                <a:cs typeface="Times New Roman" panose="02020603050405020304" pitchFamily="18" charset="0"/>
              </a:rPr>
              <a:t>intelligence</a:t>
            </a:r>
            <a:endParaRPr lang="ko-KR" altLang="en-US" sz="1000" dirty="0">
              <a:solidFill>
                <a:schemeClr val="bg1"/>
              </a:solidFill>
              <a:latin typeface="SamsungOne 400" panose="020B0503030303020204" pitchFamily="34" charset="0"/>
              <a:cs typeface="Times New Roman" panose="02020603050405020304" pitchFamily="18" charset="0"/>
            </a:endParaRPr>
          </a:p>
        </p:txBody>
      </p:sp>
      <p:sp>
        <p:nvSpPr>
          <p:cNvPr id="58" name="TextBox 57">
            <a:extLst>
              <a:ext uri="{FF2B5EF4-FFF2-40B4-BE49-F238E27FC236}">
                <a16:creationId xmlns:a16="http://schemas.microsoft.com/office/drawing/2014/main" id="{9E2FBFB4-4842-4CD8-A6A8-3F098356B0A1}"/>
              </a:ext>
            </a:extLst>
          </p:cNvPr>
          <p:cNvSpPr txBox="1"/>
          <p:nvPr/>
        </p:nvSpPr>
        <p:spPr>
          <a:xfrm>
            <a:off x="7091420" y="4571259"/>
            <a:ext cx="840483" cy="246221"/>
          </a:xfrm>
          <a:prstGeom prst="rect">
            <a:avLst/>
          </a:prstGeom>
          <a:noFill/>
        </p:spPr>
        <p:txBody>
          <a:bodyPr wrap="square" lIns="0" rIns="0" rtlCol="0">
            <a:spAutoFit/>
            <a:scene3d>
              <a:camera prst="orthographicFront"/>
              <a:lightRig rig="threePt" dir="t"/>
            </a:scene3d>
            <a:sp3d>
              <a:bevelT w="0" h="6350"/>
            </a:sp3d>
          </a:bodyPr>
          <a:lstStyle/>
          <a:p>
            <a:pPr algn="ctr" latinLnBrk="0"/>
            <a:r>
              <a:rPr lang="en-US" altLang="ko-KR" sz="1000" dirty="0">
                <a:solidFill>
                  <a:schemeClr val="bg1"/>
                </a:solidFill>
                <a:latin typeface="SamsungOne 400" panose="020B0503030303020204" pitchFamily="34" charset="0"/>
                <a:ea typeface="SamsungOne 400" panose="020B0503030303020204" pitchFamily="34" charset="0"/>
                <a:cs typeface="Times New Roman" panose="02020603050405020304" pitchFamily="18" charset="0"/>
              </a:rPr>
              <a:t>demonstrated</a:t>
            </a:r>
            <a:endParaRPr lang="ko-KR" altLang="en-US" sz="1000" dirty="0">
              <a:solidFill>
                <a:schemeClr val="bg1"/>
              </a:solidFill>
              <a:latin typeface="SamsungOne 400" panose="020B0503030303020204" pitchFamily="34" charset="0"/>
              <a:cs typeface="Times New Roman" panose="02020603050405020304" pitchFamily="18" charset="0"/>
            </a:endParaRPr>
          </a:p>
        </p:txBody>
      </p:sp>
      <p:sp>
        <p:nvSpPr>
          <p:cNvPr id="59" name="TextBox 58">
            <a:extLst>
              <a:ext uri="{FF2B5EF4-FFF2-40B4-BE49-F238E27FC236}">
                <a16:creationId xmlns:a16="http://schemas.microsoft.com/office/drawing/2014/main" id="{8C2530D2-8907-4FF9-B3BC-BDA862825369}"/>
              </a:ext>
            </a:extLst>
          </p:cNvPr>
          <p:cNvSpPr txBox="1"/>
          <p:nvPr/>
        </p:nvSpPr>
        <p:spPr>
          <a:xfrm>
            <a:off x="6858819" y="4325510"/>
            <a:ext cx="712392" cy="246221"/>
          </a:xfrm>
          <a:prstGeom prst="rect">
            <a:avLst/>
          </a:prstGeom>
          <a:noFill/>
        </p:spPr>
        <p:txBody>
          <a:bodyPr wrap="square" lIns="0" rIns="0" rtlCol="0">
            <a:spAutoFit/>
            <a:scene3d>
              <a:camera prst="orthographicFront"/>
              <a:lightRig rig="threePt" dir="t"/>
            </a:scene3d>
            <a:sp3d>
              <a:bevelT w="0" h="6350"/>
            </a:sp3d>
          </a:bodyPr>
          <a:lstStyle/>
          <a:p>
            <a:pPr algn="ctr" latinLnBrk="0"/>
            <a:r>
              <a:rPr lang="en-US" altLang="ko-KR" sz="1000" dirty="0">
                <a:solidFill>
                  <a:schemeClr val="bg1"/>
                </a:solidFill>
                <a:latin typeface="SamsungOne 400" panose="020B0503030303020204" pitchFamily="34" charset="0"/>
                <a:ea typeface="SamsungOne 400" panose="020B0503030303020204" pitchFamily="34" charset="0"/>
                <a:cs typeface="Times New Roman" panose="02020603050405020304" pitchFamily="18" charset="0"/>
              </a:rPr>
              <a:t>contrast</a:t>
            </a:r>
            <a:endParaRPr lang="ko-KR" altLang="en-US" sz="1000" dirty="0">
              <a:solidFill>
                <a:schemeClr val="bg1"/>
              </a:solidFill>
              <a:latin typeface="SamsungOne 400" panose="020B0503030303020204" pitchFamily="34" charset="0"/>
              <a:cs typeface="Times New Roman" panose="02020603050405020304" pitchFamily="18" charset="0"/>
            </a:endParaRPr>
          </a:p>
        </p:txBody>
      </p:sp>
      <p:sp>
        <p:nvSpPr>
          <p:cNvPr id="60" name="TextBox 59">
            <a:extLst>
              <a:ext uri="{FF2B5EF4-FFF2-40B4-BE49-F238E27FC236}">
                <a16:creationId xmlns:a16="http://schemas.microsoft.com/office/drawing/2014/main" id="{0518DDE6-9B14-4D7B-8853-EFDFF0BA672A}"/>
              </a:ext>
            </a:extLst>
          </p:cNvPr>
          <p:cNvSpPr txBox="1"/>
          <p:nvPr/>
        </p:nvSpPr>
        <p:spPr>
          <a:xfrm>
            <a:off x="7376672" y="4360886"/>
            <a:ext cx="712392" cy="246221"/>
          </a:xfrm>
          <a:prstGeom prst="rect">
            <a:avLst/>
          </a:prstGeom>
          <a:noFill/>
        </p:spPr>
        <p:txBody>
          <a:bodyPr wrap="square" lIns="0" rIns="0" rtlCol="0">
            <a:spAutoFit/>
            <a:scene3d>
              <a:camera prst="orthographicFront"/>
              <a:lightRig rig="threePt" dir="t"/>
            </a:scene3d>
            <a:sp3d>
              <a:bevelT w="0" h="6350"/>
            </a:sp3d>
          </a:bodyPr>
          <a:lstStyle/>
          <a:p>
            <a:pPr algn="ctr" latinLnBrk="0"/>
            <a:r>
              <a:rPr lang="en-US" altLang="ko-KR" sz="1000" dirty="0">
                <a:solidFill>
                  <a:schemeClr val="bg1"/>
                </a:solidFill>
                <a:latin typeface="SamsungOne 400" panose="020B0503030303020204" pitchFamily="34" charset="0"/>
                <a:ea typeface="SamsungOne 400" panose="020B0503030303020204" pitchFamily="34" charset="0"/>
                <a:cs typeface="Times New Roman" panose="02020603050405020304" pitchFamily="18" charset="0"/>
              </a:rPr>
              <a:t>natural</a:t>
            </a:r>
            <a:endParaRPr lang="ko-KR" altLang="en-US" sz="1000" dirty="0">
              <a:solidFill>
                <a:schemeClr val="bg1"/>
              </a:solidFill>
              <a:latin typeface="SamsungOne 400" panose="020B0503030303020204" pitchFamily="34" charset="0"/>
              <a:cs typeface="Times New Roman" panose="02020603050405020304" pitchFamily="18" charset="0"/>
            </a:endParaRPr>
          </a:p>
        </p:txBody>
      </p:sp>
      <p:sp>
        <p:nvSpPr>
          <p:cNvPr id="61" name="TextBox 60">
            <a:extLst>
              <a:ext uri="{FF2B5EF4-FFF2-40B4-BE49-F238E27FC236}">
                <a16:creationId xmlns:a16="http://schemas.microsoft.com/office/drawing/2014/main" id="{8333C863-46D9-486D-AADB-BDCC8FBFA4E3}"/>
              </a:ext>
            </a:extLst>
          </p:cNvPr>
          <p:cNvSpPr txBox="1"/>
          <p:nvPr/>
        </p:nvSpPr>
        <p:spPr>
          <a:xfrm>
            <a:off x="6425949" y="4571094"/>
            <a:ext cx="712392" cy="246221"/>
          </a:xfrm>
          <a:prstGeom prst="rect">
            <a:avLst/>
          </a:prstGeom>
          <a:noFill/>
        </p:spPr>
        <p:txBody>
          <a:bodyPr wrap="square" lIns="0" rIns="0" rtlCol="0">
            <a:spAutoFit/>
            <a:scene3d>
              <a:camera prst="orthographicFront"/>
              <a:lightRig rig="threePt" dir="t"/>
            </a:scene3d>
            <a:sp3d>
              <a:bevelT w="0" h="6350"/>
            </a:sp3d>
          </a:bodyPr>
          <a:lstStyle/>
          <a:p>
            <a:pPr algn="ctr" latinLnBrk="0"/>
            <a:r>
              <a:rPr lang="en-US" altLang="ko-KR" sz="1000" dirty="0">
                <a:solidFill>
                  <a:schemeClr val="bg1"/>
                </a:solidFill>
                <a:latin typeface="SamsungOne 400" panose="020B0503030303020204" pitchFamily="34" charset="0"/>
                <a:ea typeface="SamsungOne 400" panose="020B0503030303020204" pitchFamily="34" charset="0"/>
                <a:cs typeface="Times New Roman" panose="02020603050405020304" pitchFamily="18" charset="0"/>
              </a:rPr>
              <a:t>displayed</a:t>
            </a:r>
            <a:endParaRPr lang="ko-KR" altLang="en-US" sz="1000" dirty="0">
              <a:solidFill>
                <a:schemeClr val="bg1"/>
              </a:solidFill>
              <a:latin typeface="SamsungOne 400" panose="020B0503030303020204" pitchFamily="34" charset="0"/>
              <a:cs typeface="Times New Roman" panose="02020603050405020304" pitchFamily="18" charset="0"/>
            </a:endParaRPr>
          </a:p>
        </p:txBody>
      </p:sp>
      <p:sp>
        <p:nvSpPr>
          <p:cNvPr id="62" name="TextBox 61">
            <a:extLst>
              <a:ext uri="{FF2B5EF4-FFF2-40B4-BE49-F238E27FC236}">
                <a16:creationId xmlns:a16="http://schemas.microsoft.com/office/drawing/2014/main" id="{FC828C75-01E1-479F-8049-44F58075CCFD}"/>
              </a:ext>
            </a:extLst>
          </p:cNvPr>
          <p:cNvSpPr txBox="1"/>
          <p:nvPr/>
        </p:nvSpPr>
        <p:spPr>
          <a:xfrm>
            <a:off x="6699659" y="5039444"/>
            <a:ext cx="730846" cy="246221"/>
          </a:xfrm>
          <a:prstGeom prst="rect">
            <a:avLst/>
          </a:prstGeom>
          <a:noFill/>
        </p:spPr>
        <p:txBody>
          <a:bodyPr wrap="square" lIns="0" rIns="0" rtlCol="0">
            <a:spAutoFit/>
            <a:scene3d>
              <a:camera prst="orthographicFront"/>
              <a:lightRig rig="threePt" dir="t"/>
            </a:scene3d>
            <a:sp3d>
              <a:bevelT w="0" h="6350"/>
            </a:sp3d>
          </a:bodyPr>
          <a:lstStyle/>
          <a:p>
            <a:pPr algn="ctr" latinLnBrk="0"/>
            <a:r>
              <a:rPr lang="en-US" altLang="ko-KR" sz="1000" dirty="0">
                <a:solidFill>
                  <a:schemeClr val="bg1"/>
                </a:solidFill>
                <a:latin typeface="SamsungOne 400" panose="020B0503030303020204" pitchFamily="34" charset="0"/>
                <a:ea typeface="SamsungOne 400" panose="020B0503030303020204" pitchFamily="34" charset="0"/>
                <a:cs typeface="Times New Roman" panose="02020603050405020304" pitchFamily="18" charset="0"/>
              </a:rPr>
              <a:t>humans</a:t>
            </a:r>
            <a:endParaRPr lang="ko-KR" altLang="en-US" sz="1000" dirty="0">
              <a:solidFill>
                <a:schemeClr val="bg1"/>
              </a:solidFill>
              <a:latin typeface="SamsungOne 400" panose="020B0503030303020204" pitchFamily="34" charset="0"/>
              <a:cs typeface="Times New Roman" panose="02020603050405020304" pitchFamily="18" charset="0"/>
            </a:endParaRPr>
          </a:p>
        </p:txBody>
      </p:sp>
      <p:sp>
        <p:nvSpPr>
          <p:cNvPr id="63" name="TextBox 62">
            <a:extLst>
              <a:ext uri="{FF2B5EF4-FFF2-40B4-BE49-F238E27FC236}">
                <a16:creationId xmlns:a16="http://schemas.microsoft.com/office/drawing/2014/main" id="{A964CDA7-222C-4B98-954D-C13981027AF8}"/>
              </a:ext>
            </a:extLst>
          </p:cNvPr>
          <p:cNvSpPr txBox="1"/>
          <p:nvPr/>
        </p:nvSpPr>
        <p:spPr>
          <a:xfrm>
            <a:off x="6655052" y="5496259"/>
            <a:ext cx="712392" cy="246221"/>
          </a:xfrm>
          <a:prstGeom prst="rect">
            <a:avLst/>
          </a:prstGeom>
          <a:noFill/>
        </p:spPr>
        <p:txBody>
          <a:bodyPr wrap="square" lIns="0" rIns="0" rtlCol="0">
            <a:spAutoFit/>
            <a:scene3d>
              <a:camera prst="orthographicFront"/>
              <a:lightRig rig="threePt" dir="t"/>
            </a:scene3d>
            <a:sp3d>
              <a:bevelT w="0" h="6350"/>
            </a:sp3d>
          </a:bodyPr>
          <a:lstStyle/>
          <a:p>
            <a:pPr algn="ctr" latinLnBrk="0"/>
            <a:r>
              <a:rPr lang="en-US" altLang="ko-KR" sz="1000" dirty="0">
                <a:solidFill>
                  <a:schemeClr val="bg1"/>
                </a:solidFill>
                <a:latin typeface="SamsungOne 400" panose="020B0503030303020204" pitchFamily="34" charset="0"/>
                <a:ea typeface="SamsungOne 400" panose="020B0503030303020204" pitchFamily="34" charset="0"/>
                <a:cs typeface="Times New Roman" panose="02020603050405020304" pitchFamily="18" charset="0"/>
              </a:rPr>
              <a:t>in</a:t>
            </a:r>
            <a:endParaRPr lang="ko-KR" altLang="en-US" sz="1000" dirty="0">
              <a:solidFill>
                <a:schemeClr val="bg1"/>
              </a:solidFill>
              <a:latin typeface="SamsungOne 400" panose="020B0503030303020204" pitchFamily="34" charset="0"/>
              <a:cs typeface="Times New Roman" panose="02020603050405020304" pitchFamily="18" charset="0"/>
            </a:endParaRPr>
          </a:p>
        </p:txBody>
      </p:sp>
      <p:sp>
        <p:nvSpPr>
          <p:cNvPr id="64" name="TextBox 63">
            <a:extLst>
              <a:ext uri="{FF2B5EF4-FFF2-40B4-BE49-F238E27FC236}">
                <a16:creationId xmlns:a16="http://schemas.microsoft.com/office/drawing/2014/main" id="{9DFAC448-0704-408A-9127-C361CC5E08F3}"/>
              </a:ext>
            </a:extLst>
          </p:cNvPr>
          <p:cNvSpPr txBox="1"/>
          <p:nvPr/>
        </p:nvSpPr>
        <p:spPr>
          <a:xfrm>
            <a:off x="7633296" y="4208526"/>
            <a:ext cx="431058" cy="246221"/>
          </a:xfrm>
          <a:prstGeom prst="rect">
            <a:avLst/>
          </a:prstGeom>
          <a:noFill/>
        </p:spPr>
        <p:txBody>
          <a:bodyPr wrap="square" lIns="0" rIns="0" rtlCol="0">
            <a:spAutoFit/>
            <a:scene3d>
              <a:camera prst="orthographicFront"/>
              <a:lightRig rig="threePt" dir="t"/>
            </a:scene3d>
            <a:sp3d>
              <a:bevelT w="0" h="6350"/>
            </a:sp3d>
          </a:bodyPr>
          <a:lstStyle/>
          <a:p>
            <a:pPr algn="ctr" latinLnBrk="0"/>
            <a:r>
              <a:rPr lang="en-US" altLang="ko-KR" sz="1000" dirty="0">
                <a:solidFill>
                  <a:schemeClr val="bg1"/>
                </a:solidFill>
                <a:latin typeface="SamsungOne 400" panose="020B0503030303020204" pitchFamily="34" charset="0"/>
                <a:ea typeface="SamsungOne 400" panose="020B0503030303020204" pitchFamily="34" charset="0"/>
                <a:cs typeface="Times New Roman" panose="02020603050405020304" pitchFamily="18" charset="0"/>
              </a:rPr>
              <a:t>is</a:t>
            </a:r>
            <a:endParaRPr lang="ko-KR" altLang="en-US" sz="1000" dirty="0">
              <a:solidFill>
                <a:schemeClr val="bg1"/>
              </a:solidFill>
              <a:latin typeface="SamsungOne 400" panose="020B0503030303020204" pitchFamily="34" charset="0"/>
              <a:cs typeface="Times New Roman" panose="02020603050405020304" pitchFamily="18" charset="0"/>
            </a:endParaRPr>
          </a:p>
        </p:txBody>
      </p:sp>
      <p:sp>
        <p:nvSpPr>
          <p:cNvPr id="65" name="TextBox 64">
            <a:extLst>
              <a:ext uri="{FF2B5EF4-FFF2-40B4-BE49-F238E27FC236}">
                <a16:creationId xmlns:a16="http://schemas.microsoft.com/office/drawing/2014/main" id="{3A501A51-2207-407B-980D-3489D7C2D59A}"/>
              </a:ext>
            </a:extLst>
          </p:cNvPr>
          <p:cNvSpPr txBox="1"/>
          <p:nvPr/>
        </p:nvSpPr>
        <p:spPr>
          <a:xfrm>
            <a:off x="7427339" y="5307998"/>
            <a:ext cx="357330" cy="246221"/>
          </a:xfrm>
          <a:prstGeom prst="rect">
            <a:avLst/>
          </a:prstGeom>
          <a:noFill/>
        </p:spPr>
        <p:txBody>
          <a:bodyPr wrap="square" lIns="0" rIns="0" rtlCol="0">
            <a:spAutoFit/>
            <a:scene3d>
              <a:camera prst="orthographicFront"/>
              <a:lightRig rig="threePt" dir="t"/>
            </a:scene3d>
            <a:sp3d>
              <a:bevelT w="0" h="6350"/>
            </a:sp3d>
          </a:bodyPr>
          <a:lstStyle/>
          <a:p>
            <a:pPr algn="ctr" latinLnBrk="0"/>
            <a:r>
              <a:rPr lang="en-US" altLang="ko-KR" sz="1000" dirty="0">
                <a:solidFill>
                  <a:schemeClr val="bg1"/>
                </a:solidFill>
                <a:latin typeface="SamsungOne 400" panose="020B0503030303020204" pitchFamily="34" charset="0"/>
                <a:ea typeface="SamsungOne 400" panose="020B0503030303020204" pitchFamily="34" charset="0"/>
                <a:cs typeface="Times New Roman" panose="02020603050405020304" pitchFamily="18" charset="0"/>
              </a:rPr>
              <a:t>to</a:t>
            </a:r>
            <a:endParaRPr lang="ko-KR" altLang="en-US" sz="1000" dirty="0">
              <a:solidFill>
                <a:schemeClr val="bg1"/>
              </a:solidFill>
              <a:latin typeface="SamsungOne 400" panose="020B0503030303020204" pitchFamily="34" charset="0"/>
              <a:cs typeface="Times New Roman" panose="02020603050405020304" pitchFamily="18" charset="0"/>
            </a:endParaRPr>
          </a:p>
        </p:txBody>
      </p:sp>
      <p:sp>
        <p:nvSpPr>
          <p:cNvPr id="66" name="TextBox 65">
            <a:extLst>
              <a:ext uri="{FF2B5EF4-FFF2-40B4-BE49-F238E27FC236}">
                <a16:creationId xmlns:a16="http://schemas.microsoft.com/office/drawing/2014/main" id="{2DBBD58D-BA12-4421-B4F8-A217F8ACAD4E}"/>
              </a:ext>
            </a:extLst>
          </p:cNvPr>
          <p:cNvSpPr txBox="1"/>
          <p:nvPr/>
        </p:nvSpPr>
        <p:spPr>
          <a:xfrm>
            <a:off x="6944855" y="5366591"/>
            <a:ext cx="357330" cy="246221"/>
          </a:xfrm>
          <a:prstGeom prst="rect">
            <a:avLst/>
          </a:prstGeom>
          <a:noFill/>
        </p:spPr>
        <p:txBody>
          <a:bodyPr wrap="square" lIns="0" rIns="0" rtlCol="0">
            <a:spAutoFit/>
            <a:scene3d>
              <a:camera prst="orthographicFront"/>
              <a:lightRig rig="threePt" dir="t"/>
            </a:scene3d>
            <a:sp3d>
              <a:bevelT w="0" h="6350"/>
            </a:sp3d>
          </a:bodyPr>
          <a:lstStyle/>
          <a:p>
            <a:pPr algn="ctr" latinLnBrk="0"/>
            <a:r>
              <a:rPr lang="en-US" altLang="ko-KR" sz="1000" dirty="0">
                <a:solidFill>
                  <a:schemeClr val="bg1"/>
                </a:solidFill>
                <a:latin typeface="SamsungOne 400" panose="020B0503030303020204" pitchFamily="34" charset="0"/>
                <a:ea typeface="SamsungOne 400" panose="020B0503030303020204" pitchFamily="34" charset="0"/>
                <a:cs typeface="Times New Roman" panose="02020603050405020304" pitchFamily="18" charset="0"/>
              </a:rPr>
              <a:t>the</a:t>
            </a:r>
            <a:endParaRPr lang="ko-KR" altLang="en-US" sz="1000" dirty="0">
              <a:solidFill>
                <a:schemeClr val="bg1"/>
              </a:solidFill>
              <a:latin typeface="SamsungOne 400" panose="020B0503030303020204" pitchFamily="34" charset="0"/>
              <a:cs typeface="Times New Roman" panose="02020603050405020304" pitchFamily="18" charset="0"/>
            </a:endParaRPr>
          </a:p>
        </p:txBody>
      </p:sp>
      <p:sp>
        <p:nvSpPr>
          <p:cNvPr id="67" name="TextBox 66">
            <a:extLst>
              <a:ext uri="{FF2B5EF4-FFF2-40B4-BE49-F238E27FC236}">
                <a16:creationId xmlns:a16="http://schemas.microsoft.com/office/drawing/2014/main" id="{2F9A9327-3800-431E-9CE3-255495D60646}"/>
              </a:ext>
            </a:extLst>
          </p:cNvPr>
          <p:cNvSpPr txBox="1"/>
          <p:nvPr/>
        </p:nvSpPr>
        <p:spPr>
          <a:xfrm rot="2847783">
            <a:off x="6253668" y="3362103"/>
            <a:ext cx="730846" cy="246221"/>
          </a:xfrm>
          <a:prstGeom prst="rect">
            <a:avLst/>
          </a:prstGeom>
          <a:noFill/>
        </p:spPr>
        <p:txBody>
          <a:bodyPr wrap="square" lIns="0" rIns="0" rtlCol="0">
            <a:spAutoFit/>
            <a:scene3d>
              <a:camera prst="orthographicFront"/>
              <a:lightRig rig="threePt" dir="t"/>
            </a:scene3d>
            <a:sp3d>
              <a:bevelT w="0" h="6350"/>
            </a:sp3d>
          </a:bodyPr>
          <a:lstStyle/>
          <a:p>
            <a:pPr algn="ctr" latinLnBrk="0"/>
            <a:r>
              <a:rPr lang="en-US" altLang="ko-KR" sz="1000" dirty="0">
                <a:solidFill>
                  <a:srgbClr val="FF0000"/>
                </a:solidFill>
                <a:latin typeface="SamsungOne 700" panose="020B0803030303020204" pitchFamily="34" charset="0"/>
                <a:ea typeface="SamsungOne 700" panose="020B0803030303020204" pitchFamily="34" charset="0"/>
                <a:cs typeface="Times New Roman" panose="02020603050405020304" pitchFamily="18" charset="0"/>
              </a:rPr>
              <a:t>artificial</a:t>
            </a:r>
            <a:endParaRPr lang="ko-KR" altLang="en-US" sz="1000" dirty="0">
              <a:solidFill>
                <a:srgbClr val="FF0000"/>
              </a:solidFill>
              <a:latin typeface="SamsungOne 700" panose="020B0803030303020204" pitchFamily="34" charset="0"/>
              <a:cs typeface="Times New Roman" panose="02020603050405020304" pitchFamily="18" charset="0"/>
            </a:endParaRPr>
          </a:p>
        </p:txBody>
      </p:sp>
    </p:spTree>
    <p:extLst>
      <p:ext uri="{BB962C8B-B14F-4D97-AF65-F5344CB8AC3E}">
        <p14:creationId xmlns:p14="http://schemas.microsoft.com/office/powerpoint/2010/main" val="113772349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직사각형 11">
            <a:extLst>
              <a:ext uri="{FF2B5EF4-FFF2-40B4-BE49-F238E27FC236}">
                <a16:creationId xmlns:a16="http://schemas.microsoft.com/office/drawing/2014/main" id="{AB0BF042-497F-4798-B6FA-85293505CB3D}"/>
              </a:ext>
            </a:extLst>
          </p:cNvPr>
          <p:cNvSpPr/>
          <p:nvPr/>
        </p:nvSpPr>
        <p:spPr>
          <a:xfrm>
            <a:off x="546895" y="1528482"/>
            <a:ext cx="8797130"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atinLnBrk="0"/>
            <a:r>
              <a:rPr lang="en-US" altLang="ko-KR" sz="3200" dirty="0">
                <a:solidFill>
                  <a:schemeClr val="tx1">
                    <a:lumMod val="95000"/>
                    <a:lumOff val="5000"/>
                  </a:schemeClr>
                </a:solidFill>
                <a:latin typeface="Samsung Sharp Sans" pitchFamily="2" charset="0"/>
                <a:ea typeface="Samsung Sharp Sans" pitchFamily="2" charset="0"/>
                <a:cs typeface="Samsung Sharp Sans" pitchFamily="2" charset="0"/>
              </a:rPr>
              <a:t>Representation Model (2/11)</a:t>
            </a:r>
          </a:p>
        </p:txBody>
      </p:sp>
      <p:grpSp>
        <p:nvGrpSpPr>
          <p:cNvPr id="13" name="그룹 12">
            <a:extLst>
              <a:ext uri="{FF2B5EF4-FFF2-40B4-BE49-F238E27FC236}">
                <a16:creationId xmlns:a16="http://schemas.microsoft.com/office/drawing/2014/main" id="{D9FC658A-7049-476A-B667-912C6FD01002}"/>
              </a:ext>
            </a:extLst>
          </p:cNvPr>
          <p:cNvGrpSpPr/>
          <p:nvPr/>
        </p:nvGrpSpPr>
        <p:grpSpPr>
          <a:xfrm>
            <a:off x="558800" y="2232686"/>
            <a:ext cx="8785225" cy="215444"/>
            <a:chOff x="1027113" y="2045625"/>
            <a:chExt cx="8785225" cy="215444"/>
          </a:xfrm>
        </p:grpSpPr>
        <p:sp>
          <p:nvSpPr>
            <p:cNvPr id="14" name="직사각형 13">
              <a:extLst>
                <a:ext uri="{FF2B5EF4-FFF2-40B4-BE49-F238E27FC236}">
                  <a16:creationId xmlns:a16="http://schemas.microsoft.com/office/drawing/2014/main" id="{435733F6-0483-47F5-9F8A-B19F78267A8E}"/>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latinLnBrk="0"/>
              <a:endParaRPr lang="ko-KR" altLang="en-US"/>
            </a:p>
          </p:txBody>
        </p:sp>
        <p:sp>
          <p:nvSpPr>
            <p:cNvPr id="17" name="직사각형 16">
              <a:extLst>
                <a:ext uri="{FF2B5EF4-FFF2-40B4-BE49-F238E27FC236}">
                  <a16:creationId xmlns:a16="http://schemas.microsoft.com/office/drawing/2014/main" id="{EE80587B-FC08-42A0-8060-E2C3C8AA9407}"/>
                </a:ext>
              </a:extLst>
            </p:cNvPr>
            <p:cNvSpPr/>
            <p:nvPr/>
          </p:nvSpPr>
          <p:spPr>
            <a:xfrm>
              <a:off x="1179513" y="204562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atinLnBrk="0">
                <a:spcAft>
                  <a:spcPts val="600"/>
                </a:spcAft>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Bag-of-Words (BOW) model:</a:t>
              </a:r>
            </a:p>
          </p:txBody>
        </p:sp>
      </p:grpSp>
      <p:sp>
        <p:nvSpPr>
          <p:cNvPr id="18" name="직사각형 17">
            <a:extLst>
              <a:ext uri="{FF2B5EF4-FFF2-40B4-BE49-F238E27FC236}">
                <a16:creationId xmlns:a16="http://schemas.microsoft.com/office/drawing/2014/main" id="{8E0F58DC-A8B5-4FDA-8184-CC8F0CD5493A}"/>
              </a:ext>
            </a:extLst>
          </p:cNvPr>
          <p:cNvSpPr/>
          <p:nvPr/>
        </p:nvSpPr>
        <p:spPr>
          <a:xfrm>
            <a:off x="1049647" y="2543779"/>
            <a:ext cx="8294377" cy="7540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444500" indent="-444500" latinLnBrk="0">
              <a:spcAft>
                <a:spcPts val="600"/>
              </a:spcAft>
            </a:pPr>
            <a:r>
              <a:rPr lang="en-US" altLang="ko-KR" sz="1600" dirty="0">
                <a:solidFill>
                  <a:srgbClr val="FF0000"/>
                </a:solidFill>
                <a:latin typeface="SamsungOne 700" panose="020B0803030303020204" pitchFamily="34" charset="0"/>
                <a:ea typeface="SamsungOne 700" panose="020B0803030303020204" pitchFamily="34" charset="0"/>
              </a:rPr>
              <a:t>Ex</a:t>
            </a:r>
            <a:r>
              <a:rPr lang="en-US" altLang="ko-KR" sz="1600" dirty="0">
                <a:solidFill>
                  <a:schemeClr val="tx1">
                    <a:lumMod val="85000"/>
                    <a:lumOff val="15000"/>
                  </a:schemeClr>
                </a:solidFill>
                <a:latin typeface="SamsungOne 400" panose="020B0503030303020204" pitchFamily="34" charset="0"/>
                <a:ea typeface="SamsungOne 400" panose="020B0503030303020204" pitchFamily="34" charset="0"/>
              </a:rPr>
              <a:t>) </a:t>
            </a: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“It was the best of times, it was the worst of times, it was the age of wisdom, it was the age of foolishness.”</a:t>
            </a:r>
          </a:p>
          <a:p>
            <a:pPr marL="444500" indent="-444500" latinLnBrk="0">
              <a:spcAft>
                <a:spcPts val="600"/>
              </a:spcAft>
            </a:pPr>
            <a:endPar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19" name="내용 개체 틀 2">
            <a:extLst>
              <a:ext uri="{FF2B5EF4-FFF2-40B4-BE49-F238E27FC236}">
                <a16:creationId xmlns:a16="http://schemas.microsoft.com/office/drawing/2014/main" id="{1EA53789-C4EA-4686-A5B6-40632E57C857}"/>
              </a:ext>
            </a:extLst>
          </p:cNvPr>
          <p:cNvSpPr txBox="1">
            <a:spLocks/>
          </p:cNvSpPr>
          <p:nvPr/>
        </p:nvSpPr>
        <p:spPr>
          <a:xfrm>
            <a:off x="1335315" y="3015436"/>
            <a:ext cx="8008710" cy="564791"/>
          </a:xfrm>
          <a:prstGeom prst="rect">
            <a:avLst/>
          </a:prstGeom>
        </p:spPr>
        <p:txBody>
          <a:bodyPr>
            <a:scene3d>
              <a:camera prst="orthographicFront"/>
              <a:lightRig rig="threePt" dir="t"/>
            </a:scene3d>
            <a:sp3d>
              <a:bevelT w="0" h="6350"/>
            </a:sp3d>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44500" indent="-444500" latinLnBrk="0">
              <a:lnSpc>
                <a:spcPct val="150000"/>
              </a:lnSpc>
              <a:spcAft>
                <a:spcPts val="600"/>
              </a:spcAft>
              <a:buNone/>
            </a:pPr>
            <a:r>
              <a:rPr lang="en-US" altLang="ko-KR" sz="1800" dirty="0">
                <a:solidFill>
                  <a:srgbClr val="193EB0"/>
                </a:solidFill>
                <a:latin typeface="Times New Roman" panose="02020603050405020304" pitchFamily="18" charset="0"/>
                <a:cs typeface="Times New Roman" panose="02020603050405020304" pitchFamily="18" charset="0"/>
                <a:sym typeface="Symbol" panose="05050102010706020507" pitchFamily="18" charset="2"/>
              </a:rPr>
              <a:t> </a:t>
            </a:r>
            <a:r>
              <a:rPr lang="en-US" altLang="ko-KR" sz="1800" dirty="0">
                <a:latin typeface="Times New Roman" panose="02020603050405020304" pitchFamily="18" charset="0"/>
                <a:cs typeface="Times New Roman" panose="02020603050405020304" pitchFamily="18" charset="0"/>
                <a:sym typeface="Symbol" panose="05050102010706020507" pitchFamily="18" charset="2"/>
              </a:rPr>
              <a:t> </a:t>
            </a: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sym typeface="Symbol" panose="05050102010706020507" pitchFamily="18" charset="2"/>
              </a:rPr>
              <a:t>after removing the stop words such as “it”, “the”, and “of”, the BOW can be expressed as an array. </a:t>
            </a:r>
          </a:p>
        </p:txBody>
      </p:sp>
      <p:graphicFrame>
        <p:nvGraphicFramePr>
          <p:cNvPr id="20" name="표 19">
            <a:extLst>
              <a:ext uri="{FF2B5EF4-FFF2-40B4-BE49-F238E27FC236}">
                <a16:creationId xmlns:a16="http://schemas.microsoft.com/office/drawing/2014/main" id="{797726BE-712A-42AB-B559-D20EC0DC2752}"/>
              </a:ext>
            </a:extLst>
          </p:cNvPr>
          <p:cNvGraphicFramePr>
            <a:graphicFrameLocks noGrp="1"/>
          </p:cNvGraphicFramePr>
          <p:nvPr/>
        </p:nvGraphicFramePr>
        <p:xfrm>
          <a:off x="1756229" y="3529013"/>
          <a:ext cx="7587798" cy="594360"/>
        </p:xfrm>
        <a:graphic>
          <a:graphicData uri="http://schemas.openxmlformats.org/drawingml/2006/table">
            <a:tbl>
              <a:tblPr firstRow="1" bandRow="1">
                <a:tableStyleId>{5940675A-B579-460E-94D1-54222C63F5DA}</a:tableStyleId>
              </a:tblPr>
              <a:tblGrid>
                <a:gridCol w="1086173">
                  <a:extLst>
                    <a:ext uri="{9D8B030D-6E8A-4147-A177-3AD203B41FA5}">
                      <a16:colId xmlns:a16="http://schemas.microsoft.com/office/drawing/2014/main" val="3871196231"/>
                    </a:ext>
                  </a:extLst>
                </a:gridCol>
                <a:gridCol w="1086173">
                  <a:extLst>
                    <a:ext uri="{9D8B030D-6E8A-4147-A177-3AD203B41FA5}">
                      <a16:colId xmlns:a16="http://schemas.microsoft.com/office/drawing/2014/main" val="96544331"/>
                    </a:ext>
                  </a:extLst>
                </a:gridCol>
                <a:gridCol w="1086173">
                  <a:extLst>
                    <a:ext uri="{9D8B030D-6E8A-4147-A177-3AD203B41FA5}">
                      <a16:colId xmlns:a16="http://schemas.microsoft.com/office/drawing/2014/main" val="2610786541"/>
                    </a:ext>
                  </a:extLst>
                </a:gridCol>
                <a:gridCol w="1086173">
                  <a:extLst>
                    <a:ext uri="{9D8B030D-6E8A-4147-A177-3AD203B41FA5}">
                      <a16:colId xmlns:a16="http://schemas.microsoft.com/office/drawing/2014/main" val="4141990373"/>
                    </a:ext>
                  </a:extLst>
                </a:gridCol>
                <a:gridCol w="1086173">
                  <a:extLst>
                    <a:ext uri="{9D8B030D-6E8A-4147-A177-3AD203B41FA5}">
                      <a16:colId xmlns:a16="http://schemas.microsoft.com/office/drawing/2014/main" val="2059459019"/>
                    </a:ext>
                  </a:extLst>
                </a:gridCol>
                <a:gridCol w="1086173">
                  <a:extLst>
                    <a:ext uri="{9D8B030D-6E8A-4147-A177-3AD203B41FA5}">
                      <a16:colId xmlns:a16="http://schemas.microsoft.com/office/drawing/2014/main" val="827466675"/>
                    </a:ext>
                  </a:extLst>
                </a:gridCol>
                <a:gridCol w="1070760">
                  <a:extLst>
                    <a:ext uri="{9D8B030D-6E8A-4147-A177-3AD203B41FA5}">
                      <a16:colId xmlns:a16="http://schemas.microsoft.com/office/drawing/2014/main" val="2090953371"/>
                    </a:ext>
                  </a:extLst>
                </a:gridCol>
              </a:tblGrid>
              <a:tr h="0">
                <a:tc>
                  <a:txBody>
                    <a:bodyPr/>
                    <a:lstStyle/>
                    <a:p>
                      <a:pPr marL="0" marR="0" indent="0" algn="ctr" defTabSz="914400" rtl="0" eaLnBrk="1" fontAlgn="base" latinLnBrk="1" hangingPunct="1">
                        <a:lnSpc>
                          <a:spcPct val="100000"/>
                        </a:lnSpc>
                        <a:spcBef>
                          <a:spcPts val="0"/>
                        </a:spcBef>
                        <a:spcAft>
                          <a:spcPts val="0"/>
                        </a:spcAft>
                        <a:buClrTx/>
                        <a:buSzTx/>
                        <a:buFontTx/>
                        <a:buNone/>
                        <a:tabLst/>
                        <a:defRPr/>
                      </a:pPr>
                      <a:r>
                        <a:rPr lang="en-US" altLang="ko-KR" sz="1400" b="0" kern="1200" dirty="0">
                          <a:gradFill>
                            <a:gsLst>
                              <a:gs pos="0">
                                <a:srgbClr val="193EB0"/>
                              </a:gs>
                              <a:gs pos="100000">
                                <a:srgbClr val="193EB0"/>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age</a:t>
                      </a:r>
                      <a:endParaRPr lang="ko-KR" altLang="en-US" sz="1400" b="0" kern="1200" dirty="0">
                        <a:gradFill>
                          <a:gsLst>
                            <a:gs pos="0">
                              <a:srgbClr val="193EB0"/>
                            </a:gs>
                            <a:gs pos="100000">
                              <a:srgbClr val="193EB0"/>
                            </a:gs>
                          </a:gsLst>
                          <a:lin ang="5400000" scaled="1"/>
                        </a:gradFill>
                        <a:latin typeface="SamsungOne 700" panose="020B0803030303020204" pitchFamily="34" charset="0"/>
                        <a:cs typeface="Times New Roman" panose="02020603050405020304" pitchFamily="18" charset="0"/>
                      </a:endParaRPr>
                    </a:p>
                  </a:txBody>
                  <a:tcPr anchor="ctr">
                    <a:lnL w="12700" cmpd="sng">
                      <a:noFill/>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indent="0" algn="ctr" defTabSz="914400" rtl="0" eaLnBrk="1" fontAlgn="base" latinLnBrk="1" hangingPunct="1">
                        <a:lnSpc>
                          <a:spcPct val="100000"/>
                        </a:lnSpc>
                        <a:spcBef>
                          <a:spcPts val="0"/>
                        </a:spcBef>
                        <a:spcAft>
                          <a:spcPts val="0"/>
                        </a:spcAft>
                        <a:buClrTx/>
                        <a:buSzTx/>
                        <a:buFontTx/>
                        <a:buNone/>
                        <a:tabLst/>
                        <a:defRPr/>
                      </a:pPr>
                      <a:r>
                        <a:rPr lang="en-US" altLang="ko-KR" sz="1400" b="0" kern="1200" dirty="0">
                          <a:gradFill>
                            <a:gsLst>
                              <a:gs pos="0">
                                <a:srgbClr val="193EB0"/>
                              </a:gs>
                              <a:gs pos="100000">
                                <a:srgbClr val="193EB0"/>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best</a:t>
                      </a:r>
                      <a:endParaRPr lang="ko-KR" altLang="en-US" sz="1400" b="0" kern="1200" dirty="0">
                        <a:gradFill>
                          <a:gsLst>
                            <a:gs pos="0">
                              <a:srgbClr val="193EB0"/>
                            </a:gs>
                            <a:gs pos="100000">
                              <a:srgbClr val="193EB0"/>
                            </a:gs>
                          </a:gsLst>
                          <a:lin ang="5400000" scaled="1"/>
                        </a:gradFill>
                        <a:latin typeface="SamsungOne 700" panose="020B08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indent="0" algn="ctr" defTabSz="914400" rtl="0" eaLnBrk="1" fontAlgn="base" latinLnBrk="1" hangingPunct="1">
                        <a:lnSpc>
                          <a:spcPct val="100000"/>
                        </a:lnSpc>
                        <a:spcBef>
                          <a:spcPts val="0"/>
                        </a:spcBef>
                        <a:spcAft>
                          <a:spcPts val="0"/>
                        </a:spcAft>
                        <a:buClrTx/>
                        <a:buSzTx/>
                        <a:buFontTx/>
                        <a:buNone/>
                        <a:tabLst/>
                        <a:defRPr/>
                      </a:pPr>
                      <a:r>
                        <a:rPr lang="en-US" altLang="ko-KR" sz="1400" b="0" kern="1200" dirty="0">
                          <a:gradFill>
                            <a:gsLst>
                              <a:gs pos="0">
                                <a:srgbClr val="193EB0"/>
                              </a:gs>
                              <a:gs pos="100000">
                                <a:srgbClr val="193EB0"/>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foolishness</a:t>
                      </a:r>
                      <a:endParaRPr lang="ko-KR" altLang="en-US" sz="1400" b="0" kern="1200" dirty="0">
                        <a:gradFill>
                          <a:gsLst>
                            <a:gs pos="0">
                              <a:srgbClr val="193EB0"/>
                            </a:gs>
                            <a:gs pos="100000">
                              <a:srgbClr val="193EB0"/>
                            </a:gs>
                          </a:gsLst>
                          <a:lin ang="5400000" scaled="1"/>
                        </a:gradFill>
                        <a:latin typeface="SamsungOne 700" panose="020B08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indent="0" algn="ctr" defTabSz="914400" rtl="0" eaLnBrk="1" fontAlgn="base" latinLnBrk="1" hangingPunct="1">
                        <a:lnSpc>
                          <a:spcPct val="100000"/>
                        </a:lnSpc>
                        <a:spcBef>
                          <a:spcPts val="0"/>
                        </a:spcBef>
                        <a:spcAft>
                          <a:spcPts val="0"/>
                        </a:spcAft>
                        <a:buClrTx/>
                        <a:buSzTx/>
                        <a:buFontTx/>
                        <a:buNone/>
                        <a:tabLst/>
                        <a:defRPr/>
                      </a:pPr>
                      <a:r>
                        <a:rPr lang="en-US" altLang="ko-KR" sz="1400" b="0" kern="1200" dirty="0">
                          <a:gradFill>
                            <a:gsLst>
                              <a:gs pos="0">
                                <a:srgbClr val="193EB0"/>
                              </a:gs>
                              <a:gs pos="100000">
                                <a:srgbClr val="193EB0"/>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times</a:t>
                      </a:r>
                      <a:endParaRPr lang="ko-KR" altLang="en-US" sz="1400" b="0" kern="1200" dirty="0">
                        <a:gradFill>
                          <a:gsLst>
                            <a:gs pos="0">
                              <a:srgbClr val="193EB0"/>
                            </a:gs>
                            <a:gs pos="100000">
                              <a:srgbClr val="193EB0"/>
                            </a:gs>
                          </a:gsLst>
                          <a:lin ang="5400000" scaled="1"/>
                        </a:gradFill>
                        <a:latin typeface="SamsungOne 700" panose="020B08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indent="0" algn="ctr" defTabSz="914400" rtl="0" eaLnBrk="1" fontAlgn="base" latinLnBrk="1" hangingPunct="1">
                        <a:lnSpc>
                          <a:spcPct val="100000"/>
                        </a:lnSpc>
                        <a:spcBef>
                          <a:spcPts val="0"/>
                        </a:spcBef>
                        <a:spcAft>
                          <a:spcPts val="0"/>
                        </a:spcAft>
                        <a:buClrTx/>
                        <a:buSzTx/>
                        <a:buFontTx/>
                        <a:buNone/>
                        <a:tabLst/>
                        <a:defRPr/>
                      </a:pPr>
                      <a:r>
                        <a:rPr lang="en-US" altLang="ko-KR" sz="1400" b="0" kern="1200" dirty="0">
                          <a:gradFill>
                            <a:gsLst>
                              <a:gs pos="0">
                                <a:srgbClr val="193EB0"/>
                              </a:gs>
                              <a:gs pos="100000">
                                <a:srgbClr val="193EB0"/>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was</a:t>
                      </a:r>
                      <a:endParaRPr lang="ko-KR" altLang="en-US" sz="1400" b="0" kern="1200" dirty="0">
                        <a:gradFill>
                          <a:gsLst>
                            <a:gs pos="0">
                              <a:srgbClr val="193EB0"/>
                            </a:gs>
                            <a:gs pos="100000">
                              <a:srgbClr val="193EB0"/>
                            </a:gs>
                          </a:gsLst>
                          <a:lin ang="5400000" scaled="1"/>
                        </a:gradFill>
                        <a:latin typeface="SamsungOne 700" panose="020B08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indent="0" algn="ctr" defTabSz="914400" rtl="0" eaLnBrk="1" fontAlgn="base" latinLnBrk="1" hangingPunct="1">
                        <a:lnSpc>
                          <a:spcPct val="100000"/>
                        </a:lnSpc>
                        <a:spcBef>
                          <a:spcPts val="0"/>
                        </a:spcBef>
                        <a:spcAft>
                          <a:spcPts val="0"/>
                        </a:spcAft>
                        <a:buClrTx/>
                        <a:buSzTx/>
                        <a:buFontTx/>
                        <a:buNone/>
                        <a:tabLst/>
                        <a:defRPr/>
                      </a:pPr>
                      <a:r>
                        <a:rPr lang="en-US" altLang="ko-KR" sz="1400" b="0" kern="1200" dirty="0">
                          <a:gradFill>
                            <a:gsLst>
                              <a:gs pos="0">
                                <a:srgbClr val="193EB0"/>
                              </a:gs>
                              <a:gs pos="100000">
                                <a:srgbClr val="193EB0"/>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wisdom</a:t>
                      </a:r>
                      <a:endParaRPr lang="ko-KR" altLang="en-US" sz="1400" b="0" kern="1200" dirty="0">
                        <a:gradFill>
                          <a:gsLst>
                            <a:gs pos="0">
                              <a:srgbClr val="193EB0"/>
                            </a:gs>
                            <a:gs pos="100000">
                              <a:srgbClr val="193EB0"/>
                            </a:gs>
                          </a:gsLst>
                          <a:lin ang="5400000" scaled="1"/>
                        </a:gradFill>
                        <a:latin typeface="SamsungOne 700" panose="020B08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indent="0" algn="ctr" defTabSz="914400" rtl="0" eaLnBrk="1" fontAlgn="base" latinLnBrk="1" hangingPunct="1">
                        <a:lnSpc>
                          <a:spcPct val="100000"/>
                        </a:lnSpc>
                        <a:spcBef>
                          <a:spcPts val="0"/>
                        </a:spcBef>
                        <a:spcAft>
                          <a:spcPts val="0"/>
                        </a:spcAft>
                        <a:buClrTx/>
                        <a:buSzTx/>
                        <a:buFontTx/>
                        <a:buNone/>
                        <a:tabLst/>
                        <a:defRPr/>
                      </a:pPr>
                      <a:r>
                        <a:rPr lang="en-US" altLang="ko-KR" sz="1400" b="0" kern="1200" dirty="0">
                          <a:gradFill>
                            <a:gsLst>
                              <a:gs pos="0">
                                <a:srgbClr val="193EB0"/>
                              </a:gs>
                              <a:gs pos="100000">
                                <a:srgbClr val="193EB0"/>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worst</a:t>
                      </a:r>
                      <a:endParaRPr lang="ko-KR" altLang="en-US" sz="1400" b="0" kern="1200" dirty="0">
                        <a:gradFill>
                          <a:gsLst>
                            <a:gs pos="0">
                              <a:srgbClr val="193EB0"/>
                            </a:gs>
                            <a:gs pos="100000">
                              <a:srgbClr val="193EB0"/>
                            </a:gs>
                          </a:gsLst>
                          <a:lin ang="5400000" scaled="1"/>
                        </a:gradFill>
                        <a:latin typeface="SamsungOne 700" panose="020B08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12700" cmpd="sng">
                      <a:noFill/>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2040944529"/>
                  </a:ext>
                </a:extLst>
              </a:tr>
              <a:tr h="0">
                <a:tc>
                  <a:txBody>
                    <a:bodyPr/>
                    <a:lstStyle/>
                    <a:p>
                      <a:pPr marL="0" marR="0" indent="0" algn="ctr" defTabSz="914400" rtl="0" eaLnBrk="1" fontAlgn="base" latinLnBrk="1" hangingPunct="1">
                        <a:lnSpc>
                          <a:spcPct val="100000"/>
                        </a:lnSpc>
                        <a:spcBef>
                          <a:spcPts val="0"/>
                        </a:spcBef>
                        <a:spcAft>
                          <a:spcPts val="0"/>
                        </a:spcAft>
                      </a:pP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2</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cs typeface="Times New Roman" panose="02020603050405020304" pitchFamily="18" charset="0"/>
                      </a:endParaRPr>
                    </a:p>
                  </a:txBody>
                  <a:tcPr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base" latinLnBrk="1" hangingPunct="1">
                        <a:lnSpc>
                          <a:spcPct val="100000"/>
                        </a:lnSpc>
                        <a:spcBef>
                          <a:spcPts val="0"/>
                        </a:spcBef>
                        <a:spcAft>
                          <a:spcPts val="0"/>
                        </a:spcAft>
                      </a:pP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1</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base" latinLnBrk="1" hangingPunct="1">
                        <a:lnSpc>
                          <a:spcPct val="100000"/>
                        </a:lnSpc>
                        <a:spcBef>
                          <a:spcPts val="0"/>
                        </a:spcBef>
                        <a:spcAft>
                          <a:spcPts val="0"/>
                        </a:spcAft>
                      </a:pP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1</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base" latinLnBrk="1" hangingPunct="1">
                        <a:lnSpc>
                          <a:spcPct val="100000"/>
                        </a:lnSpc>
                        <a:spcBef>
                          <a:spcPts val="0"/>
                        </a:spcBef>
                        <a:spcAft>
                          <a:spcPts val="0"/>
                        </a:spcAft>
                      </a:pP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2</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base" latinLnBrk="1" hangingPunct="1">
                        <a:lnSpc>
                          <a:spcPct val="100000"/>
                        </a:lnSpc>
                        <a:spcBef>
                          <a:spcPts val="0"/>
                        </a:spcBef>
                        <a:spcAft>
                          <a:spcPts val="0"/>
                        </a:spcAft>
                      </a:pP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1</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base" latinLnBrk="1" hangingPunct="1">
                        <a:lnSpc>
                          <a:spcPct val="100000"/>
                        </a:lnSpc>
                        <a:spcBef>
                          <a:spcPts val="0"/>
                        </a:spcBef>
                        <a:spcAft>
                          <a:spcPts val="0"/>
                        </a:spcAft>
                      </a:pP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1</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base" latinLnBrk="1" hangingPunct="1">
                        <a:lnSpc>
                          <a:spcPct val="100000"/>
                        </a:lnSpc>
                        <a:spcBef>
                          <a:spcPts val="0"/>
                        </a:spcBef>
                        <a:spcAft>
                          <a:spcPts val="0"/>
                        </a:spcAft>
                      </a:pP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1</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384093296"/>
                  </a:ext>
                </a:extLst>
              </a:tr>
            </a:tbl>
          </a:graphicData>
        </a:graphic>
      </p:graphicFrame>
      <p:sp>
        <p:nvSpPr>
          <p:cNvPr id="21" name="직사각형 20">
            <a:extLst>
              <a:ext uri="{FF2B5EF4-FFF2-40B4-BE49-F238E27FC236}">
                <a16:creationId xmlns:a16="http://schemas.microsoft.com/office/drawing/2014/main" id="{AC55E690-D12C-4E47-B489-00A94B9EFC68}"/>
              </a:ext>
            </a:extLst>
          </p:cNvPr>
          <p:cNvSpPr/>
          <p:nvPr/>
        </p:nvSpPr>
        <p:spPr>
          <a:xfrm>
            <a:off x="558800" y="525055"/>
            <a:ext cx="9050020"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atinLnBrk="0"/>
            <a:r>
              <a:rPr lang="en-US" altLang="ko-KR" sz="1600" dirty="0">
                <a:solidFill>
                  <a:schemeClr val="bg1">
                    <a:lumMod val="95000"/>
                  </a:schemeClr>
                </a:solidFill>
                <a:latin typeface="SamsungOne 700" panose="020B0803030303020204" pitchFamily="34" charset="0"/>
                <a:ea typeface="SamsungOne 700" panose="020B0803030303020204" pitchFamily="34" charset="0"/>
              </a:rPr>
              <a:t>UNIT 6. </a:t>
            </a:r>
            <a:br>
              <a:rPr lang="en-US" altLang="ko-KR" dirty="0">
                <a:solidFill>
                  <a:schemeClr val="bg1">
                    <a:lumMod val="95000"/>
                  </a:schemeClr>
                </a:solidFill>
                <a:latin typeface="SamsungOne 700" panose="020B0803030303020204" pitchFamily="34" charset="0"/>
                <a:ea typeface="SamsungOne 700" panose="020B0803030303020204" pitchFamily="34" charset="0"/>
              </a:rPr>
            </a:br>
            <a:r>
              <a:rPr lang="en-US" altLang="ko-KR" sz="2000" dirty="0">
                <a:solidFill>
                  <a:schemeClr val="bg1">
                    <a:lumMod val="95000"/>
                  </a:schemeClr>
                </a:solidFill>
                <a:latin typeface="SamsungOne 700" panose="020B0803030303020204" pitchFamily="34" charset="0"/>
                <a:ea typeface="SamsungOne 700" panose="020B0803030303020204" pitchFamily="34" charset="0"/>
              </a:rPr>
              <a:t>6.5. </a:t>
            </a:r>
            <a:r>
              <a:rPr lang="en-US" altLang="ko-KR" sz="2000" dirty="0">
                <a:solidFill>
                  <a:schemeClr val="bg1">
                    <a:lumMod val="95000"/>
                  </a:schemeClr>
                </a:solidFill>
                <a:latin typeface="SamsungOne 400" panose="020B0503030303020204" pitchFamily="34" charset="0"/>
                <a:ea typeface="SamsungOne 400" panose="020B0503030303020204" pitchFamily="34" charset="0"/>
              </a:rPr>
              <a:t>Representation Model</a:t>
            </a:r>
          </a:p>
        </p:txBody>
      </p:sp>
    </p:spTree>
    <p:extLst>
      <p:ext uri="{BB962C8B-B14F-4D97-AF65-F5344CB8AC3E}">
        <p14:creationId xmlns:p14="http://schemas.microsoft.com/office/powerpoint/2010/main" val="109074322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직사각형 38">
            <a:extLst>
              <a:ext uri="{FF2B5EF4-FFF2-40B4-BE49-F238E27FC236}">
                <a16:creationId xmlns:a16="http://schemas.microsoft.com/office/drawing/2014/main" id="{93399967-9832-4AD0-AAEC-FA3E9DB44CD5}"/>
              </a:ext>
            </a:extLst>
          </p:cNvPr>
          <p:cNvSpPr/>
          <p:nvPr/>
        </p:nvSpPr>
        <p:spPr>
          <a:xfrm>
            <a:off x="546895" y="1528482"/>
            <a:ext cx="8797130"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atinLnBrk="0"/>
            <a:r>
              <a:rPr lang="en-US" altLang="ko-KR" sz="3200" dirty="0">
                <a:solidFill>
                  <a:schemeClr val="tx1">
                    <a:lumMod val="95000"/>
                    <a:lumOff val="5000"/>
                  </a:schemeClr>
                </a:solidFill>
                <a:latin typeface="Samsung Sharp Sans" pitchFamily="2" charset="0"/>
                <a:ea typeface="Samsung Sharp Sans" pitchFamily="2" charset="0"/>
                <a:cs typeface="Samsung Sharp Sans" pitchFamily="2" charset="0"/>
              </a:rPr>
              <a:t>Representation Model (3/11)</a:t>
            </a:r>
          </a:p>
        </p:txBody>
      </p:sp>
      <p:grpSp>
        <p:nvGrpSpPr>
          <p:cNvPr id="40" name="그룹 39">
            <a:extLst>
              <a:ext uri="{FF2B5EF4-FFF2-40B4-BE49-F238E27FC236}">
                <a16:creationId xmlns:a16="http://schemas.microsoft.com/office/drawing/2014/main" id="{BF74CA8F-0269-490F-9000-66C22F603AF8}"/>
              </a:ext>
            </a:extLst>
          </p:cNvPr>
          <p:cNvGrpSpPr/>
          <p:nvPr/>
        </p:nvGrpSpPr>
        <p:grpSpPr>
          <a:xfrm>
            <a:off x="558800" y="2232686"/>
            <a:ext cx="8785225" cy="215444"/>
            <a:chOff x="1027113" y="2045625"/>
            <a:chExt cx="8785225" cy="215444"/>
          </a:xfrm>
        </p:grpSpPr>
        <p:sp>
          <p:nvSpPr>
            <p:cNvPr id="41" name="직사각형 40">
              <a:extLst>
                <a:ext uri="{FF2B5EF4-FFF2-40B4-BE49-F238E27FC236}">
                  <a16:creationId xmlns:a16="http://schemas.microsoft.com/office/drawing/2014/main" id="{F2FC9140-F129-49E1-84FA-2F33A9E705B0}"/>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latinLnBrk="0"/>
              <a:endParaRPr lang="ko-KR" altLang="en-US"/>
            </a:p>
          </p:txBody>
        </p:sp>
        <p:sp>
          <p:nvSpPr>
            <p:cNvPr id="42" name="직사각형 41">
              <a:extLst>
                <a:ext uri="{FF2B5EF4-FFF2-40B4-BE49-F238E27FC236}">
                  <a16:creationId xmlns:a16="http://schemas.microsoft.com/office/drawing/2014/main" id="{47B23387-76BB-4D8B-B1C5-942AE629ADFE}"/>
                </a:ext>
              </a:extLst>
            </p:cNvPr>
            <p:cNvSpPr/>
            <p:nvPr/>
          </p:nvSpPr>
          <p:spPr>
            <a:xfrm>
              <a:off x="1179513" y="204562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atinLnBrk="0">
                <a:spcAft>
                  <a:spcPts val="600"/>
                </a:spcAft>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Document-Term Matrix (DTM) and Term-Document Matrix (TDM):</a:t>
              </a:r>
            </a:p>
          </p:txBody>
        </p:sp>
      </p:grpSp>
      <p:sp>
        <p:nvSpPr>
          <p:cNvPr id="43" name="Rectangle 12">
            <a:extLst>
              <a:ext uri="{FF2B5EF4-FFF2-40B4-BE49-F238E27FC236}">
                <a16:creationId xmlns:a16="http://schemas.microsoft.com/office/drawing/2014/main" id="{BB1493B3-7206-4FDB-AF68-34317CC291C5}"/>
              </a:ext>
            </a:extLst>
          </p:cNvPr>
          <p:cNvSpPr/>
          <p:nvPr/>
        </p:nvSpPr>
        <p:spPr>
          <a:xfrm>
            <a:off x="711201" y="2563519"/>
            <a:ext cx="8632824" cy="6481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latinLnBrk="0">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Documents expressed as BOW are the rows of DTM.</a:t>
            </a:r>
          </a:p>
          <a:p>
            <a:pPr marL="182563" indent="-182563" latinLnBrk="0">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Documents expressed as BOW are the columns of TDM.</a:t>
            </a:r>
          </a:p>
        </p:txBody>
      </p:sp>
      <p:graphicFrame>
        <p:nvGraphicFramePr>
          <p:cNvPr id="44" name="표 43">
            <a:extLst>
              <a:ext uri="{FF2B5EF4-FFF2-40B4-BE49-F238E27FC236}">
                <a16:creationId xmlns:a16="http://schemas.microsoft.com/office/drawing/2014/main" id="{70F45B47-9C23-43E6-8593-59BDC0D2C2B2}"/>
              </a:ext>
            </a:extLst>
          </p:cNvPr>
          <p:cNvGraphicFramePr>
            <a:graphicFrameLocks noGrp="1"/>
          </p:cNvGraphicFramePr>
          <p:nvPr/>
        </p:nvGraphicFramePr>
        <p:xfrm>
          <a:off x="2692588" y="4330345"/>
          <a:ext cx="1440000" cy="1440000"/>
        </p:xfrm>
        <a:graphic>
          <a:graphicData uri="http://schemas.openxmlformats.org/drawingml/2006/table">
            <a:tbl>
              <a:tblPr firstRow="1" bandRow="1">
                <a:tableStyleId>{5940675A-B579-460E-94D1-54222C63F5DA}</a:tableStyleId>
              </a:tblPr>
              <a:tblGrid>
                <a:gridCol w="288000">
                  <a:extLst>
                    <a:ext uri="{9D8B030D-6E8A-4147-A177-3AD203B41FA5}">
                      <a16:colId xmlns:a16="http://schemas.microsoft.com/office/drawing/2014/main" val="2415868768"/>
                    </a:ext>
                  </a:extLst>
                </a:gridCol>
                <a:gridCol w="288000">
                  <a:extLst>
                    <a:ext uri="{9D8B030D-6E8A-4147-A177-3AD203B41FA5}">
                      <a16:colId xmlns:a16="http://schemas.microsoft.com/office/drawing/2014/main" val="744179878"/>
                    </a:ext>
                  </a:extLst>
                </a:gridCol>
                <a:gridCol w="288000">
                  <a:extLst>
                    <a:ext uri="{9D8B030D-6E8A-4147-A177-3AD203B41FA5}">
                      <a16:colId xmlns:a16="http://schemas.microsoft.com/office/drawing/2014/main" val="1320125916"/>
                    </a:ext>
                  </a:extLst>
                </a:gridCol>
                <a:gridCol w="288000">
                  <a:extLst>
                    <a:ext uri="{9D8B030D-6E8A-4147-A177-3AD203B41FA5}">
                      <a16:colId xmlns:a16="http://schemas.microsoft.com/office/drawing/2014/main" val="3337351885"/>
                    </a:ext>
                  </a:extLst>
                </a:gridCol>
                <a:gridCol w="288000">
                  <a:extLst>
                    <a:ext uri="{9D8B030D-6E8A-4147-A177-3AD203B41FA5}">
                      <a16:colId xmlns:a16="http://schemas.microsoft.com/office/drawing/2014/main" val="3019431161"/>
                    </a:ext>
                  </a:extLst>
                </a:gridCol>
              </a:tblGrid>
              <a:tr h="288000">
                <a:tc>
                  <a:txBody>
                    <a:bodyPr/>
                    <a:lstStyle/>
                    <a:p>
                      <a:pPr marL="0" marR="0" indent="0" algn="ctr" defTabSz="914400" rtl="0" eaLnBrk="1" fontAlgn="base" latinLnBrk="1" hangingPunct="1">
                        <a:lnSpc>
                          <a:spcPct val="100000"/>
                        </a:lnSpc>
                        <a:spcBef>
                          <a:spcPts val="0"/>
                        </a:spcBef>
                        <a:spcAft>
                          <a:spcPts val="0"/>
                        </a:spcAft>
                      </a:pPr>
                      <a:r>
                        <a:rPr lang="en-US" altLang="ko-KR" sz="11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1</a:t>
                      </a:r>
                      <a:endParaRPr lang="ko-KR" altLang="en-US" sz="11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cs typeface="Times New Roman" panose="02020603050405020304" pitchFamily="18" charset="0"/>
                      </a:endParaRPr>
                    </a:p>
                  </a:txBody>
                  <a:tcPr marL="75322" marR="75322" marT="37660" marB="3766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base" latinLnBrk="1" hangingPunct="1">
                        <a:lnSpc>
                          <a:spcPct val="100000"/>
                        </a:lnSpc>
                        <a:spcBef>
                          <a:spcPts val="0"/>
                        </a:spcBef>
                        <a:spcAft>
                          <a:spcPts val="0"/>
                        </a:spcAft>
                      </a:pPr>
                      <a:r>
                        <a:rPr lang="en-US" altLang="ko-KR" sz="11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0</a:t>
                      </a:r>
                      <a:endParaRPr lang="ko-KR" altLang="en-US" sz="11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cs typeface="Times New Roman" panose="02020603050405020304" pitchFamily="18" charset="0"/>
                      </a:endParaRPr>
                    </a:p>
                  </a:txBody>
                  <a:tcPr marL="75322" marR="75322" marT="37660" marB="3766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base" latinLnBrk="1" hangingPunct="1">
                        <a:lnSpc>
                          <a:spcPct val="100000"/>
                        </a:lnSpc>
                        <a:spcBef>
                          <a:spcPts val="0"/>
                        </a:spcBef>
                        <a:spcAft>
                          <a:spcPts val="0"/>
                        </a:spcAft>
                      </a:pPr>
                      <a:r>
                        <a:rPr lang="en-US" altLang="ko-KR" sz="11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1</a:t>
                      </a:r>
                      <a:endParaRPr lang="ko-KR" altLang="en-US" sz="11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cs typeface="Times New Roman" panose="02020603050405020304" pitchFamily="18" charset="0"/>
                      </a:endParaRPr>
                    </a:p>
                  </a:txBody>
                  <a:tcPr marL="75322" marR="75322" marT="37660" marB="3766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base" latinLnBrk="1" hangingPunct="1">
                        <a:lnSpc>
                          <a:spcPct val="100000"/>
                        </a:lnSpc>
                        <a:spcBef>
                          <a:spcPts val="0"/>
                        </a:spcBef>
                        <a:spcAft>
                          <a:spcPts val="0"/>
                        </a:spcAft>
                      </a:pPr>
                      <a:r>
                        <a:rPr lang="en-US" altLang="ko-KR" sz="11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0</a:t>
                      </a:r>
                      <a:endParaRPr lang="ko-KR" altLang="en-US" sz="11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cs typeface="Times New Roman" panose="02020603050405020304" pitchFamily="18" charset="0"/>
                      </a:endParaRPr>
                    </a:p>
                  </a:txBody>
                  <a:tcPr marL="75322" marR="75322" marT="37660" marB="3766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base" latinLnBrk="1" hangingPunct="1">
                        <a:lnSpc>
                          <a:spcPct val="100000"/>
                        </a:lnSpc>
                        <a:spcBef>
                          <a:spcPts val="0"/>
                        </a:spcBef>
                        <a:spcAft>
                          <a:spcPts val="0"/>
                        </a:spcAft>
                      </a:pPr>
                      <a:r>
                        <a:rPr lang="en-US" altLang="ko-KR" sz="11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0</a:t>
                      </a:r>
                      <a:endParaRPr lang="ko-KR" altLang="en-US" sz="11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cs typeface="Times New Roman" panose="02020603050405020304" pitchFamily="18" charset="0"/>
                      </a:endParaRPr>
                    </a:p>
                  </a:txBody>
                  <a:tcPr marL="75322" marR="75322" marT="37660" marB="3766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757227514"/>
                  </a:ext>
                </a:extLst>
              </a:tr>
              <a:tr h="288000">
                <a:tc>
                  <a:txBody>
                    <a:bodyPr/>
                    <a:lstStyle/>
                    <a:p>
                      <a:pPr marL="0" marR="0" indent="0" algn="ctr" defTabSz="914400" rtl="0" eaLnBrk="1" fontAlgn="base" latinLnBrk="1" hangingPunct="1">
                        <a:lnSpc>
                          <a:spcPct val="100000"/>
                        </a:lnSpc>
                        <a:spcBef>
                          <a:spcPts val="0"/>
                        </a:spcBef>
                        <a:spcAft>
                          <a:spcPts val="0"/>
                        </a:spcAft>
                      </a:pPr>
                      <a:r>
                        <a:rPr lang="en-US" altLang="ko-KR" sz="11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0</a:t>
                      </a:r>
                      <a:endParaRPr lang="ko-KR" altLang="en-US" sz="11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cs typeface="Times New Roman" panose="02020603050405020304" pitchFamily="18" charset="0"/>
                      </a:endParaRPr>
                    </a:p>
                  </a:txBody>
                  <a:tcPr marL="75322" marR="75322" marT="37660" marB="3766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base" latinLnBrk="1" hangingPunct="1">
                        <a:lnSpc>
                          <a:spcPct val="100000"/>
                        </a:lnSpc>
                        <a:spcBef>
                          <a:spcPts val="0"/>
                        </a:spcBef>
                        <a:spcAft>
                          <a:spcPts val="0"/>
                        </a:spcAft>
                      </a:pPr>
                      <a:r>
                        <a:rPr lang="en-US" altLang="ko-KR" sz="11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0</a:t>
                      </a:r>
                      <a:endParaRPr lang="ko-KR" altLang="en-US" sz="11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cs typeface="Times New Roman" panose="02020603050405020304" pitchFamily="18" charset="0"/>
                      </a:endParaRPr>
                    </a:p>
                  </a:txBody>
                  <a:tcPr marL="75322" marR="75322" marT="37660" marB="3766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base" latinLnBrk="1" hangingPunct="1">
                        <a:lnSpc>
                          <a:spcPct val="100000"/>
                        </a:lnSpc>
                        <a:spcBef>
                          <a:spcPts val="0"/>
                        </a:spcBef>
                        <a:spcAft>
                          <a:spcPts val="0"/>
                        </a:spcAft>
                      </a:pPr>
                      <a:r>
                        <a:rPr lang="en-US" altLang="ko-KR" sz="11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2</a:t>
                      </a:r>
                      <a:endParaRPr lang="ko-KR" altLang="en-US" sz="11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cs typeface="Times New Roman" panose="02020603050405020304" pitchFamily="18" charset="0"/>
                      </a:endParaRPr>
                    </a:p>
                  </a:txBody>
                  <a:tcPr marL="75322" marR="75322" marT="37660" marB="3766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base" latinLnBrk="1" hangingPunct="1">
                        <a:lnSpc>
                          <a:spcPct val="100000"/>
                        </a:lnSpc>
                        <a:spcBef>
                          <a:spcPts val="0"/>
                        </a:spcBef>
                        <a:spcAft>
                          <a:spcPts val="0"/>
                        </a:spcAft>
                      </a:pPr>
                      <a:r>
                        <a:rPr lang="en-US" altLang="ko-KR" sz="11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0</a:t>
                      </a:r>
                      <a:endParaRPr lang="ko-KR" altLang="en-US" sz="11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cs typeface="Times New Roman" panose="02020603050405020304" pitchFamily="18" charset="0"/>
                      </a:endParaRPr>
                    </a:p>
                  </a:txBody>
                  <a:tcPr marL="75322" marR="75322" marT="37660" marB="3766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base" latinLnBrk="1" hangingPunct="1">
                        <a:lnSpc>
                          <a:spcPct val="100000"/>
                        </a:lnSpc>
                        <a:spcBef>
                          <a:spcPts val="0"/>
                        </a:spcBef>
                        <a:spcAft>
                          <a:spcPts val="0"/>
                        </a:spcAft>
                      </a:pPr>
                      <a:r>
                        <a:rPr lang="en-US" altLang="ko-KR" sz="11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0</a:t>
                      </a:r>
                      <a:endParaRPr lang="ko-KR" altLang="en-US" sz="11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cs typeface="Times New Roman" panose="02020603050405020304" pitchFamily="18" charset="0"/>
                      </a:endParaRPr>
                    </a:p>
                  </a:txBody>
                  <a:tcPr marL="75322" marR="75322" marT="37660" marB="3766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89789072"/>
                  </a:ext>
                </a:extLst>
              </a:tr>
              <a:tr h="288000">
                <a:tc>
                  <a:txBody>
                    <a:bodyPr/>
                    <a:lstStyle/>
                    <a:p>
                      <a:pPr marL="0" marR="0" indent="0" algn="ctr" defTabSz="914400" rtl="0" eaLnBrk="1" fontAlgn="base" latinLnBrk="1" hangingPunct="1">
                        <a:lnSpc>
                          <a:spcPct val="100000"/>
                        </a:lnSpc>
                        <a:spcBef>
                          <a:spcPts val="0"/>
                        </a:spcBef>
                        <a:spcAft>
                          <a:spcPts val="0"/>
                        </a:spcAft>
                      </a:pPr>
                      <a:r>
                        <a:rPr lang="en-US" altLang="ko-KR" sz="11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0</a:t>
                      </a:r>
                      <a:endParaRPr lang="ko-KR" altLang="en-US" sz="11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cs typeface="Times New Roman" panose="02020603050405020304" pitchFamily="18" charset="0"/>
                      </a:endParaRPr>
                    </a:p>
                  </a:txBody>
                  <a:tcPr marL="75322" marR="75322" marT="37660" marB="3766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base" latinLnBrk="1" hangingPunct="1">
                        <a:lnSpc>
                          <a:spcPct val="100000"/>
                        </a:lnSpc>
                        <a:spcBef>
                          <a:spcPts val="0"/>
                        </a:spcBef>
                        <a:spcAft>
                          <a:spcPts val="0"/>
                        </a:spcAft>
                      </a:pPr>
                      <a:r>
                        <a:rPr lang="en-US" altLang="ko-KR" sz="11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1</a:t>
                      </a:r>
                      <a:endParaRPr lang="ko-KR" altLang="en-US" sz="11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cs typeface="Times New Roman" panose="02020603050405020304" pitchFamily="18" charset="0"/>
                      </a:endParaRPr>
                    </a:p>
                  </a:txBody>
                  <a:tcPr marL="75322" marR="75322" marT="37660" marB="3766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base" latinLnBrk="1" hangingPunct="1">
                        <a:lnSpc>
                          <a:spcPct val="100000"/>
                        </a:lnSpc>
                        <a:spcBef>
                          <a:spcPts val="0"/>
                        </a:spcBef>
                        <a:spcAft>
                          <a:spcPts val="0"/>
                        </a:spcAft>
                      </a:pPr>
                      <a:r>
                        <a:rPr lang="en-US" altLang="ko-KR" sz="11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0</a:t>
                      </a:r>
                      <a:endParaRPr lang="ko-KR" altLang="en-US" sz="11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cs typeface="Times New Roman" panose="02020603050405020304" pitchFamily="18" charset="0"/>
                      </a:endParaRPr>
                    </a:p>
                  </a:txBody>
                  <a:tcPr marL="75322" marR="75322" marT="37660" marB="3766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base" latinLnBrk="1" hangingPunct="1">
                        <a:lnSpc>
                          <a:spcPct val="100000"/>
                        </a:lnSpc>
                        <a:spcBef>
                          <a:spcPts val="0"/>
                        </a:spcBef>
                        <a:spcAft>
                          <a:spcPts val="0"/>
                        </a:spcAft>
                      </a:pPr>
                      <a:r>
                        <a:rPr lang="en-US" altLang="ko-KR" sz="11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0</a:t>
                      </a:r>
                      <a:endParaRPr lang="ko-KR" altLang="en-US" sz="11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cs typeface="Times New Roman" panose="02020603050405020304" pitchFamily="18" charset="0"/>
                      </a:endParaRPr>
                    </a:p>
                  </a:txBody>
                  <a:tcPr marL="75322" marR="75322" marT="37660" marB="3766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base" latinLnBrk="1" hangingPunct="1">
                        <a:lnSpc>
                          <a:spcPct val="100000"/>
                        </a:lnSpc>
                        <a:spcBef>
                          <a:spcPts val="0"/>
                        </a:spcBef>
                        <a:spcAft>
                          <a:spcPts val="0"/>
                        </a:spcAft>
                      </a:pPr>
                      <a:r>
                        <a:rPr lang="en-US" altLang="ko-KR" sz="11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1</a:t>
                      </a:r>
                      <a:endParaRPr lang="ko-KR" altLang="en-US" sz="11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cs typeface="Times New Roman" panose="02020603050405020304" pitchFamily="18" charset="0"/>
                      </a:endParaRPr>
                    </a:p>
                  </a:txBody>
                  <a:tcPr marL="75322" marR="75322" marT="37660" marB="3766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573475201"/>
                  </a:ext>
                </a:extLst>
              </a:tr>
              <a:tr h="288000">
                <a:tc>
                  <a:txBody>
                    <a:bodyPr/>
                    <a:lstStyle/>
                    <a:p>
                      <a:pPr marL="0" marR="0" indent="0" algn="ctr" defTabSz="914400" rtl="0" eaLnBrk="1" fontAlgn="base" latinLnBrk="1" hangingPunct="1">
                        <a:lnSpc>
                          <a:spcPct val="100000"/>
                        </a:lnSpc>
                        <a:spcBef>
                          <a:spcPts val="0"/>
                        </a:spcBef>
                        <a:spcAft>
                          <a:spcPts val="0"/>
                        </a:spcAft>
                      </a:pPr>
                      <a:r>
                        <a:rPr lang="en-US" altLang="ko-KR" sz="11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0</a:t>
                      </a:r>
                      <a:endParaRPr lang="ko-KR" altLang="en-US" sz="11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cs typeface="Times New Roman" panose="02020603050405020304" pitchFamily="18" charset="0"/>
                      </a:endParaRPr>
                    </a:p>
                  </a:txBody>
                  <a:tcPr marL="75322" marR="75322" marT="37660" marB="3766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base" latinLnBrk="1" hangingPunct="1">
                        <a:lnSpc>
                          <a:spcPct val="100000"/>
                        </a:lnSpc>
                        <a:spcBef>
                          <a:spcPts val="0"/>
                        </a:spcBef>
                        <a:spcAft>
                          <a:spcPts val="0"/>
                        </a:spcAft>
                      </a:pPr>
                      <a:r>
                        <a:rPr lang="en-US" altLang="ko-KR" sz="11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0</a:t>
                      </a:r>
                      <a:endParaRPr lang="ko-KR" altLang="en-US" sz="11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cs typeface="Times New Roman" panose="02020603050405020304" pitchFamily="18" charset="0"/>
                      </a:endParaRPr>
                    </a:p>
                  </a:txBody>
                  <a:tcPr marL="75322" marR="75322" marT="37660" marB="3766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base" latinLnBrk="1" hangingPunct="1">
                        <a:lnSpc>
                          <a:spcPct val="100000"/>
                        </a:lnSpc>
                        <a:spcBef>
                          <a:spcPts val="0"/>
                        </a:spcBef>
                        <a:spcAft>
                          <a:spcPts val="0"/>
                        </a:spcAft>
                      </a:pPr>
                      <a:r>
                        <a:rPr lang="en-US" altLang="ko-KR" sz="11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0</a:t>
                      </a:r>
                      <a:endParaRPr lang="ko-KR" altLang="en-US" sz="11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cs typeface="Times New Roman" panose="02020603050405020304" pitchFamily="18" charset="0"/>
                      </a:endParaRPr>
                    </a:p>
                  </a:txBody>
                  <a:tcPr marL="75322" marR="75322" marT="37660" marB="3766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base" latinLnBrk="1" hangingPunct="1">
                        <a:lnSpc>
                          <a:spcPct val="100000"/>
                        </a:lnSpc>
                        <a:spcBef>
                          <a:spcPts val="0"/>
                        </a:spcBef>
                        <a:spcAft>
                          <a:spcPts val="0"/>
                        </a:spcAft>
                      </a:pPr>
                      <a:r>
                        <a:rPr lang="en-US" altLang="ko-KR" sz="11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1</a:t>
                      </a:r>
                      <a:endParaRPr lang="ko-KR" altLang="en-US" sz="11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cs typeface="Times New Roman" panose="02020603050405020304" pitchFamily="18" charset="0"/>
                      </a:endParaRPr>
                    </a:p>
                  </a:txBody>
                  <a:tcPr marL="75322" marR="75322" marT="37660" marB="3766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base" latinLnBrk="1" hangingPunct="1">
                        <a:lnSpc>
                          <a:spcPct val="100000"/>
                        </a:lnSpc>
                        <a:spcBef>
                          <a:spcPts val="0"/>
                        </a:spcBef>
                        <a:spcAft>
                          <a:spcPts val="0"/>
                        </a:spcAft>
                      </a:pPr>
                      <a:r>
                        <a:rPr lang="en-US" altLang="ko-KR" sz="11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0</a:t>
                      </a:r>
                      <a:endParaRPr lang="ko-KR" altLang="en-US" sz="11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cs typeface="Times New Roman" panose="02020603050405020304" pitchFamily="18" charset="0"/>
                      </a:endParaRPr>
                    </a:p>
                  </a:txBody>
                  <a:tcPr marL="75322" marR="75322" marT="37660" marB="3766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867762577"/>
                  </a:ext>
                </a:extLst>
              </a:tr>
              <a:tr h="288000">
                <a:tc>
                  <a:txBody>
                    <a:bodyPr/>
                    <a:lstStyle/>
                    <a:p>
                      <a:pPr marL="0" marR="0" indent="0" algn="ctr" defTabSz="914400" rtl="0" eaLnBrk="1" fontAlgn="base" latinLnBrk="1" hangingPunct="1">
                        <a:lnSpc>
                          <a:spcPct val="100000"/>
                        </a:lnSpc>
                        <a:spcBef>
                          <a:spcPts val="0"/>
                        </a:spcBef>
                        <a:spcAft>
                          <a:spcPts val="0"/>
                        </a:spcAft>
                      </a:pPr>
                      <a:r>
                        <a:rPr lang="en-US" altLang="ko-KR" sz="11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0</a:t>
                      </a:r>
                      <a:endParaRPr lang="ko-KR" altLang="en-US" sz="11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cs typeface="Times New Roman" panose="02020603050405020304" pitchFamily="18" charset="0"/>
                      </a:endParaRPr>
                    </a:p>
                  </a:txBody>
                  <a:tcPr marL="75322" marR="75322" marT="37660" marB="3766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base" latinLnBrk="1" hangingPunct="1">
                        <a:lnSpc>
                          <a:spcPct val="100000"/>
                        </a:lnSpc>
                        <a:spcBef>
                          <a:spcPts val="0"/>
                        </a:spcBef>
                        <a:spcAft>
                          <a:spcPts val="0"/>
                        </a:spcAft>
                      </a:pPr>
                      <a:r>
                        <a:rPr lang="en-US" altLang="ko-KR" sz="11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0</a:t>
                      </a:r>
                      <a:endParaRPr lang="ko-KR" altLang="en-US" sz="11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cs typeface="Times New Roman" panose="02020603050405020304" pitchFamily="18" charset="0"/>
                      </a:endParaRPr>
                    </a:p>
                  </a:txBody>
                  <a:tcPr marL="75322" marR="75322" marT="37660" marB="3766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base" latinLnBrk="1" hangingPunct="1">
                        <a:lnSpc>
                          <a:spcPct val="100000"/>
                        </a:lnSpc>
                        <a:spcBef>
                          <a:spcPts val="0"/>
                        </a:spcBef>
                        <a:spcAft>
                          <a:spcPts val="0"/>
                        </a:spcAft>
                      </a:pPr>
                      <a:r>
                        <a:rPr lang="en-US" altLang="ko-KR" sz="11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1</a:t>
                      </a:r>
                      <a:endParaRPr lang="ko-KR" altLang="en-US" sz="11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cs typeface="Times New Roman" panose="02020603050405020304" pitchFamily="18" charset="0"/>
                      </a:endParaRPr>
                    </a:p>
                  </a:txBody>
                  <a:tcPr marL="75322" marR="75322" marT="37660" marB="3766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base" latinLnBrk="1" hangingPunct="1">
                        <a:lnSpc>
                          <a:spcPct val="100000"/>
                        </a:lnSpc>
                        <a:spcBef>
                          <a:spcPts val="0"/>
                        </a:spcBef>
                        <a:spcAft>
                          <a:spcPts val="0"/>
                        </a:spcAft>
                      </a:pPr>
                      <a:r>
                        <a:rPr lang="en-US" altLang="ko-KR" sz="11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0</a:t>
                      </a:r>
                      <a:endParaRPr lang="ko-KR" altLang="en-US" sz="11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cs typeface="Times New Roman" panose="02020603050405020304" pitchFamily="18" charset="0"/>
                      </a:endParaRPr>
                    </a:p>
                  </a:txBody>
                  <a:tcPr marL="75322" marR="75322" marT="37660" marB="3766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base" latinLnBrk="1" hangingPunct="1">
                        <a:lnSpc>
                          <a:spcPct val="100000"/>
                        </a:lnSpc>
                        <a:spcBef>
                          <a:spcPts val="0"/>
                        </a:spcBef>
                        <a:spcAft>
                          <a:spcPts val="0"/>
                        </a:spcAft>
                      </a:pPr>
                      <a:r>
                        <a:rPr lang="en-US" altLang="ko-KR" sz="11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0</a:t>
                      </a:r>
                      <a:endParaRPr lang="ko-KR" altLang="en-US" sz="11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cs typeface="Times New Roman" panose="02020603050405020304" pitchFamily="18" charset="0"/>
                      </a:endParaRPr>
                    </a:p>
                  </a:txBody>
                  <a:tcPr marL="75322" marR="75322" marT="37660" marB="3766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262308761"/>
                  </a:ext>
                </a:extLst>
              </a:tr>
            </a:tbl>
          </a:graphicData>
        </a:graphic>
      </p:graphicFrame>
      <p:sp>
        <p:nvSpPr>
          <p:cNvPr id="45" name="Rectangle 41">
            <a:extLst>
              <a:ext uri="{FF2B5EF4-FFF2-40B4-BE49-F238E27FC236}">
                <a16:creationId xmlns:a16="http://schemas.microsoft.com/office/drawing/2014/main" id="{0FF1AE43-F69B-4321-9C82-4BE0BDB883E3}"/>
              </a:ext>
            </a:extLst>
          </p:cNvPr>
          <p:cNvSpPr/>
          <p:nvPr/>
        </p:nvSpPr>
        <p:spPr>
          <a:xfrm>
            <a:off x="2806263" y="5840967"/>
            <a:ext cx="1212650" cy="215444"/>
          </a:xfrm>
          <a:prstGeom prst="rect">
            <a:avLst/>
          </a:prstGeom>
          <a:noFill/>
          <a:ln w="25400" cap="flat" cmpd="sng" algn="ctr">
            <a:noFill/>
            <a:prstDash val="solid"/>
          </a:ln>
          <a:effectLst/>
        </p:spPr>
        <p:txBody>
          <a:bodyPr wrap="square" lIns="0" tIns="0" rIns="0" bIns="0" rtlCol="0" anchor="ctr">
            <a:spAutoFit/>
            <a:scene3d>
              <a:camera prst="orthographicFront"/>
              <a:lightRig rig="threePt" dir="t"/>
            </a:scene3d>
            <a:sp3d>
              <a:bevelT w="0" h="6350"/>
            </a:sp3d>
          </a:bodyPr>
          <a:lstStyle/>
          <a:p>
            <a:pPr algn="ctr" latinLnBrk="0"/>
            <a:r>
              <a:rPr lang="en-US" altLang="ko-KR" sz="1400" dirty="0">
                <a:solidFill>
                  <a:schemeClr val="tx1">
                    <a:lumMod val="85000"/>
                    <a:lumOff val="15000"/>
                  </a:schemeClr>
                </a:solidFill>
                <a:latin typeface="SamsungOne 700" panose="020B0803030303020204" pitchFamily="34" charset="0"/>
                <a:ea typeface="SamsungOne 700" panose="020B0803030303020204" pitchFamily="34" charset="0"/>
              </a:rPr>
              <a:t>DTM</a:t>
            </a:r>
          </a:p>
        </p:txBody>
      </p:sp>
      <p:sp>
        <p:nvSpPr>
          <p:cNvPr id="46" name="TextBox 45">
            <a:extLst>
              <a:ext uri="{FF2B5EF4-FFF2-40B4-BE49-F238E27FC236}">
                <a16:creationId xmlns:a16="http://schemas.microsoft.com/office/drawing/2014/main" id="{013A525D-01CF-4BBA-96C8-5DB7A26C618F}"/>
              </a:ext>
            </a:extLst>
          </p:cNvPr>
          <p:cNvSpPr txBox="1"/>
          <p:nvPr/>
        </p:nvSpPr>
        <p:spPr>
          <a:xfrm>
            <a:off x="1625597" y="4334690"/>
            <a:ext cx="1061733" cy="261610"/>
          </a:xfrm>
          <a:prstGeom prst="rect">
            <a:avLst/>
          </a:prstGeom>
          <a:noFill/>
        </p:spPr>
        <p:txBody>
          <a:bodyPr wrap="square" rtlCol="0">
            <a:spAutoFit/>
            <a:scene3d>
              <a:camera prst="orthographicFront"/>
              <a:lightRig rig="threePt" dir="t"/>
            </a:scene3d>
            <a:sp3d>
              <a:bevelT w="0" h="6350"/>
            </a:sp3d>
          </a:bodyPr>
          <a:lstStyle/>
          <a:p>
            <a:pPr algn="ctr" latinLnBrk="0"/>
            <a:r>
              <a:rPr lang="en-US" altLang="ko-KR" sz="1100" dirty="0">
                <a:solidFill>
                  <a:srgbClr val="FF0000"/>
                </a:solidFill>
                <a:latin typeface="SamsungOne 400" panose="020B0503030303020204" pitchFamily="34" charset="0"/>
                <a:ea typeface="SamsungOne 400" panose="020B0503030303020204" pitchFamily="34" charset="0"/>
                <a:cs typeface="Times New Roman" panose="02020603050405020304" pitchFamily="18" charset="0"/>
              </a:rPr>
              <a:t>Document #1</a:t>
            </a:r>
            <a:endParaRPr lang="ko-KR" altLang="en-US" sz="1100" dirty="0">
              <a:solidFill>
                <a:srgbClr val="FF0000"/>
              </a:solidFill>
              <a:latin typeface="SamsungOne 400" panose="020B0503030303020204" pitchFamily="34" charset="0"/>
              <a:cs typeface="Times New Roman" panose="02020603050405020304" pitchFamily="18" charset="0"/>
            </a:endParaRPr>
          </a:p>
        </p:txBody>
      </p:sp>
      <p:sp>
        <p:nvSpPr>
          <p:cNvPr id="47" name="TextBox 46">
            <a:extLst>
              <a:ext uri="{FF2B5EF4-FFF2-40B4-BE49-F238E27FC236}">
                <a16:creationId xmlns:a16="http://schemas.microsoft.com/office/drawing/2014/main" id="{F0909939-277D-405E-9BD0-A4022B6F3598}"/>
              </a:ext>
            </a:extLst>
          </p:cNvPr>
          <p:cNvSpPr txBox="1"/>
          <p:nvPr/>
        </p:nvSpPr>
        <p:spPr>
          <a:xfrm>
            <a:off x="1625597" y="4623463"/>
            <a:ext cx="1061733" cy="261610"/>
          </a:xfrm>
          <a:prstGeom prst="rect">
            <a:avLst/>
          </a:prstGeom>
          <a:noFill/>
        </p:spPr>
        <p:txBody>
          <a:bodyPr wrap="square" rtlCol="0">
            <a:spAutoFit/>
            <a:scene3d>
              <a:camera prst="orthographicFront"/>
              <a:lightRig rig="threePt" dir="t"/>
            </a:scene3d>
            <a:sp3d>
              <a:bevelT w="0" h="6350"/>
            </a:sp3d>
          </a:bodyPr>
          <a:lstStyle/>
          <a:p>
            <a:pPr algn="ctr" latinLnBrk="0"/>
            <a:r>
              <a:rPr lang="en-US" altLang="ko-KR" sz="1100" dirty="0">
                <a:solidFill>
                  <a:srgbClr val="FF0000"/>
                </a:solidFill>
                <a:latin typeface="SamsungOne 400" panose="020B0503030303020204" pitchFamily="34" charset="0"/>
                <a:ea typeface="SamsungOne 400" panose="020B0503030303020204" pitchFamily="34" charset="0"/>
                <a:cs typeface="Times New Roman" panose="02020603050405020304" pitchFamily="18" charset="0"/>
              </a:rPr>
              <a:t>Document #2</a:t>
            </a:r>
            <a:endParaRPr lang="ko-KR" altLang="en-US" sz="1100" dirty="0">
              <a:solidFill>
                <a:srgbClr val="FF0000"/>
              </a:solidFill>
              <a:latin typeface="SamsungOne 400" panose="020B0503030303020204" pitchFamily="34" charset="0"/>
              <a:cs typeface="Times New Roman" panose="02020603050405020304" pitchFamily="18" charset="0"/>
            </a:endParaRPr>
          </a:p>
        </p:txBody>
      </p:sp>
      <p:sp>
        <p:nvSpPr>
          <p:cNvPr id="48" name="TextBox 47">
            <a:extLst>
              <a:ext uri="{FF2B5EF4-FFF2-40B4-BE49-F238E27FC236}">
                <a16:creationId xmlns:a16="http://schemas.microsoft.com/office/drawing/2014/main" id="{6AD50592-227F-494C-8BE4-1132891E0301}"/>
              </a:ext>
            </a:extLst>
          </p:cNvPr>
          <p:cNvSpPr txBox="1"/>
          <p:nvPr/>
        </p:nvSpPr>
        <p:spPr>
          <a:xfrm>
            <a:off x="1625597" y="4912236"/>
            <a:ext cx="1061733" cy="261610"/>
          </a:xfrm>
          <a:prstGeom prst="rect">
            <a:avLst/>
          </a:prstGeom>
          <a:noFill/>
        </p:spPr>
        <p:txBody>
          <a:bodyPr wrap="square" rtlCol="0">
            <a:spAutoFit/>
            <a:scene3d>
              <a:camera prst="orthographicFront"/>
              <a:lightRig rig="threePt" dir="t"/>
            </a:scene3d>
            <a:sp3d>
              <a:bevelT w="0" h="6350"/>
            </a:sp3d>
          </a:bodyPr>
          <a:lstStyle/>
          <a:p>
            <a:pPr algn="ctr" latinLnBrk="0"/>
            <a:r>
              <a:rPr lang="en-US" altLang="ko-KR" sz="1100" dirty="0">
                <a:solidFill>
                  <a:srgbClr val="FF0000"/>
                </a:solidFill>
                <a:latin typeface="SamsungOne 400" panose="020B0503030303020204" pitchFamily="34" charset="0"/>
                <a:ea typeface="SamsungOne 400" panose="020B0503030303020204" pitchFamily="34" charset="0"/>
                <a:cs typeface="Times New Roman" panose="02020603050405020304" pitchFamily="18" charset="0"/>
              </a:rPr>
              <a:t>Document #3</a:t>
            </a:r>
            <a:endParaRPr lang="ko-KR" altLang="en-US" sz="1100" dirty="0">
              <a:solidFill>
                <a:srgbClr val="FF0000"/>
              </a:solidFill>
              <a:latin typeface="SamsungOne 400" panose="020B0503030303020204" pitchFamily="34" charset="0"/>
              <a:cs typeface="Times New Roman" panose="02020603050405020304" pitchFamily="18" charset="0"/>
            </a:endParaRPr>
          </a:p>
        </p:txBody>
      </p:sp>
      <p:sp>
        <p:nvSpPr>
          <p:cNvPr id="49" name="TextBox 48">
            <a:extLst>
              <a:ext uri="{FF2B5EF4-FFF2-40B4-BE49-F238E27FC236}">
                <a16:creationId xmlns:a16="http://schemas.microsoft.com/office/drawing/2014/main" id="{45259A49-7FD2-45EF-AAB9-62EC94518363}"/>
              </a:ext>
            </a:extLst>
          </p:cNvPr>
          <p:cNvSpPr txBox="1"/>
          <p:nvPr/>
        </p:nvSpPr>
        <p:spPr>
          <a:xfrm>
            <a:off x="1625597" y="5201009"/>
            <a:ext cx="1061733" cy="261610"/>
          </a:xfrm>
          <a:prstGeom prst="rect">
            <a:avLst/>
          </a:prstGeom>
          <a:noFill/>
        </p:spPr>
        <p:txBody>
          <a:bodyPr wrap="square" rtlCol="0">
            <a:spAutoFit/>
            <a:scene3d>
              <a:camera prst="orthographicFront"/>
              <a:lightRig rig="threePt" dir="t"/>
            </a:scene3d>
            <a:sp3d>
              <a:bevelT w="0" h="6350"/>
            </a:sp3d>
          </a:bodyPr>
          <a:lstStyle/>
          <a:p>
            <a:pPr algn="ctr" latinLnBrk="0"/>
            <a:r>
              <a:rPr lang="en-US" altLang="ko-KR" sz="1100" dirty="0">
                <a:solidFill>
                  <a:srgbClr val="FF0000"/>
                </a:solidFill>
                <a:latin typeface="SamsungOne 400" panose="020B0503030303020204" pitchFamily="34" charset="0"/>
                <a:ea typeface="SamsungOne 400" panose="020B0503030303020204" pitchFamily="34" charset="0"/>
                <a:cs typeface="Times New Roman" panose="02020603050405020304" pitchFamily="18" charset="0"/>
              </a:rPr>
              <a:t>Document #4</a:t>
            </a:r>
            <a:endParaRPr lang="ko-KR" altLang="en-US" sz="1100" dirty="0">
              <a:solidFill>
                <a:srgbClr val="FF0000"/>
              </a:solidFill>
              <a:latin typeface="SamsungOne 400" panose="020B0503030303020204" pitchFamily="34"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A6CC1E4E-2D5A-4233-AB58-41C06CDC2F12}"/>
                  </a:ext>
                </a:extLst>
              </p:cNvPr>
              <p:cNvSpPr txBox="1"/>
              <p:nvPr/>
            </p:nvSpPr>
            <p:spPr>
              <a:xfrm>
                <a:off x="1625597" y="5489784"/>
                <a:ext cx="1061733" cy="261610"/>
              </a:xfrm>
              <a:prstGeom prst="rect">
                <a:avLst/>
              </a:prstGeom>
              <a:noFill/>
            </p:spPr>
            <p:txBody>
              <a:bodyPr wrap="square" rtlCol="0">
                <a:spAutoFit/>
                <a:scene3d>
                  <a:camera prst="orthographicFront"/>
                  <a:lightRig rig="threePt" dir="t"/>
                </a:scene3d>
                <a:sp3d>
                  <a:bevelT w="0" h="6350"/>
                </a:sp3d>
              </a:bodyPr>
              <a:lstStyle/>
              <a:p>
                <a:pPr algn="ctr" latinLnBrk="0"/>
                <a14:m>
                  <m:oMathPara xmlns:m="http://schemas.openxmlformats.org/officeDocument/2006/math">
                    <m:oMathParaPr>
                      <m:jc m:val="centerGroup"/>
                    </m:oMathParaPr>
                    <m:oMath xmlns:m="http://schemas.openxmlformats.org/officeDocument/2006/math">
                      <m:r>
                        <a:rPr lang="ko-KR" altLang="en-US" sz="1100" i="1">
                          <a:solidFill>
                            <a:srgbClr val="FF0000"/>
                          </a:solidFill>
                          <a:latin typeface="Cambria Math" panose="02040503050406030204" pitchFamily="18" charset="0"/>
                          <a:cs typeface="Times New Roman" panose="02020603050405020304" pitchFamily="18" charset="0"/>
                        </a:rPr>
                        <m:t>⋮</m:t>
                      </m:r>
                    </m:oMath>
                  </m:oMathPara>
                </a14:m>
                <a:endParaRPr lang="ko-KR" altLang="en-US" sz="1100" dirty="0">
                  <a:solidFill>
                    <a:srgbClr val="FF0000"/>
                  </a:solidFill>
                  <a:latin typeface="SamsungOne 400" panose="020B0503030303020204" pitchFamily="34" charset="0"/>
                  <a:cs typeface="Times New Roman" panose="02020603050405020304" pitchFamily="18" charset="0"/>
                </a:endParaRPr>
              </a:p>
            </p:txBody>
          </p:sp>
        </mc:Choice>
        <mc:Fallback xmlns="">
          <p:sp>
            <p:nvSpPr>
              <p:cNvPr id="50" name="TextBox 49">
                <a:extLst>
                  <a:ext uri="{FF2B5EF4-FFF2-40B4-BE49-F238E27FC236}">
                    <a16:creationId xmlns:a16="http://schemas.microsoft.com/office/drawing/2014/main" xmlns:a14="http://schemas.microsoft.com/office/drawing/2010/main" xmlns="" id="{A6CC1E4E-2D5A-4233-AB58-41C06CDC2F12}"/>
                  </a:ext>
                </a:extLst>
              </p:cNvPr>
              <p:cNvSpPr txBox="1">
                <a:spLocks noRot="1" noChangeAspect="1" noMove="1" noResize="1" noEditPoints="1" noAdjustHandles="1" noChangeArrowheads="1" noChangeShapeType="1" noTextEdit="1"/>
              </p:cNvSpPr>
              <p:nvPr/>
            </p:nvSpPr>
            <p:spPr>
              <a:xfrm>
                <a:off x="1625597" y="5489784"/>
                <a:ext cx="1061733" cy="261610"/>
              </a:xfrm>
              <a:prstGeom prst="rect">
                <a:avLst/>
              </a:prstGeom>
              <a:blipFill rotWithShape="0">
                <a:blip r:embed="rId3"/>
                <a:stretch>
                  <a:fillRect/>
                </a:stretch>
              </a:blipFill>
            </p:spPr>
            <p:txBody>
              <a:bodyPr/>
              <a:lstStyle/>
              <a:p>
                <a:r>
                  <a:rPr lang="ko-KR" altLang="en-US">
                    <a:noFill/>
                  </a:rPr>
                  <a:t> </a:t>
                </a:r>
              </a:p>
            </p:txBody>
          </p:sp>
        </mc:Fallback>
      </mc:AlternateContent>
      <p:sp>
        <p:nvSpPr>
          <p:cNvPr id="51" name="TextBox 50">
            <a:extLst>
              <a:ext uri="{FF2B5EF4-FFF2-40B4-BE49-F238E27FC236}">
                <a16:creationId xmlns:a16="http://schemas.microsoft.com/office/drawing/2014/main" id="{CE592B2C-4BF6-485D-9E73-1F1950AA9D0C}"/>
              </a:ext>
            </a:extLst>
          </p:cNvPr>
          <p:cNvSpPr txBox="1"/>
          <p:nvPr/>
        </p:nvSpPr>
        <p:spPr>
          <a:xfrm rot="16200000">
            <a:off x="2381212" y="3741757"/>
            <a:ext cx="910223" cy="261610"/>
          </a:xfrm>
          <a:prstGeom prst="rect">
            <a:avLst/>
          </a:prstGeom>
          <a:noFill/>
        </p:spPr>
        <p:txBody>
          <a:bodyPr wrap="square" rtlCol="0">
            <a:spAutoFit/>
            <a:scene3d>
              <a:camera prst="orthographicFront"/>
              <a:lightRig rig="threePt" dir="t"/>
            </a:scene3d>
            <a:sp3d>
              <a:bevelT w="0" h="6350"/>
            </a:sp3d>
          </a:bodyPr>
          <a:lstStyle/>
          <a:p>
            <a:pPr algn="ctr" latinLnBrk="0"/>
            <a:r>
              <a:rPr lang="en-US" altLang="ko-KR" sz="1100" dirty="0">
                <a:solidFill>
                  <a:srgbClr val="193EB0"/>
                </a:solidFill>
                <a:latin typeface="SamsungOne 400" panose="020B0503030303020204" pitchFamily="34" charset="0"/>
                <a:ea typeface="SamsungOne 400" panose="020B0503030303020204" pitchFamily="34" charset="0"/>
                <a:cs typeface="Times New Roman" panose="02020603050405020304" pitchFamily="18" charset="0"/>
              </a:rPr>
              <a:t>Feature #1</a:t>
            </a:r>
            <a:endParaRPr lang="ko-KR" altLang="en-US" sz="1100" dirty="0">
              <a:solidFill>
                <a:srgbClr val="193EB0"/>
              </a:solidFill>
              <a:latin typeface="SamsungOne 400" panose="020B0503030303020204" pitchFamily="34" charset="0"/>
              <a:cs typeface="Times New Roman" panose="02020603050405020304" pitchFamily="18" charset="0"/>
            </a:endParaRPr>
          </a:p>
        </p:txBody>
      </p:sp>
      <p:sp>
        <p:nvSpPr>
          <p:cNvPr id="52" name="TextBox 51">
            <a:extLst>
              <a:ext uri="{FF2B5EF4-FFF2-40B4-BE49-F238E27FC236}">
                <a16:creationId xmlns:a16="http://schemas.microsoft.com/office/drawing/2014/main" id="{82564D1B-1C55-4DBC-8963-DAE0E5D3EBF2}"/>
              </a:ext>
            </a:extLst>
          </p:cNvPr>
          <p:cNvSpPr txBox="1"/>
          <p:nvPr/>
        </p:nvSpPr>
        <p:spPr>
          <a:xfrm rot="16200000">
            <a:off x="2670668" y="3741757"/>
            <a:ext cx="910225" cy="261610"/>
          </a:xfrm>
          <a:prstGeom prst="rect">
            <a:avLst/>
          </a:prstGeom>
          <a:noFill/>
        </p:spPr>
        <p:txBody>
          <a:bodyPr wrap="square" rtlCol="0">
            <a:spAutoFit/>
            <a:scene3d>
              <a:camera prst="orthographicFront"/>
              <a:lightRig rig="threePt" dir="t"/>
            </a:scene3d>
            <a:sp3d>
              <a:bevelT w="0" h="6350"/>
            </a:sp3d>
          </a:bodyPr>
          <a:lstStyle/>
          <a:p>
            <a:pPr algn="ctr" latinLnBrk="0"/>
            <a:r>
              <a:rPr lang="en-US" altLang="ko-KR" sz="1100" dirty="0">
                <a:solidFill>
                  <a:srgbClr val="193EB0"/>
                </a:solidFill>
                <a:latin typeface="SamsungOne 400" panose="020B0503030303020204" pitchFamily="34" charset="0"/>
                <a:ea typeface="SamsungOne 400" panose="020B0503030303020204" pitchFamily="34" charset="0"/>
                <a:cs typeface="Times New Roman" panose="02020603050405020304" pitchFamily="18" charset="0"/>
              </a:rPr>
              <a:t>Feature #2</a:t>
            </a:r>
            <a:endParaRPr lang="ko-KR" altLang="en-US" sz="1100" dirty="0">
              <a:solidFill>
                <a:srgbClr val="193EB0"/>
              </a:solidFill>
              <a:latin typeface="SamsungOne 400" panose="020B0503030303020204" pitchFamily="34" charset="0"/>
              <a:cs typeface="Times New Roman" panose="02020603050405020304" pitchFamily="18" charset="0"/>
            </a:endParaRPr>
          </a:p>
        </p:txBody>
      </p:sp>
      <p:sp>
        <p:nvSpPr>
          <p:cNvPr id="53" name="TextBox 52">
            <a:extLst>
              <a:ext uri="{FF2B5EF4-FFF2-40B4-BE49-F238E27FC236}">
                <a16:creationId xmlns:a16="http://schemas.microsoft.com/office/drawing/2014/main" id="{0EDA3445-256C-4319-A54C-BE69267F9BB3}"/>
              </a:ext>
            </a:extLst>
          </p:cNvPr>
          <p:cNvSpPr txBox="1"/>
          <p:nvPr/>
        </p:nvSpPr>
        <p:spPr>
          <a:xfrm rot="16200000">
            <a:off x="2960125" y="3741757"/>
            <a:ext cx="910225" cy="261610"/>
          </a:xfrm>
          <a:prstGeom prst="rect">
            <a:avLst/>
          </a:prstGeom>
          <a:noFill/>
        </p:spPr>
        <p:txBody>
          <a:bodyPr wrap="square" rtlCol="0">
            <a:spAutoFit/>
            <a:scene3d>
              <a:camera prst="orthographicFront"/>
              <a:lightRig rig="threePt" dir="t"/>
            </a:scene3d>
            <a:sp3d>
              <a:bevelT w="0" h="6350"/>
            </a:sp3d>
          </a:bodyPr>
          <a:lstStyle/>
          <a:p>
            <a:pPr algn="ctr" latinLnBrk="0"/>
            <a:r>
              <a:rPr lang="en-US" altLang="ko-KR" sz="1100" dirty="0">
                <a:solidFill>
                  <a:srgbClr val="193EB0"/>
                </a:solidFill>
                <a:latin typeface="SamsungOne 400" panose="020B0503030303020204" pitchFamily="34" charset="0"/>
                <a:ea typeface="SamsungOne 400" panose="020B0503030303020204" pitchFamily="34" charset="0"/>
                <a:cs typeface="Times New Roman" panose="02020603050405020304" pitchFamily="18" charset="0"/>
              </a:rPr>
              <a:t>Feature #3</a:t>
            </a:r>
            <a:endParaRPr lang="ko-KR" altLang="en-US" sz="1100" dirty="0">
              <a:solidFill>
                <a:srgbClr val="193EB0"/>
              </a:solidFill>
              <a:latin typeface="SamsungOne 400" panose="020B0503030303020204" pitchFamily="34" charset="0"/>
              <a:cs typeface="Times New Roman" panose="02020603050405020304" pitchFamily="18" charset="0"/>
            </a:endParaRPr>
          </a:p>
        </p:txBody>
      </p:sp>
      <p:sp>
        <p:nvSpPr>
          <p:cNvPr id="54" name="TextBox 53">
            <a:extLst>
              <a:ext uri="{FF2B5EF4-FFF2-40B4-BE49-F238E27FC236}">
                <a16:creationId xmlns:a16="http://schemas.microsoft.com/office/drawing/2014/main" id="{AEE5FC0B-18E7-4A36-8D2E-11ACDBB73E8A}"/>
              </a:ext>
            </a:extLst>
          </p:cNvPr>
          <p:cNvSpPr txBox="1"/>
          <p:nvPr/>
        </p:nvSpPr>
        <p:spPr>
          <a:xfrm rot="16200000">
            <a:off x="3249582" y="3741757"/>
            <a:ext cx="910225" cy="261610"/>
          </a:xfrm>
          <a:prstGeom prst="rect">
            <a:avLst/>
          </a:prstGeom>
          <a:noFill/>
        </p:spPr>
        <p:txBody>
          <a:bodyPr wrap="square" rtlCol="0">
            <a:spAutoFit/>
            <a:scene3d>
              <a:camera prst="orthographicFront"/>
              <a:lightRig rig="threePt" dir="t"/>
            </a:scene3d>
            <a:sp3d>
              <a:bevelT w="0" h="6350"/>
            </a:sp3d>
          </a:bodyPr>
          <a:lstStyle/>
          <a:p>
            <a:pPr algn="ctr" latinLnBrk="0"/>
            <a:r>
              <a:rPr lang="en-US" altLang="ko-KR" sz="1100" dirty="0">
                <a:solidFill>
                  <a:srgbClr val="193EB0"/>
                </a:solidFill>
                <a:latin typeface="SamsungOne 400" panose="020B0503030303020204" pitchFamily="34" charset="0"/>
                <a:ea typeface="SamsungOne 400" panose="020B0503030303020204" pitchFamily="34" charset="0"/>
                <a:cs typeface="Times New Roman" panose="02020603050405020304" pitchFamily="18" charset="0"/>
              </a:rPr>
              <a:t>Feature #4</a:t>
            </a:r>
            <a:endParaRPr lang="ko-KR" altLang="en-US" sz="1100" dirty="0">
              <a:solidFill>
                <a:srgbClr val="193EB0"/>
              </a:solidFill>
              <a:latin typeface="SamsungOne 400" panose="020B0503030303020204" pitchFamily="34"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73A9AC5D-A825-4C12-AC30-9B2AEF4C0DA0}"/>
                  </a:ext>
                </a:extLst>
              </p:cNvPr>
              <p:cNvSpPr txBox="1"/>
              <p:nvPr/>
            </p:nvSpPr>
            <p:spPr>
              <a:xfrm rot="16200000">
                <a:off x="3539040" y="3741757"/>
                <a:ext cx="910225" cy="261610"/>
              </a:xfrm>
              <a:prstGeom prst="rect">
                <a:avLst/>
              </a:prstGeom>
              <a:noFill/>
            </p:spPr>
            <p:txBody>
              <a:bodyPr wrap="square" rtlCol="0">
                <a:spAutoFit/>
                <a:scene3d>
                  <a:camera prst="orthographicFront"/>
                  <a:lightRig rig="threePt" dir="t"/>
                </a:scene3d>
                <a:sp3d>
                  <a:bevelT w="0" h="6350"/>
                </a:sp3d>
              </a:bodyPr>
              <a:lstStyle/>
              <a:p>
                <a:pPr algn="ctr" latinLnBrk="0"/>
                <a14:m>
                  <m:oMathPara xmlns:m="http://schemas.openxmlformats.org/officeDocument/2006/math">
                    <m:oMathParaPr>
                      <m:jc m:val="centerGroup"/>
                    </m:oMathParaPr>
                    <m:oMath xmlns:m="http://schemas.openxmlformats.org/officeDocument/2006/math">
                      <m:r>
                        <a:rPr lang="ko-KR" altLang="en-US" sz="1100" i="1" smtClean="0">
                          <a:solidFill>
                            <a:srgbClr val="193EB0"/>
                          </a:solidFill>
                          <a:latin typeface="Cambria Math" panose="02040503050406030204" pitchFamily="18" charset="0"/>
                          <a:cs typeface="Times New Roman" panose="02020603050405020304" pitchFamily="18" charset="0"/>
                        </a:rPr>
                        <m:t>⋮</m:t>
                      </m:r>
                    </m:oMath>
                  </m:oMathPara>
                </a14:m>
                <a:endParaRPr lang="ko-KR" altLang="en-US" sz="1100" dirty="0">
                  <a:solidFill>
                    <a:srgbClr val="193EB0"/>
                  </a:solidFill>
                  <a:latin typeface="SamsungOne 400" panose="020B0503030303020204" pitchFamily="34" charset="0"/>
                  <a:cs typeface="Times New Roman" panose="02020603050405020304" pitchFamily="18" charset="0"/>
                </a:endParaRPr>
              </a:p>
            </p:txBody>
          </p:sp>
        </mc:Choice>
        <mc:Fallback xmlns="">
          <p:sp>
            <p:nvSpPr>
              <p:cNvPr id="55" name="TextBox 54">
                <a:extLst>
                  <a:ext uri="{FF2B5EF4-FFF2-40B4-BE49-F238E27FC236}">
                    <a16:creationId xmlns:a16="http://schemas.microsoft.com/office/drawing/2014/main" xmlns:a14="http://schemas.microsoft.com/office/drawing/2010/main" xmlns="" id="{73A9AC5D-A825-4C12-AC30-9B2AEF4C0DA0}"/>
                  </a:ext>
                </a:extLst>
              </p:cNvPr>
              <p:cNvSpPr txBox="1">
                <a:spLocks noRot="1" noChangeAspect="1" noMove="1" noResize="1" noEditPoints="1" noAdjustHandles="1" noChangeArrowheads="1" noChangeShapeType="1" noTextEdit="1"/>
              </p:cNvSpPr>
              <p:nvPr/>
            </p:nvSpPr>
            <p:spPr>
              <a:xfrm rot="16200000">
                <a:off x="3539040" y="3741757"/>
                <a:ext cx="910225" cy="261610"/>
              </a:xfrm>
              <a:prstGeom prst="rect">
                <a:avLst/>
              </a:prstGeom>
              <a:blipFill rotWithShape="0">
                <a:blip r:embed="rId4"/>
                <a:stretch>
                  <a:fillRect/>
                </a:stretch>
              </a:blipFill>
            </p:spPr>
            <p:txBody>
              <a:bodyPr/>
              <a:lstStyle/>
              <a:p>
                <a:r>
                  <a:rPr lang="ko-KR" altLang="en-US">
                    <a:noFill/>
                  </a:rPr>
                  <a:t> </a:t>
                </a:r>
              </a:p>
            </p:txBody>
          </p:sp>
        </mc:Fallback>
      </mc:AlternateContent>
      <p:graphicFrame>
        <p:nvGraphicFramePr>
          <p:cNvPr id="56" name="표 55">
            <a:extLst>
              <a:ext uri="{FF2B5EF4-FFF2-40B4-BE49-F238E27FC236}">
                <a16:creationId xmlns:a16="http://schemas.microsoft.com/office/drawing/2014/main" id="{430E2511-FC5A-4272-9B1C-2B6F036C61E3}"/>
              </a:ext>
            </a:extLst>
          </p:cNvPr>
          <p:cNvGraphicFramePr>
            <a:graphicFrameLocks noGrp="1"/>
          </p:cNvGraphicFramePr>
          <p:nvPr/>
        </p:nvGraphicFramePr>
        <p:xfrm>
          <a:off x="6160454" y="4330345"/>
          <a:ext cx="1440000" cy="1440000"/>
        </p:xfrm>
        <a:graphic>
          <a:graphicData uri="http://schemas.openxmlformats.org/drawingml/2006/table">
            <a:tbl>
              <a:tblPr firstRow="1" bandRow="1">
                <a:tableStyleId>{5940675A-B579-460E-94D1-54222C63F5DA}</a:tableStyleId>
              </a:tblPr>
              <a:tblGrid>
                <a:gridCol w="288000">
                  <a:extLst>
                    <a:ext uri="{9D8B030D-6E8A-4147-A177-3AD203B41FA5}">
                      <a16:colId xmlns:a16="http://schemas.microsoft.com/office/drawing/2014/main" val="2415868768"/>
                    </a:ext>
                  </a:extLst>
                </a:gridCol>
                <a:gridCol w="288000">
                  <a:extLst>
                    <a:ext uri="{9D8B030D-6E8A-4147-A177-3AD203B41FA5}">
                      <a16:colId xmlns:a16="http://schemas.microsoft.com/office/drawing/2014/main" val="744179878"/>
                    </a:ext>
                  </a:extLst>
                </a:gridCol>
                <a:gridCol w="288000">
                  <a:extLst>
                    <a:ext uri="{9D8B030D-6E8A-4147-A177-3AD203B41FA5}">
                      <a16:colId xmlns:a16="http://schemas.microsoft.com/office/drawing/2014/main" val="1320125916"/>
                    </a:ext>
                  </a:extLst>
                </a:gridCol>
                <a:gridCol w="288000">
                  <a:extLst>
                    <a:ext uri="{9D8B030D-6E8A-4147-A177-3AD203B41FA5}">
                      <a16:colId xmlns:a16="http://schemas.microsoft.com/office/drawing/2014/main" val="3337351885"/>
                    </a:ext>
                  </a:extLst>
                </a:gridCol>
                <a:gridCol w="288000">
                  <a:extLst>
                    <a:ext uri="{9D8B030D-6E8A-4147-A177-3AD203B41FA5}">
                      <a16:colId xmlns:a16="http://schemas.microsoft.com/office/drawing/2014/main" val="3019431161"/>
                    </a:ext>
                  </a:extLst>
                </a:gridCol>
              </a:tblGrid>
              <a:tr h="288000">
                <a:tc>
                  <a:txBody>
                    <a:bodyPr/>
                    <a:lstStyle/>
                    <a:p>
                      <a:pPr marL="0" marR="0" indent="0" algn="ctr" defTabSz="914400" rtl="0" eaLnBrk="1" fontAlgn="base" latinLnBrk="1" hangingPunct="1">
                        <a:lnSpc>
                          <a:spcPct val="100000"/>
                        </a:lnSpc>
                        <a:spcBef>
                          <a:spcPts val="0"/>
                        </a:spcBef>
                        <a:spcAft>
                          <a:spcPts val="0"/>
                        </a:spcAft>
                      </a:pPr>
                      <a:r>
                        <a:rPr lang="en-US" altLang="ko-KR" sz="11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1</a:t>
                      </a:r>
                      <a:endParaRPr lang="ko-KR" altLang="en-US" sz="11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cs typeface="Times New Roman" panose="02020603050405020304" pitchFamily="18" charset="0"/>
                      </a:endParaRP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base" latinLnBrk="1" hangingPunct="1">
                        <a:lnSpc>
                          <a:spcPct val="100000"/>
                        </a:lnSpc>
                        <a:spcBef>
                          <a:spcPts val="0"/>
                        </a:spcBef>
                        <a:spcAft>
                          <a:spcPts val="0"/>
                        </a:spcAft>
                      </a:pPr>
                      <a:r>
                        <a:rPr lang="en-US" altLang="ko-KR" sz="11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0</a:t>
                      </a:r>
                      <a:endParaRPr lang="ko-KR" altLang="en-US" sz="11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cs typeface="Times New Roman" panose="02020603050405020304" pitchFamily="18" charset="0"/>
                      </a:endParaRP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base" latinLnBrk="1" hangingPunct="1">
                        <a:lnSpc>
                          <a:spcPct val="100000"/>
                        </a:lnSpc>
                        <a:spcBef>
                          <a:spcPts val="0"/>
                        </a:spcBef>
                        <a:spcAft>
                          <a:spcPts val="0"/>
                        </a:spcAft>
                      </a:pPr>
                      <a:r>
                        <a:rPr lang="en-US" altLang="ko-KR" sz="11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0</a:t>
                      </a:r>
                      <a:endParaRPr lang="ko-KR" altLang="en-US" sz="11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cs typeface="Times New Roman" panose="02020603050405020304" pitchFamily="18" charset="0"/>
                      </a:endParaRP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base" latinLnBrk="1" hangingPunct="1">
                        <a:lnSpc>
                          <a:spcPct val="100000"/>
                        </a:lnSpc>
                        <a:spcBef>
                          <a:spcPts val="0"/>
                        </a:spcBef>
                        <a:spcAft>
                          <a:spcPts val="0"/>
                        </a:spcAft>
                      </a:pPr>
                      <a:r>
                        <a:rPr lang="en-US" altLang="ko-KR" sz="11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0</a:t>
                      </a:r>
                      <a:endParaRPr lang="ko-KR" altLang="en-US" sz="11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cs typeface="Times New Roman" panose="02020603050405020304" pitchFamily="18" charset="0"/>
                      </a:endParaRP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base" latinLnBrk="1" hangingPunct="1">
                        <a:lnSpc>
                          <a:spcPct val="100000"/>
                        </a:lnSpc>
                        <a:spcBef>
                          <a:spcPts val="0"/>
                        </a:spcBef>
                        <a:spcAft>
                          <a:spcPts val="0"/>
                        </a:spcAft>
                      </a:pPr>
                      <a:r>
                        <a:rPr lang="en-US" altLang="ko-KR" sz="11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0</a:t>
                      </a:r>
                      <a:endParaRPr lang="ko-KR" altLang="en-US" sz="11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cs typeface="Times New Roman" panose="02020603050405020304" pitchFamily="18" charset="0"/>
                      </a:endParaRP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757227514"/>
                  </a:ext>
                </a:extLst>
              </a:tr>
              <a:tr h="288000">
                <a:tc>
                  <a:txBody>
                    <a:bodyPr/>
                    <a:lstStyle/>
                    <a:p>
                      <a:pPr marL="0" marR="0" indent="0" algn="ctr" defTabSz="914400" rtl="0" eaLnBrk="1" fontAlgn="base" latinLnBrk="1" hangingPunct="1">
                        <a:lnSpc>
                          <a:spcPct val="100000"/>
                        </a:lnSpc>
                        <a:spcBef>
                          <a:spcPts val="0"/>
                        </a:spcBef>
                        <a:spcAft>
                          <a:spcPts val="0"/>
                        </a:spcAft>
                      </a:pPr>
                      <a:r>
                        <a:rPr lang="en-US" altLang="ko-KR" sz="11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0</a:t>
                      </a:r>
                      <a:endParaRPr lang="ko-KR" altLang="en-US" sz="11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cs typeface="Times New Roman" panose="02020603050405020304" pitchFamily="18" charset="0"/>
                      </a:endParaRP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base" latinLnBrk="1" hangingPunct="1">
                        <a:lnSpc>
                          <a:spcPct val="100000"/>
                        </a:lnSpc>
                        <a:spcBef>
                          <a:spcPts val="0"/>
                        </a:spcBef>
                        <a:spcAft>
                          <a:spcPts val="0"/>
                        </a:spcAft>
                      </a:pPr>
                      <a:r>
                        <a:rPr lang="en-US" altLang="ko-KR" sz="11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0</a:t>
                      </a:r>
                      <a:endParaRPr lang="ko-KR" altLang="en-US" sz="11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cs typeface="Times New Roman" panose="02020603050405020304" pitchFamily="18" charset="0"/>
                      </a:endParaRP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base" latinLnBrk="1" hangingPunct="1">
                        <a:lnSpc>
                          <a:spcPct val="100000"/>
                        </a:lnSpc>
                        <a:spcBef>
                          <a:spcPts val="0"/>
                        </a:spcBef>
                        <a:spcAft>
                          <a:spcPts val="0"/>
                        </a:spcAft>
                      </a:pPr>
                      <a:r>
                        <a:rPr lang="en-US" altLang="ko-KR" sz="11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1</a:t>
                      </a:r>
                      <a:endParaRPr lang="ko-KR" altLang="en-US" sz="11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cs typeface="Times New Roman" panose="02020603050405020304" pitchFamily="18" charset="0"/>
                      </a:endParaRP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base" latinLnBrk="1" hangingPunct="1">
                        <a:lnSpc>
                          <a:spcPct val="100000"/>
                        </a:lnSpc>
                        <a:spcBef>
                          <a:spcPts val="0"/>
                        </a:spcBef>
                        <a:spcAft>
                          <a:spcPts val="0"/>
                        </a:spcAft>
                      </a:pPr>
                      <a:r>
                        <a:rPr lang="en-US" altLang="ko-KR" sz="11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0</a:t>
                      </a:r>
                      <a:endParaRPr lang="ko-KR" altLang="en-US" sz="11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cs typeface="Times New Roman" panose="02020603050405020304" pitchFamily="18" charset="0"/>
                      </a:endParaRP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base" latinLnBrk="1" hangingPunct="1">
                        <a:lnSpc>
                          <a:spcPct val="100000"/>
                        </a:lnSpc>
                        <a:spcBef>
                          <a:spcPts val="0"/>
                        </a:spcBef>
                        <a:spcAft>
                          <a:spcPts val="0"/>
                        </a:spcAft>
                      </a:pPr>
                      <a:r>
                        <a:rPr lang="en-US" altLang="ko-KR" sz="11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0</a:t>
                      </a:r>
                      <a:endParaRPr lang="ko-KR" altLang="en-US" sz="11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cs typeface="Times New Roman" panose="02020603050405020304" pitchFamily="18" charset="0"/>
                      </a:endParaRP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89789072"/>
                  </a:ext>
                </a:extLst>
              </a:tr>
              <a:tr h="288000">
                <a:tc>
                  <a:txBody>
                    <a:bodyPr/>
                    <a:lstStyle/>
                    <a:p>
                      <a:pPr marL="0" marR="0" indent="0" algn="ctr" defTabSz="914400" rtl="0" eaLnBrk="1" fontAlgn="base" latinLnBrk="1" hangingPunct="1">
                        <a:lnSpc>
                          <a:spcPct val="100000"/>
                        </a:lnSpc>
                        <a:spcBef>
                          <a:spcPts val="0"/>
                        </a:spcBef>
                        <a:spcAft>
                          <a:spcPts val="0"/>
                        </a:spcAft>
                      </a:pPr>
                      <a:r>
                        <a:rPr lang="en-US" altLang="ko-KR" sz="11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1</a:t>
                      </a:r>
                      <a:endParaRPr lang="ko-KR" altLang="en-US" sz="11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cs typeface="Times New Roman" panose="02020603050405020304" pitchFamily="18" charset="0"/>
                      </a:endParaRP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base" latinLnBrk="1" hangingPunct="1">
                        <a:lnSpc>
                          <a:spcPct val="100000"/>
                        </a:lnSpc>
                        <a:spcBef>
                          <a:spcPts val="0"/>
                        </a:spcBef>
                        <a:spcAft>
                          <a:spcPts val="0"/>
                        </a:spcAft>
                      </a:pPr>
                      <a:r>
                        <a:rPr lang="en-US" altLang="ko-KR" sz="11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2</a:t>
                      </a:r>
                      <a:endParaRPr lang="ko-KR" altLang="en-US" sz="11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cs typeface="Times New Roman" panose="02020603050405020304" pitchFamily="18" charset="0"/>
                      </a:endParaRP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base" latinLnBrk="1" hangingPunct="1">
                        <a:lnSpc>
                          <a:spcPct val="100000"/>
                        </a:lnSpc>
                        <a:spcBef>
                          <a:spcPts val="0"/>
                        </a:spcBef>
                        <a:spcAft>
                          <a:spcPts val="0"/>
                        </a:spcAft>
                      </a:pPr>
                      <a:r>
                        <a:rPr lang="en-US" altLang="ko-KR" sz="11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0</a:t>
                      </a:r>
                      <a:endParaRPr lang="ko-KR" altLang="en-US" sz="11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cs typeface="Times New Roman" panose="02020603050405020304" pitchFamily="18" charset="0"/>
                      </a:endParaRP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base" latinLnBrk="1" hangingPunct="1">
                        <a:lnSpc>
                          <a:spcPct val="100000"/>
                        </a:lnSpc>
                        <a:spcBef>
                          <a:spcPts val="0"/>
                        </a:spcBef>
                        <a:spcAft>
                          <a:spcPts val="0"/>
                        </a:spcAft>
                      </a:pPr>
                      <a:r>
                        <a:rPr lang="en-US" altLang="ko-KR" sz="11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0</a:t>
                      </a:r>
                      <a:endParaRPr lang="ko-KR" altLang="en-US" sz="11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cs typeface="Times New Roman" panose="02020603050405020304" pitchFamily="18" charset="0"/>
                      </a:endParaRP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base" latinLnBrk="1" hangingPunct="1">
                        <a:lnSpc>
                          <a:spcPct val="100000"/>
                        </a:lnSpc>
                        <a:spcBef>
                          <a:spcPts val="0"/>
                        </a:spcBef>
                        <a:spcAft>
                          <a:spcPts val="0"/>
                        </a:spcAft>
                      </a:pPr>
                      <a:r>
                        <a:rPr lang="en-US" altLang="ko-KR" sz="11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1</a:t>
                      </a:r>
                      <a:endParaRPr lang="ko-KR" altLang="en-US" sz="11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cs typeface="Times New Roman" panose="02020603050405020304" pitchFamily="18" charset="0"/>
                      </a:endParaRP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573475201"/>
                  </a:ext>
                </a:extLst>
              </a:tr>
              <a:tr h="288000">
                <a:tc>
                  <a:txBody>
                    <a:bodyPr/>
                    <a:lstStyle/>
                    <a:p>
                      <a:pPr marL="0" marR="0" indent="0" algn="ctr" defTabSz="914400" rtl="0" eaLnBrk="1" fontAlgn="base" latinLnBrk="1" hangingPunct="1">
                        <a:lnSpc>
                          <a:spcPct val="100000"/>
                        </a:lnSpc>
                        <a:spcBef>
                          <a:spcPts val="0"/>
                        </a:spcBef>
                        <a:spcAft>
                          <a:spcPts val="0"/>
                        </a:spcAft>
                      </a:pPr>
                      <a:r>
                        <a:rPr lang="en-US" altLang="ko-KR" sz="11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0</a:t>
                      </a:r>
                      <a:endParaRPr lang="ko-KR" altLang="en-US" sz="11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cs typeface="Times New Roman" panose="02020603050405020304" pitchFamily="18" charset="0"/>
                      </a:endParaRP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base" latinLnBrk="1" hangingPunct="1">
                        <a:lnSpc>
                          <a:spcPct val="100000"/>
                        </a:lnSpc>
                        <a:spcBef>
                          <a:spcPts val="0"/>
                        </a:spcBef>
                        <a:spcAft>
                          <a:spcPts val="0"/>
                        </a:spcAft>
                      </a:pPr>
                      <a:r>
                        <a:rPr lang="en-US" altLang="ko-KR" sz="11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0</a:t>
                      </a:r>
                      <a:endParaRPr lang="ko-KR" altLang="en-US" sz="11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cs typeface="Times New Roman" panose="02020603050405020304" pitchFamily="18" charset="0"/>
                      </a:endParaRP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base" latinLnBrk="1" hangingPunct="1">
                        <a:lnSpc>
                          <a:spcPct val="100000"/>
                        </a:lnSpc>
                        <a:spcBef>
                          <a:spcPts val="0"/>
                        </a:spcBef>
                        <a:spcAft>
                          <a:spcPts val="0"/>
                        </a:spcAft>
                      </a:pPr>
                      <a:r>
                        <a:rPr lang="en-US" altLang="ko-KR" sz="11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0</a:t>
                      </a:r>
                      <a:endParaRPr lang="ko-KR" altLang="en-US" sz="11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cs typeface="Times New Roman" panose="02020603050405020304" pitchFamily="18" charset="0"/>
                      </a:endParaRP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base" latinLnBrk="1" hangingPunct="1">
                        <a:lnSpc>
                          <a:spcPct val="100000"/>
                        </a:lnSpc>
                        <a:spcBef>
                          <a:spcPts val="0"/>
                        </a:spcBef>
                        <a:spcAft>
                          <a:spcPts val="0"/>
                        </a:spcAft>
                      </a:pPr>
                      <a:r>
                        <a:rPr lang="en-US" altLang="ko-KR" sz="11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1</a:t>
                      </a:r>
                      <a:endParaRPr lang="ko-KR" altLang="en-US" sz="11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cs typeface="Times New Roman" panose="02020603050405020304" pitchFamily="18" charset="0"/>
                      </a:endParaRP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base" latinLnBrk="1" hangingPunct="1">
                        <a:lnSpc>
                          <a:spcPct val="100000"/>
                        </a:lnSpc>
                        <a:spcBef>
                          <a:spcPts val="0"/>
                        </a:spcBef>
                        <a:spcAft>
                          <a:spcPts val="0"/>
                        </a:spcAft>
                      </a:pPr>
                      <a:r>
                        <a:rPr lang="en-US" altLang="ko-KR" sz="11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0</a:t>
                      </a:r>
                      <a:endParaRPr lang="ko-KR" altLang="en-US" sz="11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cs typeface="Times New Roman" panose="02020603050405020304" pitchFamily="18" charset="0"/>
                      </a:endParaRP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867762577"/>
                  </a:ext>
                </a:extLst>
              </a:tr>
              <a:tr h="288000">
                <a:tc>
                  <a:txBody>
                    <a:bodyPr/>
                    <a:lstStyle/>
                    <a:p>
                      <a:pPr marL="0" marR="0" indent="0" algn="ctr" defTabSz="914400" rtl="0" eaLnBrk="1" fontAlgn="base" latinLnBrk="1" hangingPunct="1">
                        <a:lnSpc>
                          <a:spcPct val="100000"/>
                        </a:lnSpc>
                        <a:spcBef>
                          <a:spcPts val="0"/>
                        </a:spcBef>
                        <a:spcAft>
                          <a:spcPts val="0"/>
                        </a:spcAft>
                      </a:pPr>
                      <a:r>
                        <a:rPr lang="en-US" altLang="ko-KR" sz="11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0</a:t>
                      </a:r>
                      <a:endParaRPr lang="ko-KR" altLang="en-US" sz="11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cs typeface="Times New Roman" panose="02020603050405020304" pitchFamily="18" charset="0"/>
                      </a:endParaRP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base" latinLnBrk="1" hangingPunct="1">
                        <a:lnSpc>
                          <a:spcPct val="100000"/>
                        </a:lnSpc>
                        <a:spcBef>
                          <a:spcPts val="0"/>
                        </a:spcBef>
                        <a:spcAft>
                          <a:spcPts val="0"/>
                        </a:spcAft>
                      </a:pPr>
                      <a:r>
                        <a:rPr lang="en-US" altLang="ko-KR" sz="11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0</a:t>
                      </a:r>
                      <a:endParaRPr lang="ko-KR" altLang="en-US" sz="11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cs typeface="Times New Roman" panose="02020603050405020304" pitchFamily="18" charset="0"/>
                      </a:endParaRP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base" latinLnBrk="1" hangingPunct="1">
                        <a:lnSpc>
                          <a:spcPct val="100000"/>
                        </a:lnSpc>
                        <a:spcBef>
                          <a:spcPts val="0"/>
                        </a:spcBef>
                        <a:spcAft>
                          <a:spcPts val="0"/>
                        </a:spcAft>
                      </a:pPr>
                      <a:r>
                        <a:rPr lang="en-US" altLang="ko-KR" sz="11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1</a:t>
                      </a:r>
                      <a:endParaRPr lang="ko-KR" altLang="en-US" sz="11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cs typeface="Times New Roman" panose="02020603050405020304" pitchFamily="18" charset="0"/>
                      </a:endParaRP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base" latinLnBrk="1" hangingPunct="1">
                        <a:lnSpc>
                          <a:spcPct val="100000"/>
                        </a:lnSpc>
                        <a:spcBef>
                          <a:spcPts val="0"/>
                        </a:spcBef>
                        <a:spcAft>
                          <a:spcPts val="0"/>
                        </a:spcAft>
                      </a:pPr>
                      <a:r>
                        <a:rPr lang="en-US" altLang="ko-KR" sz="11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0</a:t>
                      </a:r>
                      <a:endParaRPr lang="ko-KR" altLang="en-US" sz="11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cs typeface="Times New Roman" panose="02020603050405020304" pitchFamily="18" charset="0"/>
                      </a:endParaRP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base" latinLnBrk="1" hangingPunct="1">
                        <a:lnSpc>
                          <a:spcPct val="100000"/>
                        </a:lnSpc>
                        <a:spcBef>
                          <a:spcPts val="0"/>
                        </a:spcBef>
                        <a:spcAft>
                          <a:spcPts val="0"/>
                        </a:spcAft>
                      </a:pPr>
                      <a:r>
                        <a:rPr lang="en-US" altLang="ko-KR" sz="11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0</a:t>
                      </a:r>
                      <a:endParaRPr lang="ko-KR" altLang="en-US" sz="11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cs typeface="Times New Roman" panose="02020603050405020304" pitchFamily="18" charset="0"/>
                      </a:endParaRP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262308761"/>
                  </a:ext>
                </a:extLst>
              </a:tr>
            </a:tbl>
          </a:graphicData>
        </a:graphic>
      </p:graphicFrame>
      <p:sp>
        <p:nvSpPr>
          <p:cNvPr id="57" name="Rectangle 41">
            <a:extLst>
              <a:ext uri="{FF2B5EF4-FFF2-40B4-BE49-F238E27FC236}">
                <a16:creationId xmlns:a16="http://schemas.microsoft.com/office/drawing/2014/main" id="{F6554B97-5CE4-4B61-A8B2-CC43DDF29434}"/>
              </a:ext>
            </a:extLst>
          </p:cNvPr>
          <p:cNvSpPr/>
          <p:nvPr/>
        </p:nvSpPr>
        <p:spPr>
          <a:xfrm>
            <a:off x="6274129" y="5840967"/>
            <a:ext cx="1212650" cy="215444"/>
          </a:xfrm>
          <a:prstGeom prst="rect">
            <a:avLst/>
          </a:prstGeom>
          <a:noFill/>
          <a:ln w="25400" cap="flat" cmpd="sng" algn="ctr">
            <a:noFill/>
            <a:prstDash val="solid"/>
          </a:ln>
          <a:effectLst/>
        </p:spPr>
        <p:txBody>
          <a:bodyPr wrap="square" lIns="0" tIns="0" rIns="0" bIns="0" rtlCol="0" anchor="ctr">
            <a:spAutoFit/>
            <a:scene3d>
              <a:camera prst="orthographicFront"/>
              <a:lightRig rig="threePt" dir="t"/>
            </a:scene3d>
            <a:sp3d>
              <a:bevelT w="0" h="6350"/>
            </a:sp3d>
          </a:bodyPr>
          <a:lstStyle/>
          <a:p>
            <a:pPr algn="ctr" latinLnBrk="0"/>
            <a:r>
              <a:rPr lang="en-US" altLang="ko-KR" sz="1400" dirty="0">
                <a:solidFill>
                  <a:schemeClr val="tx1">
                    <a:lumMod val="85000"/>
                    <a:lumOff val="15000"/>
                  </a:schemeClr>
                </a:solidFill>
                <a:latin typeface="SamsungOne 700" panose="020B0803030303020204" pitchFamily="34" charset="0"/>
                <a:ea typeface="SamsungOne 700" panose="020B0803030303020204" pitchFamily="34" charset="0"/>
              </a:rPr>
              <a:t>TDM</a:t>
            </a:r>
          </a:p>
        </p:txBody>
      </p:sp>
      <p:sp>
        <p:nvSpPr>
          <p:cNvPr id="58" name="TextBox 57">
            <a:extLst>
              <a:ext uri="{FF2B5EF4-FFF2-40B4-BE49-F238E27FC236}">
                <a16:creationId xmlns:a16="http://schemas.microsoft.com/office/drawing/2014/main" id="{4C7CF1B5-F804-42AF-B564-1E3EC7CBE25F}"/>
              </a:ext>
            </a:extLst>
          </p:cNvPr>
          <p:cNvSpPr txBox="1"/>
          <p:nvPr/>
        </p:nvSpPr>
        <p:spPr>
          <a:xfrm>
            <a:off x="5287075" y="4334690"/>
            <a:ext cx="868121" cy="261610"/>
          </a:xfrm>
          <a:prstGeom prst="rect">
            <a:avLst/>
          </a:prstGeom>
          <a:noFill/>
        </p:spPr>
        <p:txBody>
          <a:bodyPr wrap="square" rtlCol="0">
            <a:spAutoFit/>
            <a:scene3d>
              <a:camera prst="orthographicFront"/>
              <a:lightRig rig="threePt" dir="t"/>
            </a:scene3d>
            <a:sp3d>
              <a:bevelT w="0" h="6350"/>
            </a:sp3d>
          </a:bodyPr>
          <a:lstStyle/>
          <a:p>
            <a:pPr algn="ctr" latinLnBrk="0"/>
            <a:r>
              <a:rPr lang="en-US" altLang="ko-KR" sz="1100" dirty="0">
                <a:solidFill>
                  <a:srgbClr val="193EB0"/>
                </a:solidFill>
                <a:latin typeface="SamsungOne 400" panose="020B0503030303020204" pitchFamily="34" charset="0"/>
                <a:ea typeface="SamsungOne 400" panose="020B0503030303020204" pitchFamily="34" charset="0"/>
                <a:cs typeface="Times New Roman" panose="02020603050405020304" pitchFamily="18" charset="0"/>
              </a:rPr>
              <a:t>Feature #1</a:t>
            </a:r>
          </a:p>
        </p:txBody>
      </p:sp>
      <p:sp>
        <p:nvSpPr>
          <p:cNvPr id="59" name="TextBox 58">
            <a:extLst>
              <a:ext uri="{FF2B5EF4-FFF2-40B4-BE49-F238E27FC236}">
                <a16:creationId xmlns:a16="http://schemas.microsoft.com/office/drawing/2014/main" id="{DE4A9CC5-203E-4431-BFAC-A49CF701F0A3}"/>
              </a:ext>
            </a:extLst>
          </p:cNvPr>
          <p:cNvSpPr txBox="1"/>
          <p:nvPr/>
        </p:nvSpPr>
        <p:spPr>
          <a:xfrm>
            <a:off x="5287075" y="4623463"/>
            <a:ext cx="868121" cy="261610"/>
          </a:xfrm>
          <a:prstGeom prst="rect">
            <a:avLst/>
          </a:prstGeom>
          <a:noFill/>
        </p:spPr>
        <p:txBody>
          <a:bodyPr wrap="square" rtlCol="0">
            <a:spAutoFit/>
            <a:scene3d>
              <a:camera prst="orthographicFront"/>
              <a:lightRig rig="threePt" dir="t"/>
            </a:scene3d>
            <a:sp3d>
              <a:bevelT w="0" h="6350"/>
            </a:sp3d>
          </a:bodyPr>
          <a:lstStyle/>
          <a:p>
            <a:pPr algn="ctr" latinLnBrk="0"/>
            <a:r>
              <a:rPr lang="en-US" altLang="ko-KR" sz="1100" dirty="0">
                <a:solidFill>
                  <a:srgbClr val="193EB0"/>
                </a:solidFill>
                <a:latin typeface="SamsungOne 400" panose="020B0503030303020204" pitchFamily="34" charset="0"/>
                <a:ea typeface="SamsungOne 400" panose="020B0503030303020204" pitchFamily="34" charset="0"/>
                <a:cs typeface="Times New Roman" panose="02020603050405020304" pitchFamily="18" charset="0"/>
              </a:rPr>
              <a:t>Feature #2</a:t>
            </a:r>
          </a:p>
        </p:txBody>
      </p:sp>
      <p:sp>
        <p:nvSpPr>
          <p:cNvPr id="60" name="TextBox 59">
            <a:extLst>
              <a:ext uri="{FF2B5EF4-FFF2-40B4-BE49-F238E27FC236}">
                <a16:creationId xmlns:a16="http://schemas.microsoft.com/office/drawing/2014/main" id="{DBBDCE39-9E80-42A6-8A36-A00E5B35F7D3}"/>
              </a:ext>
            </a:extLst>
          </p:cNvPr>
          <p:cNvSpPr txBox="1"/>
          <p:nvPr/>
        </p:nvSpPr>
        <p:spPr>
          <a:xfrm>
            <a:off x="5287075" y="4912236"/>
            <a:ext cx="868121" cy="261610"/>
          </a:xfrm>
          <a:prstGeom prst="rect">
            <a:avLst/>
          </a:prstGeom>
          <a:noFill/>
        </p:spPr>
        <p:txBody>
          <a:bodyPr wrap="square" rtlCol="0">
            <a:spAutoFit/>
            <a:scene3d>
              <a:camera prst="orthographicFront"/>
              <a:lightRig rig="threePt" dir="t"/>
            </a:scene3d>
            <a:sp3d>
              <a:bevelT w="0" h="6350"/>
            </a:sp3d>
          </a:bodyPr>
          <a:lstStyle/>
          <a:p>
            <a:pPr algn="ctr" latinLnBrk="0"/>
            <a:r>
              <a:rPr lang="en-US" altLang="ko-KR" sz="1100" dirty="0">
                <a:solidFill>
                  <a:srgbClr val="193EB0"/>
                </a:solidFill>
                <a:latin typeface="SamsungOne 400" panose="020B0503030303020204" pitchFamily="34" charset="0"/>
                <a:ea typeface="SamsungOne 400" panose="020B0503030303020204" pitchFamily="34" charset="0"/>
                <a:cs typeface="Times New Roman" panose="02020603050405020304" pitchFamily="18" charset="0"/>
              </a:rPr>
              <a:t>Feature #3</a:t>
            </a:r>
          </a:p>
        </p:txBody>
      </p:sp>
      <p:sp>
        <p:nvSpPr>
          <p:cNvPr id="61" name="TextBox 60">
            <a:extLst>
              <a:ext uri="{FF2B5EF4-FFF2-40B4-BE49-F238E27FC236}">
                <a16:creationId xmlns:a16="http://schemas.microsoft.com/office/drawing/2014/main" id="{F75C4B9D-9AC7-44FC-AA58-1D28249B03A3}"/>
              </a:ext>
            </a:extLst>
          </p:cNvPr>
          <p:cNvSpPr txBox="1"/>
          <p:nvPr/>
        </p:nvSpPr>
        <p:spPr>
          <a:xfrm>
            <a:off x="5287075" y="5201009"/>
            <a:ext cx="868121" cy="261610"/>
          </a:xfrm>
          <a:prstGeom prst="rect">
            <a:avLst/>
          </a:prstGeom>
          <a:noFill/>
        </p:spPr>
        <p:txBody>
          <a:bodyPr wrap="square" rtlCol="0">
            <a:spAutoFit/>
            <a:scene3d>
              <a:camera prst="orthographicFront"/>
              <a:lightRig rig="threePt" dir="t"/>
            </a:scene3d>
            <a:sp3d>
              <a:bevelT w="0" h="6350"/>
            </a:sp3d>
          </a:bodyPr>
          <a:lstStyle/>
          <a:p>
            <a:pPr algn="ctr" latinLnBrk="0"/>
            <a:r>
              <a:rPr lang="en-US" altLang="ko-KR" sz="1100" dirty="0">
                <a:solidFill>
                  <a:srgbClr val="193EB0"/>
                </a:solidFill>
                <a:latin typeface="SamsungOne 400" panose="020B0503030303020204" pitchFamily="34" charset="0"/>
                <a:ea typeface="SamsungOne 400" panose="020B0503030303020204" pitchFamily="34" charset="0"/>
                <a:cs typeface="Times New Roman" panose="02020603050405020304" pitchFamily="18" charset="0"/>
              </a:rPr>
              <a:t>Feature #4</a:t>
            </a:r>
          </a:p>
        </p:txBody>
      </p:sp>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384AB7F2-1195-48A7-B56F-F49B23B9D3FF}"/>
                  </a:ext>
                </a:extLst>
              </p:cNvPr>
              <p:cNvSpPr txBox="1"/>
              <p:nvPr/>
            </p:nvSpPr>
            <p:spPr>
              <a:xfrm>
                <a:off x="5287075" y="5489784"/>
                <a:ext cx="868121" cy="261610"/>
              </a:xfrm>
              <a:prstGeom prst="rect">
                <a:avLst/>
              </a:prstGeom>
              <a:noFill/>
            </p:spPr>
            <p:txBody>
              <a:bodyPr wrap="square" rtlCol="0">
                <a:spAutoFit/>
                <a:scene3d>
                  <a:camera prst="orthographicFront"/>
                  <a:lightRig rig="threePt" dir="t"/>
                </a:scene3d>
                <a:sp3d>
                  <a:bevelT w="0" h="6350"/>
                </a:sp3d>
              </a:bodyPr>
              <a:lstStyle/>
              <a:p>
                <a:pPr algn="ctr" latinLnBrk="0"/>
                <a14:m>
                  <m:oMathPara xmlns:m="http://schemas.openxmlformats.org/officeDocument/2006/math">
                    <m:oMathParaPr>
                      <m:jc m:val="centerGroup"/>
                    </m:oMathParaPr>
                    <m:oMath xmlns:m="http://schemas.openxmlformats.org/officeDocument/2006/math">
                      <m:r>
                        <a:rPr lang="ko-KR" altLang="en-US" sz="1100">
                          <a:solidFill>
                            <a:srgbClr val="193EB0"/>
                          </a:solidFill>
                          <a:latin typeface="Cambria Math" panose="02040503050406030204" pitchFamily="18" charset="0"/>
                          <a:ea typeface="SamsungOne 700" panose="020B0803030303020204" pitchFamily="34" charset="0"/>
                          <a:cs typeface="Times New Roman" panose="02020603050405020304" pitchFamily="18" charset="0"/>
                        </a:rPr>
                        <m:t>⋮</m:t>
                      </m:r>
                    </m:oMath>
                  </m:oMathPara>
                </a14:m>
                <a:endParaRPr lang="ko-KR" altLang="en-US" sz="1100" dirty="0">
                  <a:solidFill>
                    <a:srgbClr val="193EB0"/>
                  </a:solidFill>
                  <a:latin typeface="SamsungOne 400" panose="020B0503030303020204" pitchFamily="34" charset="0"/>
                  <a:ea typeface="SamsungOne 700" panose="020B0803030303020204" pitchFamily="34" charset="0"/>
                  <a:cs typeface="Times New Roman" panose="02020603050405020304" pitchFamily="18" charset="0"/>
                </a:endParaRPr>
              </a:p>
            </p:txBody>
          </p:sp>
        </mc:Choice>
        <mc:Fallback xmlns="">
          <p:sp>
            <p:nvSpPr>
              <p:cNvPr id="62" name="TextBox 61">
                <a:extLst>
                  <a:ext uri="{FF2B5EF4-FFF2-40B4-BE49-F238E27FC236}">
                    <a16:creationId xmlns:a16="http://schemas.microsoft.com/office/drawing/2014/main" xmlns:a14="http://schemas.microsoft.com/office/drawing/2010/main" xmlns="" id="{384AB7F2-1195-48A7-B56F-F49B23B9D3FF}"/>
                  </a:ext>
                </a:extLst>
              </p:cNvPr>
              <p:cNvSpPr txBox="1">
                <a:spLocks noRot="1" noChangeAspect="1" noMove="1" noResize="1" noEditPoints="1" noAdjustHandles="1" noChangeArrowheads="1" noChangeShapeType="1" noTextEdit="1"/>
              </p:cNvSpPr>
              <p:nvPr/>
            </p:nvSpPr>
            <p:spPr>
              <a:xfrm>
                <a:off x="5287075" y="5489784"/>
                <a:ext cx="868121" cy="261610"/>
              </a:xfrm>
              <a:prstGeom prst="rect">
                <a:avLst/>
              </a:prstGeom>
              <a:blipFill rotWithShape="0">
                <a:blip r:embed="rId5"/>
                <a:stretch>
                  <a:fillRect/>
                </a:stretch>
              </a:blipFill>
            </p:spPr>
            <p:txBody>
              <a:bodyPr/>
              <a:lstStyle/>
              <a:p>
                <a:r>
                  <a:rPr lang="ko-KR" altLang="en-US">
                    <a:noFill/>
                  </a:rPr>
                  <a:t> </a:t>
                </a:r>
              </a:p>
            </p:txBody>
          </p:sp>
        </mc:Fallback>
      </mc:AlternateContent>
      <p:sp>
        <p:nvSpPr>
          <p:cNvPr id="63" name="TextBox 62">
            <a:extLst>
              <a:ext uri="{FF2B5EF4-FFF2-40B4-BE49-F238E27FC236}">
                <a16:creationId xmlns:a16="http://schemas.microsoft.com/office/drawing/2014/main" id="{37F9D5F3-1E99-459D-A7AC-4C2D6BED1D5B}"/>
              </a:ext>
            </a:extLst>
          </p:cNvPr>
          <p:cNvSpPr txBox="1"/>
          <p:nvPr/>
        </p:nvSpPr>
        <p:spPr>
          <a:xfrm rot="16200000">
            <a:off x="5785427" y="3678105"/>
            <a:ext cx="1037526" cy="261610"/>
          </a:xfrm>
          <a:prstGeom prst="rect">
            <a:avLst/>
          </a:prstGeom>
          <a:noFill/>
        </p:spPr>
        <p:txBody>
          <a:bodyPr wrap="square" rtlCol="0">
            <a:spAutoFit/>
            <a:scene3d>
              <a:camera prst="orthographicFront"/>
              <a:lightRig rig="threePt" dir="t"/>
            </a:scene3d>
            <a:sp3d>
              <a:bevelT w="0" h="6350"/>
            </a:sp3d>
          </a:bodyPr>
          <a:lstStyle/>
          <a:p>
            <a:pPr algn="ctr" latinLnBrk="0"/>
            <a:r>
              <a:rPr lang="en-US" altLang="ko-KR" sz="1100" dirty="0">
                <a:solidFill>
                  <a:srgbClr val="FF0000"/>
                </a:solidFill>
                <a:latin typeface="SamsungOne 400" panose="020B0503030303020204" pitchFamily="34" charset="0"/>
                <a:ea typeface="SamsungOne 400" panose="020B0503030303020204" pitchFamily="34" charset="0"/>
                <a:cs typeface="Times New Roman" panose="02020603050405020304" pitchFamily="18" charset="0"/>
              </a:rPr>
              <a:t>Document #1</a:t>
            </a:r>
          </a:p>
        </p:txBody>
      </p:sp>
      <p:sp>
        <p:nvSpPr>
          <p:cNvPr id="64" name="TextBox 63">
            <a:extLst>
              <a:ext uri="{FF2B5EF4-FFF2-40B4-BE49-F238E27FC236}">
                <a16:creationId xmlns:a16="http://schemas.microsoft.com/office/drawing/2014/main" id="{34D87DAD-46B2-46D1-B685-B59A41D4FDBB}"/>
              </a:ext>
            </a:extLst>
          </p:cNvPr>
          <p:cNvSpPr txBox="1"/>
          <p:nvPr/>
        </p:nvSpPr>
        <p:spPr>
          <a:xfrm rot="16200000">
            <a:off x="6074883" y="3678105"/>
            <a:ext cx="1037528" cy="261610"/>
          </a:xfrm>
          <a:prstGeom prst="rect">
            <a:avLst/>
          </a:prstGeom>
          <a:noFill/>
        </p:spPr>
        <p:txBody>
          <a:bodyPr wrap="square" rtlCol="0">
            <a:spAutoFit/>
            <a:scene3d>
              <a:camera prst="orthographicFront"/>
              <a:lightRig rig="threePt" dir="t"/>
            </a:scene3d>
            <a:sp3d>
              <a:bevelT w="0" h="6350"/>
            </a:sp3d>
          </a:bodyPr>
          <a:lstStyle/>
          <a:p>
            <a:pPr algn="ctr" latinLnBrk="0"/>
            <a:r>
              <a:rPr lang="en-US" altLang="ko-KR" sz="1100" dirty="0">
                <a:solidFill>
                  <a:srgbClr val="FF0000"/>
                </a:solidFill>
                <a:latin typeface="SamsungOne 400" panose="020B0503030303020204" pitchFamily="34" charset="0"/>
                <a:ea typeface="SamsungOne 400" panose="020B0503030303020204" pitchFamily="34" charset="0"/>
                <a:cs typeface="Times New Roman" panose="02020603050405020304" pitchFamily="18" charset="0"/>
              </a:rPr>
              <a:t>Document #2</a:t>
            </a:r>
          </a:p>
        </p:txBody>
      </p:sp>
      <p:sp>
        <p:nvSpPr>
          <p:cNvPr id="65" name="TextBox 64">
            <a:extLst>
              <a:ext uri="{FF2B5EF4-FFF2-40B4-BE49-F238E27FC236}">
                <a16:creationId xmlns:a16="http://schemas.microsoft.com/office/drawing/2014/main" id="{2CC468A5-1564-44DB-A348-7360BC57127E}"/>
              </a:ext>
            </a:extLst>
          </p:cNvPr>
          <p:cNvSpPr txBox="1"/>
          <p:nvPr/>
        </p:nvSpPr>
        <p:spPr>
          <a:xfrm rot="16200000">
            <a:off x="6364340" y="3678105"/>
            <a:ext cx="1037528" cy="261610"/>
          </a:xfrm>
          <a:prstGeom prst="rect">
            <a:avLst/>
          </a:prstGeom>
          <a:noFill/>
        </p:spPr>
        <p:txBody>
          <a:bodyPr wrap="square" rtlCol="0">
            <a:spAutoFit/>
            <a:scene3d>
              <a:camera prst="orthographicFront"/>
              <a:lightRig rig="threePt" dir="t"/>
            </a:scene3d>
            <a:sp3d>
              <a:bevelT w="0" h="6350"/>
            </a:sp3d>
          </a:bodyPr>
          <a:lstStyle/>
          <a:p>
            <a:pPr algn="ctr" latinLnBrk="0"/>
            <a:r>
              <a:rPr lang="en-US" altLang="ko-KR" sz="1100" dirty="0">
                <a:solidFill>
                  <a:srgbClr val="FF0000"/>
                </a:solidFill>
                <a:latin typeface="SamsungOne 400" panose="020B0503030303020204" pitchFamily="34" charset="0"/>
                <a:ea typeface="SamsungOne 400" panose="020B0503030303020204" pitchFamily="34" charset="0"/>
                <a:cs typeface="Times New Roman" panose="02020603050405020304" pitchFamily="18" charset="0"/>
              </a:rPr>
              <a:t>Document #3</a:t>
            </a:r>
          </a:p>
        </p:txBody>
      </p:sp>
      <p:sp>
        <p:nvSpPr>
          <p:cNvPr id="66" name="TextBox 65">
            <a:extLst>
              <a:ext uri="{FF2B5EF4-FFF2-40B4-BE49-F238E27FC236}">
                <a16:creationId xmlns:a16="http://schemas.microsoft.com/office/drawing/2014/main" id="{EFA218AE-43FA-4FE4-8938-69204AAF6125}"/>
              </a:ext>
            </a:extLst>
          </p:cNvPr>
          <p:cNvSpPr txBox="1"/>
          <p:nvPr/>
        </p:nvSpPr>
        <p:spPr>
          <a:xfrm rot="16200000">
            <a:off x="6653797" y="3678105"/>
            <a:ext cx="1037528" cy="261610"/>
          </a:xfrm>
          <a:prstGeom prst="rect">
            <a:avLst/>
          </a:prstGeom>
          <a:noFill/>
        </p:spPr>
        <p:txBody>
          <a:bodyPr wrap="square" rtlCol="0">
            <a:spAutoFit/>
            <a:scene3d>
              <a:camera prst="orthographicFront"/>
              <a:lightRig rig="threePt" dir="t"/>
            </a:scene3d>
            <a:sp3d>
              <a:bevelT w="0" h="6350"/>
            </a:sp3d>
          </a:bodyPr>
          <a:lstStyle/>
          <a:p>
            <a:pPr algn="ctr" latinLnBrk="0"/>
            <a:r>
              <a:rPr lang="en-US" altLang="ko-KR" sz="1100" dirty="0">
                <a:solidFill>
                  <a:srgbClr val="FF0000"/>
                </a:solidFill>
                <a:latin typeface="SamsungOne 400" panose="020B0503030303020204" pitchFamily="34" charset="0"/>
                <a:ea typeface="SamsungOne 400" panose="020B0503030303020204" pitchFamily="34" charset="0"/>
                <a:cs typeface="Times New Roman" panose="02020603050405020304" pitchFamily="18" charset="0"/>
              </a:rPr>
              <a:t>Document #4</a:t>
            </a:r>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C450E69F-3396-43FC-BF8F-25B018EE416E}"/>
                  </a:ext>
                </a:extLst>
              </p:cNvPr>
              <p:cNvSpPr txBox="1"/>
              <p:nvPr/>
            </p:nvSpPr>
            <p:spPr>
              <a:xfrm rot="16200000">
                <a:off x="6943255" y="3678106"/>
                <a:ext cx="1037528" cy="261610"/>
              </a:xfrm>
              <a:prstGeom prst="rect">
                <a:avLst/>
              </a:prstGeom>
              <a:noFill/>
            </p:spPr>
            <p:txBody>
              <a:bodyPr wrap="square" rtlCol="0">
                <a:spAutoFit/>
                <a:scene3d>
                  <a:camera prst="orthographicFront"/>
                  <a:lightRig rig="threePt" dir="t"/>
                </a:scene3d>
                <a:sp3d>
                  <a:bevelT w="0" h="6350"/>
                </a:sp3d>
              </a:bodyPr>
              <a:lstStyle/>
              <a:p>
                <a:pPr algn="ctr" latinLnBrk="0"/>
                <a14:m>
                  <m:oMathPara xmlns:m="http://schemas.openxmlformats.org/officeDocument/2006/math">
                    <m:oMathParaPr>
                      <m:jc m:val="centerGroup"/>
                    </m:oMathParaPr>
                    <m:oMath xmlns:m="http://schemas.openxmlformats.org/officeDocument/2006/math">
                      <m:r>
                        <a:rPr lang="ko-KR" altLang="en-US" sz="1100">
                          <a:solidFill>
                            <a:srgbClr val="FF0000"/>
                          </a:solidFill>
                          <a:latin typeface="Cambria Math" panose="02040503050406030204" pitchFamily="18" charset="0"/>
                          <a:ea typeface="SamsungOne 700" panose="020B0803030303020204" pitchFamily="34" charset="0"/>
                          <a:cs typeface="Times New Roman" panose="02020603050405020304" pitchFamily="18" charset="0"/>
                        </a:rPr>
                        <m:t>⋮</m:t>
                      </m:r>
                    </m:oMath>
                  </m:oMathPara>
                </a14:m>
                <a:endParaRPr lang="ko-KR" altLang="en-US" sz="1100" dirty="0">
                  <a:solidFill>
                    <a:srgbClr val="FF0000"/>
                  </a:solidFill>
                  <a:latin typeface="SamsungOne 400" panose="020B0503030303020204" pitchFamily="34" charset="0"/>
                  <a:ea typeface="SamsungOne 700" panose="020B0803030303020204" pitchFamily="34" charset="0"/>
                  <a:cs typeface="Times New Roman" panose="02020603050405020304" pitchFamily="18" charset="0"/>
                </a:endParaRPr>
              </a:p>
            </p:txBody>
          </p:sp>
        </mc:Choice>
        <mc:Fallback xmlns="">
          <p:sp>
            <p:nvSpPr>
              <p:cNvPr id="67" name="TextBox 66">
                <a:extLst>
                  <a:ext uri="{FF2B5EF4-FFF2-40B4-BE49-F238E27FC236}">
                    <a16:creationId xmlns:a16="http://schemas.microsoft.com/office/drawing/2014/main" xmlns:a14="http://schemas.microsoft.com/office/drawing/2010/main" xmlns="" id="{C450E69F-3396-43FC-BF8F-25B018EE416E}"/>
                  </a:ext>
                </a:extLst>
              </p:cNvPr>
              <p:cNvSpPr txBox="1">
                <a:spLocks noRot="1" noChangeAspect="1" noMove="1" noResize="1" noEditPoints="1" noAdjustHandles="1" noChangeArrowheads="1" noChangeShapeType="1" noTextEdit="1"/>
              </p:cNvSpPr>
              <p:nvPr/>
            </p:nvSpPr>
            <p:spPr>
              <a:xfrm rot="16200000">
                <a:off x="6943255" y="3678106"/>
                <a:ext cx="1037528" cy="261610"/>
              </a:xfrm>
              <a:prstGeom prst="rect">
                <a:avLst/>
              </a:prstGeom>
              <a:blipFill rotWithShape="0">
                <a:blip r:embed="rId6"/>
                <a:stretch>
                  <a:fillRect/>
                </a:stretch>
              </a:blipFill>
            </p:spPr>
            <p:txBody>
              <a:bodyPr/>
              <a:lstStyle/>
              <a:p>
                <a:r>
                  <a:rPr lang="ko-KR" altLang="en-US">
                    <a:noFill/>
                  </a:rPr>
                  <a:t> </a:t>
                </a:r>
              </a:p>
            </p:txBody>
          </p:sp>
        </mc:Fallback>
      </mc:AlternateContent>
      <p:sp>
        <p:nvSpPr>
          <p:cNvPr id="68" name="직사각형 67">
            <a:extLst>
              <a:ext uri="{FF2B5EF4-FFF2-40B4-BE49-F238E27FC236}">
                <a16:creationId xmlns:a16="http://schemas.microsoft.com/office/drawing/2014/main" id="{11D2026C-C90B-4D8C-8519-980CFF1BE547}"/>
              </a:ext>
            </a:extLst>
          </p:cNvPr>
          <p:cNvSpPr/>
          <p:nvPr/>
        </p:nvSpPr>
        <p:spPr>
          <a:xfrm>
            <a:off x="558800" y="525055"/>
            <a:ext cx="9050020"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atinLnBrk="0"/>
            <a:r>
              <a:rPr lang="en-US" altLang="ko-KR" sz="1600" dirty="0">
                <a:solidFill>
                  <a:schemeClr val="bg1">
                    <a:lumMod val="95000"/>
                  </a:schemeClr>
                </a:solidFill>
                <a:latin typeface="SamsungOne 700" panose="020B0803030303020204" pitchFamily="34" charset="0"/>
                <a:ea typeface="SamsungOne 700" panose="020B0803030303020204" pitchFamily="34" charset="0"/>
              </a:rPr>
              <a:t>UNIT 6. </a:t>
            </a:r>
            <a:br>
              <a:rPr lang="en-US" altLang="ko-KR" dirty="0">
                <a:solidFill>
                  <a:schemeClr val="bg1">
                    <a:lumMod val="95000"/>
                  </a:schemeClr>
                </a:solidFill>
                <a:latin typeface="SamsungOne 700" panose="020B0803030303020204" pitchFamily="34" charset="0"/>
                <a:ea typeface="SamsungOne 700" panose="020B0803030303020204" pitchFamily="34" charset="0"/>
              </a:rPr>
            </a:br>
            <a:r>
              <a:rPr lang="en-US" altLang="ko-KR" sz="2000" dirty="0">
                <a:solidFill>
                  <a:schemeClr val="bg1">
                    <a:lumMod val="95000"/>
                  </a:schemeClr>
                </a:solidFill>
                <a:latin typeface="SamsungOne 700" panose="020B0803030303020204" pitchFamily="34" charset="0"/>
                <a:ea typeface="SamsungOne 700" panose="020B0803030303020204" pitchFamily="34" charset="0"/>
              </a:rPr>
              <a:t>6.5. </a:t>
            </a:r>
            <a:r>
              <a:rPr lang="en-US" altLang="ko-KR" sz="2000" dirty="0">
                <a:solidFill>
                  <a:schemeClr val="bg1">
                    <a:lumMod val="95000"/>
                  </a:schemeClr>
                </a:solidFill>
                <a:latin typeface="SamsungOne 400" panose="020B0503030303020204" pitchFamily="34" charset="0"/>
                <a:ea typeface="SamsungOne 400" panose="020B0503030303020204" pitchFamily="34" charset="0"/>
              </a:rPr>
              <a:t>Representation Model</a:t>
            </a:r>
          </a:p>
        </p:txBody>
      </p:sp>
    </p:spTree>
    <p:extLst>
      <p:ext uri="{BB962C8B-B14F-4D97-AF65-F5344CB8AC3E}">
        <p14:creationId xmlns:p14="http://schemas.microsoft.com/office/powerpoint/2010/main" val="271161915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직사각형 26">
            <a:extLst>
              <a:ext uri="{FF2B5EF4-FFF2-40B4-BE49-F238E27FC236}">
                <a16:creationId xmlns:a16="http://schemas.microsoft.com/office/drawing/2014/main" id="{8A031803-0BEA-45F8-95A7-1BFF2AB40CAF}"/>
              </a:ext>
            </a:extLst>
          </p:cNvPr>
          <p:cNvSpPr/>
          <p:nvPr/>
        </p:nvSpPr>
        <p:spPr>
          <a:xfrm>
            <a:off x="546895" y="1528482"/>
            <a:ext cx="8797130"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3200" dirty="0">
                <a:solidFill>
                  <a:schemeClr val="tx1">
                    <a:lumMod val="95000"/>
                    <a:lumOff val="5000"/>
                  </a:schemeClr>
                </a:solidFill>
                <a:latin typeface="Samsung Sharp Sans" pitchFamily="2" charset="0"/>
                <a:ea typeface="Samsung Sharp Sans" pitchFamily="2" charset="0"/>
                <a:cs typeface="Samsung Sharp Sans" pitchFamily="2" charset="0"/>
              </a:rPr>
              <a:t>Representation Model (4/11)</a:t>
            </a:r>
          </a:p>
        </p:txBody>
      </p:sp>
      <p:grpSp>
        <p:nvGrpSpPr>
          <p:cNvPr id="28" name="그룹 27">
            <a:extLst>
              <a:ext uri="{FF2B5EF4-FFF2-40B4-BE49-F238E27FC236}">
                <a16:creationId xmlns:a16="http://schemas.microsoft.com/office/drawing/2014/main" id="{5C67985D-DE6F-46D9-A9F4-A5405E003C06}"/>
              </a:ext>
            </a:extLst>
          </p:cNvPr>
          <p:cNvGrpSpPr/>
          <p:nvPr/>
        </p:nvGrpSpPr>
        <p:grpSpPr>
          <a:xfrm>
            <a:off x="558800" y="2232686"/>
            <a:ext cx="8785225" cy="215444"/>
            <a:chOff x="1027113" y="2045625"/>
            <a:chExt cx="8785225" cy="215444"/>
          </a:xfrm>
        </p:grpSpPr>
        <p:sp>
          <p:nvSpPr>
            <p:cNvPr id="29" name="직사각형 28">
              <a:extLst>
                <a:ext uri="{FF2B5EF4-FFF2-40B4-BE49-F238E27FC236}">
                  <a16:creationId xmlns:a16="http://schemas.microsoft.com/office/drawing/2014/main" id="{86D58D0E-5621-4697-8C65-8936C2FFC749}"/>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latinLnBrk="0"/>
              <a:endParaRPr lang="ko-KR" altLang="en-US"/>
            </a:p>
          </p:txBody>
        </p:sp>
        <p:sp>
          <p:nvSpPr>
            <p:cNvPr id="30" name="직사각형 29">
              <a:extLst>
                <a:ext uri="{FF2B5EF4-FFF2-40B4-BE49-F238E27FC236}">
                  <a16:creationId xmlns:a16="http://schemas.microsoft.com/office/drawing/2014/main" id="{0B3BE855-AF3E-449F-9096-716372C66F04}"/>
                </a:ext>
              </a:extLst>
            </p:cNvPr>
            <p:cNvSpPr/>
            <p:nvPr/>
          </p:nvSpPr>
          <p:spPr>
            <a:xfrm>
              <a:off x="1179513" y="204562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atinLnBrk="0">
                <a:spcAft>
                  <a:spcPts val="600"/>
                </a:spcAft>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Document-Term Matrix (DTM) and Term-Document Matrix (TDM):</a:t>
              </a:r>
            </a:p>
          </p:txBody>
        </p:sp>
      </p:grpSp>
      <p:sp>
        <p:nvSpPr>
          <p:cNvPr id="31" name="직사각형 30">
            <a:extLst>
              <a:ext uri="{FF2B5EF4-FFF2-40B4-BE49-F238E27FC236}">
                <a16:creationId xmlns:a16="http://schemas.microsoft.com/office/drawing/2014/main" id="{B09BBFA1-977A-49F3-A872-CA56BD104539}"/>
              </a:ext>
            </a:extLst>
          </p:cNvPr>
          <p:cNvSpPr/>
          <p:nvPr/>
        </p:nvSpPr>
        <p:spPr>
          <a:xfrm>
            <a:off x="1049647" y="2543779"/>
            <a:ext cx="8294377" cy="11233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355600" indent="-355600" latinLnBrk="0">
              <a:spcAft>
                <a:spcPts val="600"/>
              </a:spcAft>
            </a:pPr>
            <a:r>
              <a:rPr lang="en-US" altLang="ko-KR" sz="1600" dirty="0">
                <a:solidFill>
                  <a:srgbClr val="FF0000"/>
                </a:solidFill>
                <a:latin typeface="SamsungOne 700" panose="020B0803030303020204" pitchFamily="34" charset="0"/>
                <a:ea typeface="SamsungOne 700" panose="020B0803030303020204" pitchFamily="34" charset="0"/>
              </a:rPr>
              <a:t>Ex</a:t>
            </a:r>
            <a:r>
              <a:rPr lang="en-US" altLang="ko-KR" sz="1600" dirty="0">
                <a:solidFill>
                  <a:schemeClr val="tx1">
                    <a:lumMod val="85000"/>
                    <a:lumOff val="15000"/>
                  </a:schemeClr>
                </a:solidFill>
                <a:latin typeface="SamsungOne 400" panose="020B0503030303020204" pitchFamily="34" charset="0"/>
                <a:ea typeface="SamsungOne 400" panose="020B0503030303020204" pitchFamily="34" charset="0"/>
              </a:rPr>
              <a:t>) </a:t>
            </a: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Let’s suppose the following pre-processed documents.</a:t>
            </a:r>
          </a:p>
          <a:p>
            <a:pPr marL="355600" indent="-355600" latinLnBrk="0">
              <a:spcAft>
                <a:spcPts val="600"/>
              </a:spcAft>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         </a:t>
            </a:r>
            <a:r>
              <a:rPr lang="en-US" altLang="ko-KR" sz="1400" dirty="0">
                <a:solidFill>
                  <a:srgbClr val="00B050"/>
                </a:solidFill>
                <a:latin typeface="SamsungOne 700" panose="020B0803030303020204" pitchFamily="34" charset="0"/>
                <a:ea typeface="SamsungOne 700" panose="020B0803030303020204" pitchFamily="34" charset="0"/>
              </a:rPr>
              <a:t>Document #1</a:t>
            </a: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  “learning intelligence machine learning statistics”</a:t>
            </a:r>
          </a:p>
          <a:p>
            <a:pPr marL="355600" indent="-355600" latinLnBrk="0">
              <a:spcAft>
                <a:spcPts val="600"/>
              </a:spcAft>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         </a:t>
            </a:r>
            <a:r>
              <a:rPr lang="en-US" altLang="ko-KR" sz="1400" dirty="0">
                <a:solidFill>
                  <a:srgbClr val="00B050"/>
                </a:solidFill>
                <a:latin typeface="SamsungOne 700" panose="020B0803030303020204" pitchFamily="34" charset="0"/>
                <a:ea typeface="SamsungOne 700" panose="020B0803030303020204" pitchFamily="34" charset="0"/>
              </a:rPr>
              <a:t>Document #1</a:t>
            </a: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  “machine classification learning performance”</a:t>
            </a:r>
          </a:p>
          <a:p>
            <a:pPr marL="355600" indent="-355600" latinLnBrk="0">
              <a:spcAft>
                <a:spcPts val="600"/>
              </a:spcAft>
            </a:pPr>
            <a:r>
              <a:rPr lang="en-US" altLang="ko-KR" sz="1400" dirty="0">
                <a:solidFill>
                  <a:srgbClr val="00B050"/>
                </a:solidFill>
                <a:latin typeface="SamsungOne 700" panose="020B0803030303020204" pitchFamily="34" charset="0"/>
                <a:ea typeface="SamsungOne 700" panose="020B0803030303020204" pitchFamily="34" charset="0"/>
              </a:rPr>
              <a:t>          Document #1</a:t>
            </a: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  “machine classification, machine learning, machine performance” </a:t>
            </a:r>
          </a:p>
        </p:txBody>
      </p:sp>
      <p:sp>
        <p:nvSpPr>
          <p:cNvPr id="33" name="직사각형 32">
            <a:extLst>
              <a:ext uri="{FF2B5EF4-FFF2-40B4-BE49-F238E27FC236}">
                <a16:creationId xmlns:a16="http://schemas.microsoft.com/office/drawing/2014/main" id="{1997B391-E432-4273-ADA0-6D23CBC8DD8E}"/>
              </a:ext>
            </a:extLst>
          </p:cNvPr>
          <p:cNvSpPr/>
          <p:nvPr/>
        </p:nvSpPr>
        <p:spPr>
          <a:xfrm>
            <a:off x="558800" y="525055"/>
            <a:ext cx="9050020"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atinLnBrk="0"/>
            <a:r>
              <a:rPr lang="en-US" altLang="ko-KR" sz="1600" dirty="0">
                <a:solidFill>
                  <a:schemeClr val="bg1">
                    <a:lumMod val="95000"/>
                  </a:schemeClr>
                </a:solidFill>
                <a:latin typeface="SamsungOne 700" panose="020B0803030303020204" pitchFamily="34" charset="0"/>
                <a:ea typeface="SamsungOne 700" panose="020B0803030303020204" pitchFamily="34" charset="0"/>
              </a:rPr>
              <a:t>UNIT 6. </a:t>
            </a:r>
            <a:br>
              <a:rPr lang="en-US" altLang="ko-KR" dirty="0">
                <a:solidFill>
                  <a:schemeClr val="bg1">
                    <a:lumMod val="95000"/>
                  </a:schemeClr>
                </a:solidFill>
                <a:latin typeface="SamsungOne 700" panose="020B0803030303020204" pitchFamily="34" charset="0"/>
                <a:ea typeface="SamsungOne 700" panose="020B0803030303020204" pitchFamily="34" charset="0"/>
              </a:rPr>
            </a:br>
            <a:r>
              <a:rPr lang="en-US" altLang="ko-KR" sz="2000" dirty="0">
                <a:solidFill>
                  <a:schemeClr val="bg1">
                    <a:lumMod val="95000"/>
                  </a:schemeClr>
                </a:solidFill>
                <a:latin typeface="SamsungOne 700" panose="020B0803030303020204" pitchFamily="34" charset="0"/>
                <a:ea typeface="SamsungOne 700" panose="020B0803030303020204" pitchFamily="34" charset="0"/>
              </a:rPr>
              <a:t>6.5. </a:t>
            </a:r>
            <a:r>
              <a:rPr lang="en-US" altLang="ko-KR" sz="2000" dirty="0">
                <a:solidFill>
                  <a:schemeClr val="bg1">
                    <a:lumMod val="95000"/>
                  </a:schemeClr>
                </a:solidFill>
                <a:latin typeface="SamsungOne 400" panose="020B0503030303020204" pitchFamily="34" charset="0"/>
                <a:ea typeface="SamsungOne 400" panose="020B0503030303020204" pitchFamily="34" charset="0"/>
              </a:rPr>
              <a:t>Representation Model</a:t>
            </a:r>
          </a:p>
        </p:txBody>
      </p:sp>
      <p:graphicFrame>
        <p:nvGraphicFramePr>
          <p:cNvPr id="26" name="표 25">
            <a:extLst>
              <a:ext uri="{FF2B5EF4-FFF2-40B4-BE49-F238E27FC236}">
                <a16:creationId xmlns:a16="http://schemas.microsoft.com/office/drawing/2014/main" id="{FC6BBE04-3E60-42F6-96EF-9BFC386A675F}"/>
              </a:ext>
            </a:extLst>
          </p:cNvPr>
          <p:cNvGraphicFramePr>
            <a:graphicFrameLocks noGrp="1"/>
          </p:cNvGraphicFramePr>
          <p:nvPr/>
        </p:nvGraphicFramePr>
        <p:xfrm>
          <a:off x="1242998" y="4574540"/>
          <a:ext cx="8101026" cy="1483360"/>
        </p:xfrm>
        <a:graphic>
          <a:graphicData uri="http://schemas.openxmlformats.org/drawingml/2006/table">
            <a:tbl>
              <a:tblPr firstRow="1" bandRow="1">
                <a:tableStyleId>{5940675A-B579-460E-94D1-54222C63F5DA}</a:tableStyleId>
              </a:tblPr>
              <a:tblGrid>
                <a:gridCol w="970614">
                  <a:extLst>
                    <a:ext uri="{9D8B030D-6E8A-4147-A177-3AD203B41FA5}">
                      <a16:colId xmlns:a16="http://schemas.microsoft.com/office/drawing/2014/main" val="753270436"/>
                    </a:ext>
                  </a:extLst>
                </a:gridCol>
                <a:gridCol w="1188402">
                  <a:extLst>
                    <a:ext uri="{9D8B030D-6E8A-4147-A177-3AD203B41FA5}">
                      <a16:colId xmlns:a16="http://schemas.microsoft.com/office/drawing/2014/main" val="42912472"/>
                    </a:ext>
                  </a:extLst>
                </a:gridCol>
                <a:gridCol w="1188402">
                  <a:extLst>
                    <a:ext uri="{9D8B030D-6E8A-4147-A177-3AD203B41FA5}">
                      <a16:colId xmlns:a16="http://schemas.microsoft.com/office/drawing/2014/main" val="4272948850"/>
                    </a:ext>
                  </a:extLst>
                </a:gridCol>
                <a:gridCol w="1188402">
                  <a:extLst>
                    <a:ext uri="{9D8B030D-6E8A-4147-A177-3AD203B41FA5}">
                      <a16:colId xmlns:a16="http://schemas.microsoft.com/office/drawing/2014/main" val="1837486768"/>
                    </a:ext>
                  </a:extLst>
                </a:gridCol>
                <a:gridCol w="1188402">
                  <a:extLst>
                    <a:ext uri="{9D8B030D-6E8A-4147-A177-3AD203B41FA5}">
                      <a16:colId xmlns:a16="http://schemas.microsoft.com/office/drawing/2014/main" val="2330418961"/>
                    </a:ext>
                  </a:extLst>
                </a:gridCol>
                <a:gridCol w="1188402">
                  <a:extLst>
                    <a:ext uri="{9D8B030D-6E8A-4147-A177-3AD203B41FA5}">
                      <a16:colId xmlns:a16="http://schemas.microsoft.com/office/drawing/2014/main" val="905804096"/>
                    </a:ext>
                  </a:extLst>
                </a:gridCol>
                <a:gridCol w="1188402">
                  <a:extLst>
                    <a:ext uri="{9D8B030D-6E8A-4147-A177-3AD203B41FA5}">
                      <a16:colId xmlns:a16="http://schemas.microsoft.com/office/drawing/2014/main" val="2793160535"/>
                    </a:ext>
                  </a:extLst>
                </a:gridCol>
              </a:tblGrid>
              <a:tr h="370840">
                <a:tc>
                  <a:txBody>
                    <a:bodyPr/>
                    <a:lstStyle/>
                    <a:p>
                      <a:pPr marL="0" marR="0" indent="0" algn="ctr" defTabSz="914400" rtl="0" eaLnBrk="1" fontAlgn="base" latinLnBrk="1" hangingPunct="1">
                        <a:lnSpc>
                          <a:spcPct val="100000"/>
                        </a:lnSpc>
                        <a:spcBef>
                          <a:spcPts val="0"/>
                        </a:spcBef>
                        <a:spcAft>
                          <a:spcPts val="0"/>
                        </a:spcAft>
                        <a:buClrTx/>
                        <a:buSzTx/>
                        <a:buFontTx/>
                        <a:buNone/>
                        <a:tabLst/>
                        <a:defRPr/>
                      </a:pPr>
                      <a:endParaRPr lang="ko-KR" altLang="en-US" sz="1400" b="0" kern="1200" dirty="0">
                        <a:gradFill>
                          <a:gsLst>
                            <a:gs pos="0">
                              <a:srgbClr val="193EB0"/>
                            </a:gs>
                            <a:gs pos="100000">
                              <a:srgbClr val="193EB0"/>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endParaRPr>
                    </a:p>
                  </a:txBody>
                  <a:tcPr marL="0" marR="0" marT="0" marB="0" anchor="ctr">
                    <a:lnL w="12700" cmpd="sng">
                      <a:noFill/>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6350" cap="flat" cmpd="sng" algn="ctr">
                      <a:solidFill>
                        <a:schemeClr val="bg1">
                          <a:lumMod val="75000"/>
                        </a:schemeClr>
                      </a:solidFill>
                      <a:prstDash val="solid"/>
                      <a:round/>
                      <a:headEnd type="none" w="med" len="med"/>
                      <a:tailEnd type="none" w="med" len="med"/>
                    </a:lnTlToBr>
                    <a:lnBlToTr w="12700" cmpd="sng">
                      <a:noFill/>
                      <a:prstDash val="solid"/>
                    </a:lnBlToTr>
                    <a:solidFill>
                      <a:schemeClr val="bg1">
                        <a:lumMod val="85000"/>
                      </a:schemeClr>
                    </a:solidFill>
                  </a:tcPr>
                </a:tc>
                <a:tc>
                  <a:txBody>
                    <a:bodyPr/>
                    <a:lstStyle/>
                    <a:p>
                      <a:pPr marL="0" marR="0" indent="0" algn="ctr" defTabSz="914400" rtl="0" eaLnBrk="1" fontAlgn="base" latinLnBrk="1" hangingPunct="1">
                        <a:lnSpc>
                          <a:spcPct val="100000"/>
                        </a:lnSpc>
                        <a:spcBef>
                          <a:spcPts val="0"/>
                        </a:spcBef>
                        <a:spcAft>
                          <a:spcPts val="0"/>
                        </a:spcAft>
                        <a:buClrTx/>
                        <a:buSzTx/>
                        <a:buFontTx/>
                        <a:buNone/>
                        <a:tabLst/>
                        <a:defRPr/>
                      </a:pPr>
                      <a:r>
                        <a:rPr lang="en-US" altLang="ko-KR" sz="1400" b="0" kern="1200" dirty="0">
                          <a:gradFill>
                            <a:gsLst>
                              <a:gs pos="0">
                                <a:srgbClr val="193EB0"/>
                              </a:gs>
                              <a:gs pos="100000">
                                <a:srgbClr val="193EB0"/>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learning</a:t>
                      </a:r>
                      <a:endParaRPr lang="ko-KR" altLang="en-US" sz="1400" b="0" kern="1200" dirty="0">
                        <a:gradFill>
                          <a:gsLst>
                            <a:gs pos="0">
                              <a:srgbClr val="193EB0"/>
                            </a:gs>
                            <a:gs pos="100000">
                              <a:srgbClr val="193EB0"/>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indent="0" algn="ctr" defTabSz="914400" rtl="0" eaLnBrk="1" fontAlgn="base" latinLnBrk="1" hangingPunct="1">
                        <a:lnSpc>
                          <a:spcPct val="100000"/>
                        </a:lnSpc>
                        <a:spcBef>
                          <a:spcPts val="0"/>
                        </a:spcBef>
                        <a:spcAft>
                          <a:spcPts val="0"/>
                        </a:spcAft>
                        <a:buClrTx/>
                        <a:buSzTx/>
                        <a:buFontTx/>
                        <a:buNone/>
                        <a:tabLst/>
                        <a:defRPr/>
                      </a:pPr>
                      <a:r>
                        <a:rPr lang="en-US" altLang="ko-KR" sz="1400" b="0" kern="1200" dirty="0">
                          <a:gradFill>
                            <a:gsLst>
                              <a:gs pos="0">
                                <a:srgbClr val="193EB0"/>
                              </a:gs>
                              <a:gs pos="100000">
                                <a:srgbClr val="193EB0"/>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intelligence</a:t>
                      </a:r>
                      <a:endParaRPr lang="ko-KR" altLang="en-US" sz="1400" b="0" kern="1200" dirty="0">
                        <a:gradFill>
                          <a:gsLst>
                            <a:gs pos="0">
                              <a:srgbClr val="193EB0"/>
                            </a:gs>
                            <a:gs pos="100000">
                              <a:srgbClr val="193EB0"/>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indent="0" algn="ctr" defTabSz="914400" rtl="0" eaLnBrk="1" fontAlgn="base" latinLnBrk="1" hangingPunct="1">
                        <a:lnSpc>
                          <a:spcPct val="100000"/>
                        </a:lnSpc>
                        <a:spcBef>
                          <a:spcPts val="0"/>
                        </a:spcBef>
                        <a:spcAft>
                          <a:spcPts val="0"/>
                        </a:spcAft>
                        <a:buClrTx/>
                        <a:buSzTx/>
                        <a:buFontTx/>
                        <a:buNone/>
                        <a:tabLst/>
                        <a:defRPr/>
                      </a:pPr>
                      <a:r>
                        <a:rPr lang="en-US" altLang="ko-KR" sz="1400" b="0" kern="1200" dirty="0">
                          <a:gradFill>
                            <a:gsLst>
                              <a:gs pos="0">
                                <a:srgbClr val="193EB0"/>
                              </a:gs>
                              <a:gs pos="100000">
                                <a:srgbClr val="193EB0"/>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machine</a:t>
                      </a:r>
                      <a:endParaRPr lang="ko-KR" altLang="en-US" sz="1400" b="0" kern="1200" dirty="0">
                        <a:gradFill>
                          <a:gsLst>
                            <a:gs pos="0">
                              <a:srgbClr val="193EB0"/>
                            </a:gs>
                            <a:gs pos="100000">
                              <a:srgbClr val="193EB0"/>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indent="0" algn="ctr" defTabSz="914400" rtl="0" eaLnBrk="1" fontAlgn="base" latinLnBrk="1" hangingPunct="1">
                        <a:lnSpc>
                          <a:spcPct val="100000"/>
                        </a:lnSpc>
                        <a:spcBef>
                          <a:spcPts val="0"/>
                        </a:spcBef>
                        <a:spcAft>
                          <a:spcPts val="0"/>
                        </a:spcAft>
                        <a:buClrTx/>
                        <a:buSzTx/>
                        <a:buFontTx/>
                        <a:buNone/>
                        <a:tabLst/>
                        <a:defRPr/>
                      </a:pPr>
                      <a:r>
                        <a:rPr lang="en-US" altLang="ko-KR" sz="1400" b="0" kern="1200" dirty="0">
                          <a:gradFill>
                            <a:gsLst>
                              <a:gs pos="0">
                                <a:srgbClr val="193EB0"/>
                              </a:gs>
                              <a:gs pos="100000">
                                <a:srgbClr val="193EB0"/>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statistics</a:t>
                      </a:r>
                      <a:endParaRPr lang="ko-KR" altLang="en-US" sz="1400" b="0" kern="1200" dirty="0">
                        <a:gradFill>
                          <a:gsLst>
                            <a:gs pos="0">
                              <a:srgbClr val="193EB0"/>
                            </a:gs>
                            <a:gs pos="100000">
                              <a:srgbClr val="193EB0"/>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indent="0" algn="ctr" defTabSz="914400" rtl="0" eaLnBrk="1" fontAlgn="base" latinLnBrk="1" hangingPunct="1">
                        <a:lnSpc>
                          <a:spcPct val="100000"/>
                        </a:lnSpc>
                        <a:spcBef>
                          <a:spcPts val="0"/>
                        </a:spcBef>
                        <a:spcAft>
                          <a:spcPts val="0"/>
                        </a:spcAft>
                        <a:buClrTx/>
                        <a:buSzTx/>
                        <a:buFontTx/>
                        <a:buNone/>
                        <a:tabLst/>
                        <a:defRPr/>
                      </a:pPr>
                      <a:r>
                        <a:rPr lang="en-US" altLang="ko-KR" sz="1400" b="0" kern="1200" dirty="0">
                          <a:gradFill>
                            <a:gsLst>
                              <a:gs pos="0">
                                <a:srgbClr val="193EB0"/>
                              </a:gs>
                              <a:gs pos="100000">
                                <a:srgbClr val="193EB0"/>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classification</a:t>
                      </a:r>
                      <a:endParaRPr lang="ko-KR" altLang="en-US" sz="1400" b="0" kern="1200" dirty="0">
                        <a:gradFill>
                          <a:gsLst>
                            <a:gs pos="0">
                              <a:srgbClr val="193EB0"/>
                            </a:gs>
                            <a:gs pos="100000">
                              <a:srgbClr val="193EB0"/>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indent="0" algn="ctr" defTabSz="914400" rtl="0" eaLnBrk="1" fontAlgn="base" latinLnBrk="1" hangingPunct="1">
                        <a:lnSpc>
                          <a:spcPct val="100000"/>
                        </a:lnSpc>
                        <a:spcBef>
                          <a:spcPts val="0"/>
                        </a:spcBef>
                        <a:spcAft>
                          <a:spcPts val="0"/>
                        </a:spcAft>
                        <a:buClrTx/>
                        <a:buSzTx/>
                        <a:buFontTx/>
                        <a:buNone/>
                        <a:tabLst/>
                        <a:defRPr/>
                      </a:pPr>
                      <a:r>
                        <a:rPr lang="en-US" altLang="ko-KR" sz="1400" b="0" kern="1200" dirty="0">
                          <a:gradFill>
                            <a:gsLst>
                              <a:gs pos="0">
                                <a:srgbClr val="193EB0"/>
                              </a:gs>
                              <a:gs pos="100000">
                                <a:srgbClr val="193EB0"/>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performance</a:t>
                      </a:r>
                      <a:endParaRPr lang="ko-KR" altLang="en-US" sz="1400" b="0" kern="1200" dirty="0">
                        <a:gradFill>
                          <a:gsLst>
                            <a:gs pos="0">
                              <a:srgbClr val="193EB0"/>
                            </a:gs>
                            <a:gs pos="100000">
                              <a:srgbClr val="193EB0"/>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endParaRPr>
                    </a:p>
                  </a:txBody>
                  <a:tcPr marL="0" marR="0" marT="0" marB="0" anchor="ctr">
                    <a:lnL w="6350" cap="flat" cmpd="sng" algn="ctr">
                      <a:solidFill>
                        <a:schemeClr val="bg1">
                          <a:lumMod val="75000"/>
                        </a:schemeClr>
                      </a:solidFill>
                      <a:prstDash val="solid"/>
                      <a:round/>
                      <a:headEnd type="none" w="med" len="med"/>
                      <a:tailEnd type="none" w="med" len="med"/>
                    </a:lnL>
                    <a:lnR w="12700" cmpd="sng">
                      <a:noFill/>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3243245069"/>
                  </a:ext>
                </a:extLst>
              </a:tr>
              <a:tr h="370840">
                <a:tc>
                  <a:txBody>
                    <a:bodyPr/>
                    <a:lstStyle/>
                    <a:p>
                      <a:pPr marL="0" marR="0" indent="0" algn="ctr" defTabSz="914400" rtl="0" eaLnBrk="1" fontAlgn="base" latinLnBrk="1" hangingPunct="1">
                        <a:lnSpc>
                          <a:spcPct val="100000"/>
                        </a:lnSpc>
                        <a:spcBef>
                          <a:spcPts val="0"/>
                        </a:spcBef>
                        <a:spcAft>
                          <a:spcPts val="0"/>
                        </a:spcAft>
                      </a:pPr>
                      <a:r>
                        <a:rPr lang="en-US" altLang="ko-KR" sz="1400" b="0" kern="1200" dirty="0">
                          <a:gradFill>
                            <a:gsLst>
                              <a:gs pos="0">
                                <a:srgbClr val="FF0000"/>
                              </a:gs>
                              <a:gs pos="100000">
                                <a:srgbClr val="FF0000"/>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Doc. #1</a:t>
                      </a:r>
                      <a:endParaRPr lang="ko-KR" altLang="en-US" sz="1400" b="0" kern="1200" dirty="0">
                        <a:gradFill>
                          <a:gsLst>
                            <a:gs pos="0">
                              <a:srgbClr val="FF0000"/>
                            </a:gs>
                            <a:gs pos="100000">
                              <a:srgbClr val="FF0000"/>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endParaRPr>
                    </a:p>
                  </a:txBody>
                  <a:tcPr marL="0" marR="0" marT="0" marB="0"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base" latinLnBrk="1" hangingPunct="1">
                        <a:lnSpc>
                          <a:spcPct val="100000"/>
                        </a:lnSpc>
                        <a:spcBef>
                          <a:spcPts val="0"/>
                        </a:spcBef>
                        <a:spcAft>
                          <a:spcPts val="0"/>
                        </a:spcAft>
                      </a:pP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2</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base" latinLnBrk="1" hangingPunct="1">
                        <a:lnSpc>
                          <a:spcPct val="100000"/>
                        </a:lnSpc>
                        <a:spcBef>
                          <a:spcPts val="0"/>
                        </a:spcBef>
                        <a:spcAft>
                          <a:spcPts val="0"/>
                        </a:spcAft>
                      </a:pP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1</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base" latinLnBrk="1" hangingPunct="1">
                        <a:lnSpc>
                          <a:spcPct val="100000"/>
                        </a:lnSpc>
                        <a:spcBef>
                          <a:spcPts val="0"/>
                        </a:spcBef>
                        <a:spcAft>
                          <a:spcPts val="0"/>
                        </a:spcAft>
                      </a:pP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1</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base" latinLnBrk="1" hangingPunct="1">
                        <a:lnSpc>
                          <a:spcPct val="100000"/>
                        </a:lnSpc>
                        <a:spcBef>
                          <a:spcPts val="0"/>
                        </a:spcBef>
                        <a:spcAft>
                          <a:spcPts val="0"/>
                        </a:spcAft>
                      </a:pP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1</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base" latinLnBrk="1" hangingPunct="1">
                        <a:lnSpc>
                          <a:spcPct val="100000"/>
                        </a:lnSpc>
                        <a:spcBef>
                          <a:spcPts val="0"/>
                        </a:spcBef>
                        <a:spcAft>
                          <a:spcPts val="0"/>
                        </a:spcAft>
                      </a:pP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0</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base" latinLnBrk="1" hangingPunct="1">
                        <a:lnSpc>
                          <a:spcPct val="100000"/>
                        </a:lnSpc>
                        <a:spcBef>
                          <a:spcPts val="0"/>
                        </a:spcBef>
                        <a:spcAft>
                          <a:spcPts val="0"/>
                        </a:spcAft>
                      </a:pP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0</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L="0" marR="0" marT="0" marB="0"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500711068"/>
                  </a:ext>
                </a:extLst>
              </a:tr>
              <a:tr h="370840">
                <a:tc>
                  <a:txBody>
                    <a:bodyPr/>
                    <a:lstStyle/>
                    <a:p>
                      <a:pPr marL="0" marR="0" indent="0" algn="ctr" defTabSz="914400" rtl="0" eaLnBrk="1" fontAlgn="base" latinLnBrk="1" hangingPunct="1">
                        <a:lnSpc>
                          <a:spcPct val="100000"/>
                        </a:lnSpc>
                        <a:spcBef>
                          <a:spcPts val="0"/>
                        </a:spcBef>
                        <a:spcAft>
                          <a:spcPts val="0"/>
                        </a:spcAft>
                      </a:pPr>
                      <a:r>
                        <a:rPr lang="en-US" altLang="ko-KR" sz="1400" b="0" kern="1200" dirty="0">
                          <a:gradFill>
                            <a:gsLst>
                              <a:gs pos="0">
                                <a:srgbClr val="FF0000"/>
                              </a:gs>
                              <a:gs pos="100000">
                                <a:srgbClr val="FF0000"/>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Doc. #2</a:t>
                      </a:r>
                      <a:endParaRPr lang="ko-KR" altLang="en-US" sz="1400" b="0" kern="1200" dirty="0">
                        <a:gradFill>
                          <a:gsLst>
                            <a:gs pos="0">
                              <a:srgbClr val="FF0000"/>
                            </a:gs>
                            <a:gs pos="100000">
                              <a:srgbClr val="FF0000"/>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endParaRPr>
                    </a:p>
                  </a:txBody>
                  <a:tcPr marL="0" marR="0" marT="0" marB="0"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base" latinLnBrk="1" hangingPunct="1">
                        <a:lnSpc>
                          <a:spcPct val="100000"/>
                        </a:lnSpc>
                        <a:spcBef>
                          <a:spcPts val="0"/>
                        </a:spcBef>
                        <a:spcAft>
                          <a:spcPts val="0"/>
                        </a:spcAft>
                      </a:pP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1</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base" latinLnBrk="1" hangingPunct="1">
                        <a:lnSpc>
                          <a:spcPct val="100000"/>
                        </a:lnSpc>
                        <a:spcBef>
                          <a:spcPts val="0"/>
                        </a:spcBef>
                        <a:spcAft>
                          <a:spcPts val="0"/>
                        </a:spcAft>
                      </a:pP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0</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base" latinLnBrk="1" hangingPunct="1">
                        <a:lnSpc>
                          <a:spcPct val="100000"/>
                        </a:lnSpc>
                        <a:spcBef>
                          <a:spcPts val="0"/>
                        </a:spcBef>
                        <a:spcAft>
                          <a:spcPts val="0"/>
                        </a:spcAft>
                      </a:pP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1</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base" latinLnBrk="1" hangingPunct="1">
                        <a:lnSpc>
                          <a:spcPct val="100000"/>
                        </a:lnSpc>
                        <a:spcBef>
                          <a:spcPts val="0"/>
                        </a:spcBef>
                        <a:spcAft>
                          <a:spcPts val="0"/>
                        </a:spcAft>
                      </a:pP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0</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base" latinLnBrk="1" hangingPunct="1">
                        <a:lnSpc>
                          <a:spcPct val="100000"/>
                        </a:lnSpc>
                        <a:spcBef>
                          <a:spcPts val="0"/>
                        </a:spcBef>
                        <a:spcAft>
                          <a:spcPts val="0"/>
                        </a:spcAft>
                      </a:pP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1</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base" latinLnBrk="1" hangingPunct="1">
                        <a:lnSpc>
                          <a:spcPct val="100000"/>
                        </a:lnSpc>
                        <a:spcBef>
                          <a:spcPts val="0"/>
                        </a:spcBef>
                        <a:spcAft>
                          <a:spcPts val="0"/>
                        </a:spcAft>
                      </a:pP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1</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L="0" marR="0" marT="0" marB="0"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935873422"/>
                  </a:ext>
                </a:extLst>
              </a:tr>
              <a:tr h="370840">
                <a:tc>
                  <a:txBody>
                    <a:bodyPr/>
                    <a:lstStyle/>
                    <a:p>
                      <a:pPr marL="0" marR="0" indent="0" algn="ctr" defTabSz="914400" rtl="0" eaLnBrk="1" fontAlgn="base" latinLnBrk="1" hangingPunct="1">
                        <a:lnSpc>
                          <a:spcPct val="100000"/>
                        </a:lnSpc>
                        <a:spcBef>
                          <a:spcPts val="0"/>
                        </a:spcBef>
                        <a:spcAft>
                          <a:spcPts val="0"/>
                        </a:spcAft>
                      </a:pPr>
                      <a:r>
                        <a:rPr lang="en-US" altLang="ko-KR" sz="1400" b="0" kern="1200" dirty="0">
                          <a:gradFill>
                            <a:gsLst>
                              <a:gs pos="0">
                                <a:srgbClr val="FF0000"/>
                              </a:gs>
                              <a:gs pos="100000">
                                <a:srgbClr val="FF0000"/>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Doc. #3</a:t>
                      </a:r>
                      <a:endParaRPr lang="ko-KR" altLang="en-US" sz="1400" b="0" kern="1200" dirty="0">
                        <a:gradFill>
                          <a:gsLst>
                            <a:gs pos="0">
                              <a:srgbClr val="FF0000"/>
                            </a:gs>
                            <a:gs pos="100000">
                              <a:srgbClr val="FF0000"/>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endParaRPr>
                    </a:p>
                  </a:txBody>
                  <a:tcPr marL="0" marR="0" marT="0" marB="0"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base" latinLnBrk="1" hangingPunct="1">
                        <a:lnSpc>
                          <a:spcPct val="100000"/>
                        </a:lnSpc>
                        <a:spcBef>
                          <a:spcPts val="0"/>
                        </a:spcBef>
                        <a:spcAft>
                          <a:spcPts val="0"/>
                        </a:spcAft>
                      </a:pP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1</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base" latinLnBrk="1" hangingPunct="1">
                        <a:lnSpc>
                          <a:spcPct val="100000"/>
                        </a:lnSpc>
                        <a:spcBef>
                          <a:spcPts val="0"/>
                        </a:spcBef>
                        <a:spcAft>
                          <a:spcPts val="0"/>
                        </a:spcAft>
                      </a:pP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0</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base" latinLnBrk="1" hangingPunct="1">
                        <a:lnSpc>
                          <a:spcPct val="100000"/>
                        </a:lnSpc>
                        <a:spcBef>
                          <a:spcPts val="0"/>
                        </a:spcBef>
                        <a:spcAft>
                          <a:spcPts val="0"/>
                        </a:spcAft>
                      </a:pP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3</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base" latinLnBrk="1" hangingPunct="1">
                        <a:lnSpc>
                          <a:spcPct val="100000"/>
                        </a:lnSpc>
                        <a:spcBef>
                          <a:spcPts val="0"/>
                        </a:spcBef>
                        <a:spcAft>
                          <a:spcPts val="0"/>
                        </a:spcAft>
                      </a:pP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0</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base" latinLnBrk="1" hangingPunct="1">
                        <a:lnSpc>
                          <a:spcPct val="100000"/>
                        </a:lnSpc>
                        <a:spcBef>
                          <a:spcPts val="0"/>
                        </a:spcBef>
                        <a:spcAft>
                          <a:spcPts val="0"/>
                        </a:spcAft>
                      </a:pP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1</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base" latinLnBrk="1" hangingPunct="1">
                        <a:lnSpc>
                          <a:spcPct val="100000"/>
                        </a:lnSpc>
                        <a:spcBef>
                          <a:spcPts val="0"/>
                        </a:spcBef>
                        <a:spcAft>
                          <a:spcPts val="0"/>
                        </a:spcAft>
                      </a:pP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1</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L="0" marR="0" marT="0" marB="0"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68251797"/>
                  </a:ext>
                </a:extLst>
              </a:tr>
            </a:tbl>
          </a:graphicData>
        </a:graphic>
      </p:graphicFrame>
      <p:sp>
        <p:nvSpPr>
          <p:cNvPr id="34" name="직사각형 33">
            <a:extLst>
              <a:ext uri="{FF2B5EF4-FFF2-40B4-BE49-F238E27FC236}">
                <a16:creationId xmlns:a16="http://schemas.microsoft.com/office/drawing/2014/main" id="{B09BBFA1-977A-49F3-A872-CA56BD104539}"/>
              </a:ext>
            </a:extLst>
          </p:cNvPr>
          <p:cNvSpPr/>
          <p:nvPr/>
        </p:nvSpPr>
        <p:spPr>
          <a:xfrm>
            <a:off x="555876" y="5193110"/>
            <a:ext cx="572627" cy="2462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355600" indent="-355600" latinLnBrk="0">
              <a:spcAft>
                <a:spcPts val="600"/>
              </a:spcAft>
            </a:pPr>
            <a:r>
              <a:rPr lang="en-US" altLang="ko-KR" sz="1600" dirty="0">
                <a:solidFill>
                  <a:srgbClr val="FF0000"/>
                </a:solidFill>
                <a:latin typeface="SamsungOne 700" panose="020B0803030303020204" pitchFamily="34" charset="0"/>
                <a:ea typeface="SamsungOne 700" panose="020B0803030303020204" pitchFamily="34" charset="0"/>
              </a:rPr>
              <a:t>DTM = </a:t>
            </a:r>
          </a:p>
        </p:txBody>
      </p:sp>
    </p:spTree>
    <p:extLst>
      <p:ext uri="{BB962C8B-B14F-4D97-AF65-F5344CB8AC3E}">
        <p14:creationId xmlns:p14="http://schemas.microsoft.com/office/powerpoint/2010/main" val="200520584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직사각형 12">
            <a:extLst>
              <a:ext uri="{FF2B5EF4-FFF2-40B4-BE49-F238E27FC236}">
                <a16:creationId xmlns:a16="http://schemas.microsoft.com/office/drawing/2014/main" id="{8A031803-0BEA-45F8-95A7-1BFF2AB40CAF}"/>
              </a:ext>
            </a:extLst>
          </p:cNvPr>
          <p:cNvSpPr/>
          <p:nvPr/>
        </p:nvSpPr>
        <p:spPr>
          <a:xfrm>
            <a:off x="546895" y="1528482"/>
            <a:ext cx="8797130"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3200" dirty="0">
                <a:solidFill>
                  <a:schemeClr val="tx1">
                    <a:lumMod val="95000"/>
                    <a:lumOff val="5000"/>
                  </a:schemeClr>
                </a:solidFill>
                <a:latin typeface="Samsung Sharp Sans" pitchFamily="2" charset="0"/>
                <a:ea typeface="Samsung Sharp Sans" pitchFamily="2" charset="0"/>
                <a:cs typeface="Samsung Sharp Sans" pitchFamily="2" charset="0"/>
              </a:rPr>
              <a:t>Representation Model (5/11)</a:t>
            </a:r>
          </a:p>
        </p:txBody>
      </p:sp>
      <p:grpSp>
        <p:nvGrpSpPr>
          <p:cNvPr id="17" name="그룹 16">
            <a:extLst>
              <a:ext uri="{FF2B5EF4-FFF2-40B4-BE49-F238E27FC236}">
                <a16:creationId xmlns:a16="http://schemas.microsoft.com/office/drawing/2014/main" id="{5C67985D-DE6F-46D9-A9F4-A5405E003C06}"/>
              </a:ext>
            </a:extLst>
          </p:cNvPr>
          <p:cNvGrpSpPr/>
          <p:nvPr/>
        </p:nvGrpSpPr>
        <p:grpSpPr>
          <a:xfrm>
            <a:off x="558800" y="2232686"/>
            <a:ext cx="8785225" cy="215444"/>
            <a:chOff x="1027113" y="2045625"/>
            <a:chExt cx="8785225" cy="215444"/>
          </a:xfrm>
        </p:grpSpPr>
        <p:sp>
          <p:nvSpPr>
            <p:cNvPr id="20" name="직사각형 19">
              <a:extLst>
                <a:ext uri="{FF2B5EF4-FFF2-40B4-BE49-F238E27FC236}">
                  <a16:creationId xmlns:a16="http://schemas.microsoft.com/office/drawing/2014/main" id="{86D58D0E-5621-4697-8C65-8936C2FFC749}"/>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latinLnBrk="0"/>
              <a:endParaRPr lang="ko-KR" altLang="en-US"/>
            </a:p>
          </p:txBody>
        </p:sp>
        <p:sp>
          <p:nvSpPr>
            <p:cNvPr id="21" name="직사각형 20">
              <a:extLst>
                <a:ext uri="{FF2B5EF4-FFF2-40B4-BE49-F238E27FC236}">
                  <a16:creationId xmlns:a16="http://schemas.microsoft.com/office/drawing/2014/main" id="{0B3BE855-AF3E-449F-9096-716372C66F04}"/>
                </a:ext>
              </a:extLst>
            </p:cNvPr>
            <p:cNvSpPr/>
            <p:nvPr/>
          </p:nvSpPr>
          <p:spPr>
            <a:xfrm>
              <a:off x="1179513" y="204562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atinLnBrk="0">
                <a:spcAft>
                  <a:spcPts val="600"/>
                </a:spcAft>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Document-Term Matrix (DTM) and Term-Document Matrix (TDM):</a:t>
              </a:r>
            </a:p>
          </p:txBody>
        </p:sp>
      </p:grpSp>
      <p:sp>
        <p:nvSpPr>
          <p:cNvPr id="22" name="직사각형 21">
            <a:extLst>
              <a:ext uri="{FF2B5EF4-FFF2-40B4-BE49-F238E27FC236}">
                <a16:creationId xmlns:a16="http://schemas.microsoft.com/office/drawing/2014/main" id="{1997B391-E432-4273-ADA0-6D23CBC8DD8E}"/>
              </a:ext>
            </a:extLst>
          </p:cNvPr>
          <p:cNvSpPr/>
          <p:nvPr/>
        </p:nvSpPr>
        <p:spPr>
          <a:xfrm>
            <a:off x="558800" y="525055"/>
            <a:ext cx="9050020"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atinLnBrk="0"/>
            <a:r>
              <a:rPr lang="en-US" altLang="ko-KR" sz="1600" dirty="0">
                <a:solidFill>
                  <a:schemeClr val="bg1">
                    <a:lumMod val="95000"/>
                  </a:schemeClr>
                </a:solidFill>
                <a:latin typeface="SamsungOne 700" panose="020B0803030303020204" pitchFamily="34" charset="0"/>
                <a:ea typeface="SamsungOne 700" panose="020B0803030303020204" pitchFamily="34" charset="0"/>
              </a:rPr>
              <a:t>UNIT 6. </a:t>
            </a:r>
            <a:br>
              <a:rPr lang="en-US" altLang="ko-KR" dirty="0">
                <a:solidFill>
                  <a:schemeClr val="bg1">
                    <a:lumMod val="95000"/>
                  </a:schemeClr>
                </a:solidFill>
                <a:latin typeface="SamsungOne 700" panose="020B0803030303020204" pitchFamily="34" charset="0"/>
                <a:ea typeface="SamsungOne 700" panose="020B0803030303020204" pitchFamily="34" charset="0"/>
              </a:rPr>
            </a:br>
            <a:r>
              <a:rPr lang="en-US" altLang="ko-KR" sz="2000" dirty="0">
                <a:solidFill>
                  <a:schemeClr val="bg1">
                    <a:lumMod val="95000"/>
                  </a:schemeClr>
                </a:solidFill>
                <a:latin typeface="SamsungOne 700" panose="020B0803030303020204" pitchFamily="34" charset="0"/>
                <a:ea typeface="SamsungOne 700" panose="020B0803030303020204" pitchFamily="34" charset="0"/>
              </a:rPr>
              <a:t>6.5. </a:t>
            </a:r>
            <a:r>
              <a:rPr lang="en-US" altLang="ko-KR" sz="2000" dirty="0">
                <a:solidFill>
                  <a:schemeClr val="bg1">
                    <a:lumMod val="95000"/>
                  </a:schemeClr>
                </a:solidFill>
                <a:latin typeface="SamsungOne 400" panose="020B0503030303020204" pitchFamily="34" charset="0"/>
                <a:ea typeface="SamsungOne 400" panose="020B0503030303020204" pitchFamily="34" charset="0"/>
              </a:rPr>
              <a:t>Representation Model</a:t>
            </a:r>
          </a:p>
        </p:txBody>
      </p:sp>
      <p:sp>
        <p:nvSpPr>
          <p:cNvPr id="23" name="직사각형 22">
            <a:extLst>
              <a:ext uri="{FF2B5EF4-FFF2-40B4-BE49-F238E27FC236}">
                <a16:creationId xmlns:a16="http://schemas.microsoft.com/office/drawing/2014/main" id="{B09BBFA1-977A-49F3-A872-CA56BD104539}"/>
              </a:ext>
            </a:extLst>
          </p:cNvPr>
          <p:cNvSpPr/>
          <p:nvPr/>
        </p:nvSpPr>
        <p:spPr>
          <a:xfrm>
            <a:off x="1049647" y="2543779"/>
            <a:ext cx="8294377" cy="11233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355600" indent="-355600" latinLnBrk="0">
              <a:spcAft>
                <a:spcPts val="600"/>
              </a:spcAft>
            </a:pPr>
            <a:r>
              <a:rPr lang="en-US" altLang="ko-KR" sz="1600" dirty="0">
                <a:solidFill>
                  <a:srgbClr val="FF0000"/>
                </a:solidFill>
                <a:latin typeface="SamsungOne 700" panose="020B0803030303020204" pitchFamily="34" charset="0"/>
                <a:ea typeface="SamsungOne 700" panose="020B0803030303020204" pitchFamily="34" charset="0"/>
              </a:rPr>
              <a:t>Ex</a:t>
            </a:r>
            <a:r>
              <a:rPr lang="en-US" altLang="ko-KR" sz="1600" dirty="0">
                <a:solidFill>
                  <a:schemeClr val="tx1">
                    <a:lumMod val="85000"/>
                    <a:lumOff val="15000"/>
                  </a:schemeClr>
                </a:solidFill>
                <a:latin typeface="SamsungOne 400" panose="020B0503030303020204" pitchFamily="34" charset="0"/>
                <a:ea typeface="SamsungOne 400" panose="020B0503030303020204" pitchFamily="34" charset="0"/>
              </a:rPr>
              <a:t>) </a:t>
            </a: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Let’s suppose the following pre-processed documents.</a:t>
            </a:r>
          </a:p>
          <a:p>
            <a:pPr marL="355600" indent="-355600" latinLnBrk="0">
              <a:spcAft>
                <a:spcPts val="600"/>
              </a:spcAft>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         </a:t>
            </a:r>
            <a:r>
              <a:rPr lang="en-US" altLang="ko-KR" sz="1400" dirty="0">
                <a:solidFill>
                  <a:srgbClr val="00B050"/>
                </a:solidFill>
                <a:latin typeface="SamsungOne 700" panose="020B0803030303020204" pitchFamily="34" charset="0"/>
                <a:ea typeface="SamsungOne 700" panose="020B0803030303020204" pitchFamily="34" charset="0"/>
              </a:rPr>
              <a:t>Document #1</a:t>
            </a: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  “learning intelligence machine learning statistics”</a:t>
            </a:r>
          </a:p>
          <a:p>
            <a:pPr marL="355600" indent="-355600" latinLnBrk="0">
              <a:spcAft>
                <a:spcPts val="600"/>
              </a:spcAft>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	</a:t>
            </a:r>
            <a:r>
              <a:rPr lang="en-US" altLang="ko-KR" sz="1400" dirty="0">
                <a:solidFill>
                  <a:srgbClr val="00B050"/>
                </a:solidFill>
                <a:latin typeface="SamsungOne 700" panose="020B0803030303020204" pitchFamily="34" charset="0"/>
                <a:ea typeface="SamsungOne 700" panose="020B0803030303020204" pitchFamily="34" charset="0"/>
              </a:rPr>
              <a:t>Document #1</a:t>
            </a: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  “machine classification learning performance”</a:t>
            </a:r>
          </a:p>
          <a:p>
            <a:pPr marL="355600" indent="-355600" latinLnBrk="0">
              <a:spcAft>
                <a:spcPts val="600"/>
              </a:spcAft>
            </a:pPr>
            <a:r>
              <a:rPr lang="en-US" altLang="ko-KR" sz="1400" dirty="0">
                <a:solidFill>
                  <a:srgbClr val="00B050"/>
                </a:solidFill>
                <a:latin typeface="SamsungOne 700" panose="020B0803030303020204" pitchFamily="34" charset="0"/>
                <a:ea typeface="SamsungOne 700" panose="020B0803030303020204" pitchFamily="34" charset="0"/>
              </a:rPr>
              <a:t>          Document #1</a:t>
            </a: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  “machine classification, machine learning, machine performance” </a:t>
            </a:r>
          </a:p>
        </p:txBody>
      </p:sp>
      <p:graphicFrame>
        <p:nvGraphicFramePr>
          <p:cNvPr id="25" name="표 24">
            <a:extLst>
              <a:ext uri="{FF2B5EF4-FFF2-40B4-BE49-F238E27FC236}">
                <a16:creationId xmlns:a16="http://schemas.microsoft.com/office/drawing/2014/main" id="{AFFBE2B3-5B0C-4496-9539-9FAA8D34FFF0}"/>
              </a:ext>
            </a:extLst>
          </p:cNvPr>
          <p:cNvGraphicFramePr>
            <a:graphicFrameLocks noGrp="1"/>
          </p:cNvGraphicFramePr>
          <p:nvPr/>
        </p:nvGraphicFramePr>
        <p:xfrm>
          <a:off x="1279004" y="3839662"/>
          <a:ext cx="8067244" cy="2218237"/>
        </p:xfrm>
        <a:graphic>
          <a:graphicData uri="http://schemas.openxmlformats.org/drawingml/2006/table">
            <a:tbl>
              <a:tblPr firstRow="1" bandRow="1">
                <a:tableStyleId>{5940675A-B579-460E-94D1-54222C63F5DA}</a:tableStyleId>
              </a:tblPr>
              <a:tblGrid>
                <a:gridCol w="2551773">
                  <a:extLst>
                    <a:ext uri="{9D8B030D-6E8A-4147-A177-3AD203B41FA5}">
                      <a16:colId xmlns:a16="http://schemas.microsoft.com/office/drawing/2014/main" val="3214655536"/>
                    </a:ext>
                  </a:extLst>
                </a:gridCol>
                <a:gridCol w="1840657">
                  <a:extLst>
                    <a:ext uri="{9D8B030D-6E8A-4147-A177-3AD203B41FA5}">
                      <a16:colId xmlns:a16="http://schemas.microsoft.com/office/drawing/2014/main" val="2644701266"/>
                    </a:ext>
                  </a:extLst>
                </a:gridCol>
                <a:gridCol w="1871802">
                  <a:extLst>
                    <a:ext uri="{9D8B030D-6E8A-4147-A177-3AD203B41FA5}">
                      <a16:colId xmlns:a16="http://schemas.microsoft.com/office/drawing/2014/main" val="720470700"/>
                    </a:ext>
                  </a:extLst>
                </a:gridCol>
                <a:gridCol w="1803012">
                  <a:extLst>
                    <a:ext uri="{9D8B030D-6E8A-4147-A177-3AD203B41FA5}">
                      <a16:colId xmlns:a16="http://schemas.microsoft.com/office/drawing/2014/main" val="3389899883"/>
                    </a:ext>
                  </a:extLst>
                </a:gridCol>
              </a:tblGrid>
              <a:tr h="316891">
                <a:tc>
                  <a:txBody>
                    <a:bodyPr/>
                    <a:lstStyle/>
                    <a:p>
                      <a:pPr marL="0" marR="0" indent="0" algn="ctr" defTabSz="914400" rtl="0" eaLnBrk="1" fontAlgn="base" latinLnBrk="1" hangingPunct="1">
                        <a:lnSpc>
                          <a:spcPct val="100000"/>
                        </a:lnSpc>
                        <a:spcBef>
                          <a:spcPts val="0"/>
                        </a:spcBef>
                        <a:spcAft>
                          <a:spcPts val="0"/>
                        </a:spcAft>
                      </a:pPr>
                      <a:endParaRPr lang="ko-KR" altLang="en-US" sz="1400" b="0" kern="1200" dirty="0">
                        <a:gradFill>
                          <a:gsLst>
                            <a:gs pos="0">
                              <a:srgbClr val="FF0000"/>
                            </a:gs>
                            <a:gs pos="100000">
                              <a:srgbClr val="FF0000"/>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endParaRPr>
                    </a:p>
                  </a:txBody>
                  <a:tcPr marL="0" marR="0" marT="0" marB="0" anchor="ctr">
                    <a:lnL w="12700" cmpd="sng">
                      <a:noFill/>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6350" cap="flat" cmpd="sng" algn="ctr">
                      <a:solidFill>
                        <a:schemeClr val="bg1">
                          <a:lumMod val="75000"/>
                        </a:schemeClr>
                      </a:solidFill>
                      <a:prstDash val="solid"/>
                      <a:round/>
                      <a:headEnd type="none" w="med" len="med"/>
                      <a:tailEnd type="none" w="med" len="med"/>
                    </a:lnTlToBr>
                    <a:lnBlToTr w="12700" cmpd="sng">
                      <a:noFill/>
                      <a:prstDash val="solid"/>
                    </a:lnBlToTr>
                    <a:solidFill>
                      <a:schemeClr val="bg1">
                        <a:lumMod val="85000"/>
                      </a:schemeClr>
                    </a:solidFill>
                  </a:tcPr>
                </a:tc>
                <a:tc>
                  <a:txBody>
                    <a:bodyPr/>
                    <a:lstStyle/>
                    <a:p>
                      <a:pPr marL="0" marR="0" indent="0" algn="ctr" defTabSz="914400" rtl="0" eaLnBrk="1" fontAlgn="base" latinLnBrk="1" hangingPunct="1">
                        <a:lnSpc>
                          <a:spcPct val="100000"/>
                        </a:lnSpc>
                        <a:spcBef>
                          <a:spcPts val="0"/>
                        </a:spcBef>
                        <a:spcAft>
                          <a:spcPts val="0"/>
                        </a:spcAft>
                      </a:pPr>
                      <a:r>
                        <a:rPr lang="en-US" altLang="ko-KR" sz="1400" b="0" kern="1200" dirty="0">
                          <a:gradFill>
                            <a:gsLst>
                              <a:gs pos="0">
                                <a:srgbClr val="FF0000"/>
                              </a:gs>
                              <a:gs pos="100000">
                                <a:srgbClr val="FF0000"/>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Doc. #1</a:t>
                      </a:r>
                      <a:endParaRPr lang="ko-KR" altLang="en-US" sz="1400" b="0" kern="1200" dirty="0">
                        <a:gradFill>
                          <a:gsLst>
                            <a:gs pos="0">
                              <a:srgbClr val="FF0000"/>
                            </a:gs>
                            <a:gs pos="100000">
                              <a:srgbClr val="FF0000"/>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indent="0" algn="ctr" defTabSz="914400" rtl="0" eaLnBrk="1" fontAlgn="base" latinLnBrk="1" hangingPunct="1">
                        <a:lnSpc>
                          <a:spcPct val="100000"/>
                        </a:lnSpc>
                        <a:spcBef>
                          <a:spcPts val="0"/>
                        </a:spcBef>
                        <a:spcAft>
                          <a:spcPts val="0"/>
                        </a:spcAft>
                      </a:pPr>
                      <a:r>
                        <a:rPr lang="en-US" altLang="ko-KR" sz="1400" b="0" kern="1200" dirty="0">
                          <a:gradFill>
                            <a:gsLst>
                              <a:gs pos="0">
                                <a:srgbClr val="FF0000"/>
                              </a:gs>
                              <a:gs pos="100000">
                                <a:srgbClr val="FF0000"/>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Doc. #2</a:t>
                      </a:r>
                      <a:endParaRPr lang="ko-KR" altLang="en-US" sz="1400" b="0" kern="1200" dirty="0">
                        <a:gradFill>
                          <a:gsLst>
                            <a:gs pos="0">
                              <a:srgbClr val="FF0000"/>
                            </a:gs>
                            <a:gs pos="100000">
                              <a:srgbClr val="FF0000"/>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indent="0" algn="ctr" defTabSz="914400" rtl="0" eaLnBrk="1" fontAlgn="base" latinLnBrk="1" hangingPunct="1">
                        <a:lnSpc>
                          <a:spcPct val="100000"/>
                        </a:lnSpc>
                        <a:spcBef>
                          <a:spcPts val="0"/>
                        </a:spcBef>
                        <a:spcAft>
                          <a:spcPts val="0"/>
                        </a:spcAft>
                      </a:pPr>
                      <a:r>
                        <a:rPr lang="en-US" altLang="ko-KR" sz="1400" b="0" kern="1200" dirty="0">
                          <a:gradFill>
                            <a:gsLst>
                              <a:gs pos="0">
                                <a:srgbClr val="FF0000"/>
                              </a:gs>
                              <a:gs pos="100000">
                                <a:srgbClr val="FF0000"/>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Doc. #3</a:t>
                      </a:r>
                      <a:endParaRPr lang="ko-KR" altLang="en-US" sz="1400" b="0" kern="1200" dirty="0">
                        <a:gradFill>
                          <a:gsLst>
                            <a:gs pos="0">
                              <a:srgbClr val="FF0000"/>
                            </a:gs>
                            <a:gs pos="100000">
                              <a:srgbClr val="FF0000"/>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endParaRPr>
                    </a:p>
                  </a:txBody>
                  <a:tcPr marL="0" marR="0" marT="0" marB="0" anchor="ctr">
                    <a:lnL w="6350" cap="flat" cmpd="sng" algn="ctr">
                      <a:solidFill>
                        <a:schemeClr val="bg1">
                          <a:lumMod val="75000"/>
                        </a:schemeClr>
                      </a:solidFill>
                      <a:prstDash val="solid"/>
                      <a:round/>
                      <a:headEnd type="none" w="med" len="med"/>
                      <a:tailEnd type="none" w="med" len="med"/>
                    </a:lnL>
                    <a:lnR w="12700" cmpd="sng">
                      <a:noFill/>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2176532389"/>
                  </a:ext>
                </a:extLst>
              </a:tr>
              <a:tr h="316891">
                <a:tc>
                  <a:txBody>
                    <a:bodyPr/>
                    <a:lstStyle/>
                    <a:p>
                      <a:pPr algn="ctr" latinLnBrk="1"/>
                      <a:r>
                        <a:rPr lang="en-US" altLang="ko-KR" sz="1400" b="0" kern="1200" dirty="0">
                          <a:gradFill>
                            <a:gsLst>
                              <a:gs pos="0">
                                <a:srgbClr val="193EB0"/>
                              </a:gs>
                              <a:gs pos="100000">
                                <a:srgbClr val="193EB0"/>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learning</a:t>
                      </a:r>
                      <a:endParaRPr lang="ko-KR" altLang="en-US" sz="1400" b="0" kern="1200" dirty="0">
                        <a:gradFill>
                          <a:gsLst>
                            <a:gs pos="0">
                              <a:srgbClr val="193EB0"/>
                            </a:gs>
                            <a:gs pos="100000">
                              <a:srgbClr val="193EB0"/>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endParaRPr>
                    </a:p>
                  </a:txBody>
                  <a:tcPr marL="0" marR="0" marT="0" marB="0"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base" latinLnBrk="1" hangingPunct="1">
                        <a:lnSpc>
                          <a:spcPct val="100000"/>
                        </a:lnSpc>
                        <a:spcBef>
                          <a:spcPts val="0"/>
                        </a:spcBef>
                        <a:spcAft>
                          <a:spcPts val="0"/>
                        </a:spcAft>
                      </a:pP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2</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base" latinLnBrk="1" hangingPunct="1">
                        <a:lnSpc>
                          <a:spcPct val="100000"/>
                        </a:lnSpc>
                        <a:spcBef>
                          <a:spcPts val="0"/>
                        </a:spcBef>
                        <a:spcAft>
                          <a:spcPts val="0"/>
                        </a:spcAft>
                      </a:pP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1</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base" latinLnBrk="1" hangingPunct="1">
                        <a:lnSpc>
                          <a:spcPct val="100000"/>
                        </a:lnSpc>
                        <a:spcBef>
                          <a:spcPts val="0"/>
                        </a:spcBef>
                        <a:spcAft>
                          <a:spcPts val="0"/>
                        </a:spcAft>
                      </a:pP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1</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L="0" marR="0" marT="0" marB="0"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953546801"/>
                  </a:ext>
                </a:extLst>
              </a:tr>
              <a:tr h="316891">
                <a:tc>
                  <a:txBody>
                    <a:bodyPr/>
                    <a:lstStyle/>
                    <a:p>
                      <a:pPr algn="ctr" latinLnBrk="1"/>
                      <a:r>
                        <a:rPr lang="en-US" altLang="ko-KR" sz="1400" b="0" kern="1200" dirty="0">
                          <a:gradFill>
                            <a:gsLst>
                              <a:gs pos="0">
                                <a:srgbClr val="193EB0"/>
                              </a:gs>
                              <a:gs pos="100000">
                                <a:srgbClr val="193EB0"/>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intelligence</a:t>
                      </a:r>
                      <a:endParaRPr lang="ko-KR" altLang="en-US" sz="1400" b="0" kern="1200" dirty="0">
                        <a:gradFill>
                          <a:gsLst>
                            <a:gs pos="0">
                              <a:srgbClr val="193EB0"/>
                            </a:gs>
                            <a:gs pos="100000">
                              <a:srgbClr val="193EB0"/>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endParaRPr>
                    </a:p>
                  </a:txBody>
                  <a:tcPr marL="0" marR="0" marT="0" marB="0"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base" latinLnBrk="1" hangingPunct="1">
                        <a:lnSpc>
                          <a:spcPct val="100000"/>
                        </a:lnSpc>
                        <a:spcBef>
                          <a:spcPts val="0"/>
                        </a:spcBef>
                        <a:spcAft>
                          <a:spcPts val="0"/>
                        </a:spcAft>
                      </a:pP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1</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base" latinLnBrk="1" hangingPunct="1">
                        <a:lnSpc>
                          <a:spcPct val="100000"/>
                        </a:lnSpc>
                        <a:spcBef>
                          <a:spcPts val="0"/>
                        </a:spcBef>
                        <a:spcAft>
                          <a:spcPts val="0"/>
                        </a:spcAft>
                      </a:pP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0</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base" latinLnBrk="1" hangingPunct="1">
                        <a:lnSpc>
                          <a:spcPct val="100000"/>
                        </a:lnSpc>
                        <a:spcBef>
                          <a:spcPts val="0"/>
                        </a:spcBef>
                        <a:spcAft>
                          <a:spcPts val="0"/>
                        </a:spcAft>
                      </a:pP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0</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L="0" marR="0" marT="0" marB="0"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17189732"/>
                  </a:ext>
                </a:extLst>
              </a:tr>
              <a:tr h="316891">
                <a:tc>
                  <a:txBody>
                    <a:bodyPr/>
                    <a:lstStyle/>
                    <a:p>
                      <a:pPr algn="ctr" latinLnBrk="1"/>
                      <a:r>
                        <a:rPr lang="en-US" altLang="ko-KR" sz="1400" b="0" kern="1200" dirty="0">
                          <a:gradFill>
                            <a:gsLst>
                              <a:gs pos="0">
                                <a:srgbClr val="193EB0"/>
                              </a:gs>
                              <a:gs pos="100000">
                                <a:srgbClr val="193EB0"/>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machine</a:t>
                      </a:r>
                      <a:endParaRPr lang="ko-KR" altLang="en-US" sz="1400" b="0" kern="1200" dirty="0">
                        <a:gradFill>
                          <a:gsLst>
                            <a:gs pos="0">
                              <a:srgbClr val="193EB0"/>
                            </a:gs>
                            <a:gs pos="100000">
                              <a:srgbClr val="193EB0"/>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endParaRPr>
                    </a:p>
                  </a:txBody>
                  <a:tcPr marL="0" marR="0" marT="0" marB="0"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base" latinLnBrk="1" hangingPunct="1">
                        <a:lnSpc>
                          <a:spcPct val="100000"/>
                        </a:lnSpc>
                        <a:spcBef>
                          <a:spcPts val="0"/>
                        </a:spcBef>
                        <a:spcAft>
                          <a:spcPts val="0"/>
                        </a:spcAft>
                      </a:pP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1</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base" latinLnBrk="1" hangingPunct="1">
                        <a:lnSpc>
                          <a:spcPct val="100000"/>
                        </a:lnSpc>
                        <a:spcBef>
                          <a:spcPts val="0"/>
                        </a:spcBef>
                        <a:spcAft>
                          <a:spcPts val="0"/>
                        </a:spcAft>
                      </a:pP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1</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base" latinLnBrk="1" hangingPunct="1">
                        <a:lnSpc>
                          <a:spcPct val="100000"/>
                        </a:lnSpc>
                        <a:spcBef>
                          <a:spcPts val="0"/>
                        </a:spcBef>
                        <a:spcAft>
                          <a:spcPts val="0"/>
                        </a:spcAft>
                      </a:pP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3</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L="0" marR="0" marT="0" marB="0"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53816088"/>
                  </a:ext>
                </a:extLst>
              </a:tr>
              <a:tr h="316891">
                <a:tc>
                  <a:txBody>
                    <a:bodyPr/>
                    <a:lstStyle/>
                    <a:p>
                      <a:pPr algn="ctr" latinLnBrk="1"/>
                      <a:r>
                        <a:rPr lang="en-US" altLang="ko-KR" sz="1400" b="0" kern="1200" dirty="0">
                          <a:gradFill>
                            <a:gsLst>
                              <a:gs pos="0">
                                <a:srgbClr val="193EB0"/>
                              </a:gs>
                              <a:gs pos="100000">
                                <a:srgbClr val="193EB0"/>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statistics</a:t>
                      </a:r>
                      <a:endParaRPr lang="ko-KR" altLang="en-US" sz="1400" b="0" kern="1200" dirty="0">
                        <a:gradFill>
                          <a:gsLst>
                            <a:gs pos="0">
                              <a:srgbClr val="193EB0"/>
                            </a:gs>
                            <a:gs pos="100000">
                              <a:srgbClr val="193EB0"/>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endParaRPr>
                    </a:p>
                  </a:txBody>
                  <a:tcPr marL="0" marR="0" marT="0" marB="0"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base" latinLnBrk="1" hangingPunct="1">
                        <a:lnSpc>
                          <a:spcPct val="100000"/>
                        </a:lnSpc>
                        <a:spcBef>
                          <a:spcPts val="0"/>
                        </a:spcBef>
                        <a:spcAft>
                          <a:spcPts val="0"/>
                        </a:spcAft>
                      </a:pP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1</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base" latinLnBrk="1" hangingPunct="1">
                        <a:lnSpc>
                          <a:spcPct val="100000"/>
                        </a:lnSpc>
                        <a:spcBef>
                          <a:spcPts val="0"/>
                        </a:spcBef>
                        <a:spcAft>
                          <a:spcPts val="0"/>
                        </a:spcAft>
                      </a:pP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0</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base" latinLnBrk="1" hangingPunct="1">
                        <a:lnSpc>
                          <a:spcPct val="100000"/>
                        </a:lnSpc>
                        <a:spcBef>
                          <a:spcPts val="0"/>
                        </a:spcBef>
                        <a:spcAft>
                          <a:spcPts val="0"/>
                        </a:spcAft>
                      </a:pP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0</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L="0" marR="0" marT="0" marB="0"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76301960"/>
                  </a:ext>
                </a:extLst>
              </a:tr>
              <a:tr h="316891">
                <a:tc>
                  <a:txBody>
                    <a:bodyPr/>
                    <a:lstStyle/>
                    <a:p>
                      <a:pPr algn="ctr" latinLnBrk="1"/>
                      <a:r>
                        <a:rPr lang="en-US" altLang="ko-KR" sz="1400" b="0" kern="1200" dirty="0">
                          <a:gradFill>
                            <a:gsLst>
                              <a:gs pos="0">
                                <a:srgbClr val="193EB0"/>
                              </a:gs>
                              <a:gs pos="100000">
                                <a:srgbClr val="193EB0"/>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classification</a:t>
                      </a:r>
                      <a:endParaRPr lang="ko-KR" altLang="en-US" sz="1400" b="0" kern="1200" dirty="0">
                        <a:gradFill>
                          <a:gsLst>
                            <a:gs pos="0">
                              <a:srgbClr val="193EB0"/>
                            </a:gs>
                            <a:gs pos="100000">
                              <a:srgbClr val="193EB0"/>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endParaRPr>
                    </a:p>
                  </a:txBody>
                  <a:tcPr marL="0" marR="0" marT="0" marB="0"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base" latinLnBrk="1" hangingPunct="1">
                        <a:lnSpc>
                          <a:spcPct val="100000"/>
                        </a:lnSpc>
                        <a:spcBef>
                          <a:spcPts val="0"/>
                        </a:spcBef>
                        <a:spcAft>
                          <a:spcPts val="0"/>
                        </a:spcAft>
                      </a:pP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0</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base" latinLnBrk="1" hangingPunct="1">
                        <a:lnSpc>
                          <a:spcPct val="100000"/>
                        </a:lnSpc>
                        <a:spcBef>
                          <a:spcPts val="0"/>
                        </a:spcBef>
                        <a:spcAft>
                          <a:spcPts val="0"/>
                        </a:spcAft>
                      </a:pP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1</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base" latinLnBrk="1" hangingPunct="1">
                        <a:lnSpc>
                          <a:spcPct val="100000"/>
                        </a:lnSpc>
                        <a:spcBef>
                          <a:spcPts val="0"/>
                        </a:spcBef>
                        <a:spcAft>
                          <a:spcPts val="0"/>
                        </a:spcAft>
                      </a:pP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1</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L="0" marR="0" marT="0" marB="0"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6130803"/>
                  </a:ext>
                </a:extLst>
              </a:tr>
              <a:tr h="316891">
                <a:tc>
                  <a:txBody>
                    <a:bodyPr/>
                    <a:lstStyle/>
                    <a:p>
                      <a:pPr algn="ctr" latinLnBrk="1"/>
                      <a:r>
                        <a:rPr lang="en-US" altLang="ko-KR" sz="1400" b="0" kern="1200" dirty="0">
                          <a:gradFill>
                            <a:gsLst>
                              <a:gs pos="0">
                                <a:srgbClr val="193EB0"/>
                              </a:gs>
                              <a:gs pos="100000">
                                <a:srgbClr val="193EB0"/>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performance</a:t>
                      </a:r>
                      <a:endParaRPr lang="ko-KR" altLang="en-US" sz="1400" b="0" kern="1200" dirty="0">
                        <a:gradFill>
                          <a:gsLst>
                            <a:gs pos="0">
                              <a:srgbClr val="193EB0"/>
                            </a:gs>
                            <a:gs pos="100000">
                              <a:srgbClr val="193EB0"/>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endParaRPr>
                    </a:p>
                  </a:txBody>
                  <a:tcPr marL="0" marR="0" marT="0" marB="0"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base" latinLnBrk="1" hangingPunct="1">
                        <a:lnSpc>
                          <a:spcPct val="100000"/>
                        </a:lnSpc>
                        <a:spcBef>
                          <a:spcPts val="0"/>
                        </a:spcBef>
                        <a:spcAft>
                          <a:spcPts val="0"/>
                        </a:spcAft>
                      </a:pP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0</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base" latinLnBrk="1" hangingPunct="1">
                        <a:lnSpc>
                          <a:spcPct val="100000"/>
                        </a:lnSpc>
                        <a:spcBef>
                          <a:spcPts val="0"/>
                        </a:spcBef>
                        <a:spcAft>
                          <a:spcPts val="0"/>
                        </a:spcAft>
                      </a:pP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1</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base" latinLnBrk="1" hangingPunct="1">
                        <a:lnSpc>
                          <a:spcPct val="100000"/>
                        </a:lnSpc>
                        <a:spcBef>
                          <a:spcPts val="0"/>
                        </a:spcBef>
                        <a:spcAft>
                          <a:spcPts val="0"/>
                        </a:spcAft>
                      </a:pP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1</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L="0" marR="0" marT="0" marB="0"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92188141"/>
                  </a:ext>
                </a:extLst>
              </a:tr>
            </a:tbl>
          </a:graphicData>
        </a:graphic>
      </p:graphicFrame>
      <p:sp>
        <p:nvSpPr>
          <p:cNvPr id="26" name="직사각형 25">
            <a:extLst>
              <a:ext uri="{FF2B5EF4-FFF2-40B4-BE49-F238E27FC236}">
                <a16:creationId xmlns:a16="http://schemas.microsoft.com/office/drawing/2014/main" id="{B09BBFA1-977A-49F3-A872-CA56BD104539}"/>
              </a:ext>
            </a:extLst>
          </p:cNvPr>
          <p:cNvSpPr/>
          <p:nvPr/>
        </p:nvSpPr>
        <p:spPr>
          <a:xfrm>
            <a:off x="555876" y="4825670"/>
            <a:ext cx="572627" cy="2462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355600" indent="-355600" latinLnBrk="0">
              <a:spcAft>
                <a:spcPts val="600"/>
              </a:spcAft>
            </a:pPr>
            <a:r>
              <a:rPr lang="en-US" altLang="ko-KR" sz="1600" dirty="0">
                <a:solidFill>
                  <a:srgbClr val="FF0000"/>
                </a:solidFill>
                <a:latin typeface="SamsungOne 700" panose="020B0803030303020204" pitchFamily="34" charset="0"/>
                <a:ea typeface="SamsungOne 700" panose="020B0803030303020204" pitchFamily="34" charset="0"/>
              </a:rPr>
              <a:t>TDM = </a:t>
            </a:r>
          </a:p>
        </p:txBody>
      </p:sp>
    </p:spTree>
    <p:extLst>
      <p:ext uri="{BB962C8B-B14F-4D97-AF65-F5344CB8AC3E}">
        <p14:creationId xmlns:p14="http://schemas.microsoft.com/office/powerpoint/2010/main" val="116346354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직사각형 10">
            <a:extLst>
              <a:ext uri="{FF2B5EF4-FFF2-40B4-BE49-F238E27FC236}">
                <a16:creationId xmlns:a16="http://schemas.microsoft.com/office/drawing/2014/main" id="{8A031803-0BEA-45F8-95A7-1BFF2AB40CAF}"/>
              </a:ext>
            </a:extLst>
          </p:cNvPr>
          <p:cNvSpPr/>
          <p:nvPr/>
        </p:nvSpPr>
        <p:spPr>
          <a:xfrm>
            <a:off x="546895" y="1528482"/>
            <a:ext cx="8797130"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3200" dirty="0">
                <a:solidFill>
                  <a:schemeClr val="tx1">
                    <a:lumMod val="95000"/>
                    <a:lumOff val="5000"/>
                  </a:schemeClr>
                </a:solidFill>
                <a:latin typeface="Samsung Sharp Sans" pitchFamily="2" charset="0"/>
                <a:ea typeface="Samsung Sharp Sans" pitchFamily="2" charset="0"/>
                <a:cs typeface="Samsung Sharp Sans" pitchFamily="2" charset="0"/>
              </a:rPr>
              <a:t>Representation Model (6/11)</a:t>
            </a:r>
          </a:p>
        </p:txBody>
      </p:sp>
      <p:grpSp>
        <p:nvGrpSpPr>
          <p:cNvPr id="12" name="그룹 11">
            <a:extLst>
              <a:ext uri="{FF2B5EF4-FFF2-40B4-BE49-F238E27FC236}">
                <a16:creationId xmlns:a16="http://schemas.microsoft.com/office/drawing/2014/main" id="{5C67985D-DE6F-46D9-A9F4-A5405E003C06}"/>
              </a:ext>
            </a:extLst>
          </p:cNvPr>
          <p:cNvGrpSpPr/>
          <p:nvPr/>
        </p:nvGrpSpPr>
        <p:grpSpPr>
          <a:xfrm>
            <a:off x="558800" y="2232686"/>
            <a:ext cx="8785225" cy="215444"/>
            <a:chOff x="1027113" y="2045625"/>
            <a:chExt cx="8785225" cy="215444"/>
          </a:xfrm>
        </p:grpSpPr>
        <p:sp>
          <p:nvSpPr>
            <p:cNvPr id="13" name="직사각형 12">
              <a:extLst>
                <a:ext uri="{FF2B5EF4-FFF2-40B4-BE49-F238E27FC236}">
                  <a16:creationId xmlns:a16="http://schemas.microsoft.com/office/drawing/2014/main" id="{86D58D0E-5621-4697-8C65-8936C2FFC749}"/>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latinLnBrk="0"/>
              <a:endParaRPr lang="ko-KR" altLang="en-US"/>
            </a:p>
          </p:txBody>
        </p:sp>
        <p:sp>
          <p:nvSpPr>
            <p:cNvPr id="14" name="직사각형 13">
              <a:extLst>
                <a:ext uri="{FF2B5EF4-FFF2-40B4-BE49-F238E27FC236}">
                  <a16:creationId xmlns:a16="http://schemas.microsoft.com/office/drawing/2014/main" id="{0B3BE855-AF3E-449F-9096-716372C66F04}"/>
                </a:ext>
              </a:extLst>
            </p:cNvPr>
            <p:cNvSpPr/>
            <p:nvPr/>
          </p:nvSpPr>
          <p:spPr>
            <a:xfrm>
              <a:off x="1179513" y="204562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atinLnBrk="0">
                <a:spcAft>
                  <a:spcPts val="600"/>
                </a:spcAft>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Term Frequency (TF):</a:t>
              </a:r>
            </a:p>
          </p:txBody>
        </p:sp>
      </p:grpSp>
      <p:sp>
        <p:nvSpPr>
          <p:cNvPr id="17" name="직사각형 16">
            <a:extLst>
              <a:ext uri="{FF2B5EF4-FFF2-40B4-BE49-F238E27FC236}">
                <a16:creationId xmlns:a16="http://schemas.microsoft.com/office/drawing/2014/main" id="{1997B391-E432-4273-ADA0-6D23CBC8DD8E}"/>
              </a:ext>
            </a:extLst>
          </p:cNvPr>
          <p:cNvSpPr/>
          <p:nvPr/>
        </p:nvSpPr>
        <p:spPr>
          <a:xfrm>
            <a:off x="558800" y="525055"/>
            <a:ext cx="9050020"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atinLnBrk="0"/>
            <a:r>
              <a:rPr lang="en-US" altLang="ko-KR" sz="1600" dirty="0">
                <a:solidFill>
                  <a:schemeClr val="bg1">
                    <a:lumMod val="95000"/>
                  </a:schemeClr>
                </a:solidFill>
                <a:latin typeface="SamsungOne 700" panose="020B0803030303020204" pitchFamily="34" charset="0"/>
                <a:ea typeface="SamsungOne 700" panose="020B0803030303020204" pitchFamily="34" charset="0"/>
              </a:rPr>
              <a:t>UNIT 6. </a:t>
            </a:r>
            <a:br>
              <a:rPr lang="en-US" altLang="ko-KR" dirty="0">
                <a:solidFill>
                  <a:schemeClr val="bg1">
                    <a:lumMod val="95000"/>
                  </a:schemeClr>
                </a:solidFill>
                <a:latin typeface="SamsungOne 700" panose="020B0803030303020204" pitchFamily="34" charset="0"/>
                <a:ea typeface="SamsungOne 700" panose="020B0803030303020204" pitchFamily="34" charset="0"/>
              </a:rPr>
            </a:br>
            <a:r>
              <a:rPr lang="en-US" altLang="ko-KR" sz="2000" dirty="0">
                <a:solidFill>
                  <a:schemeClr val="bg1">
                    <a:lumMod val="95000"/>
                  </a:schemeClr>
                </a:solidFill>
                <a:latin typeface="SamsungOne 700" panose="020B0803030303020204" pitchFamily="34" charset="0"/>
                <a:ea typeface="SamsungOne 700" panose="020B0803030303020204" pitchFamily="34" charset="0"/>
              </a:rPr>
              <a:t>6.5. </a:t>
            </a:r>
            <a:r>
              <a:rPr lang="en-US" altLang="ko-KR" sz="2000" dirty="0">
                <a:solidFill>
                  <a:schemeClr val="bg1">
                    <a:lumMod val="95000"/>
                  </a:schemeClr>
                </a:solidFill>
                <a:latin typeface="SamsungOne 400" panose="020B0503030303020204" pitchFamily="34" charset="0"/>
                <a:ea typeface="SamsungOne 400" panose="020B0503030303020204" pitchFamily="34" charset="0"/>
              </a:rPr>
              <a:t>Representation Model</a:t>
            </a:r>
          </a:p>
        </p:txBody>
      </p:sp>
      <p:sp>
        <p:nvSpPr>
          <p:cNvPr id="19" name="Rectangle 12">
            <a:extLst>
              <a:ext uri="{FF2B5EF4-FFF2-40B4-BE49-F238E27FC236}">
                <a16:creationId xmlns:a16="http://schemas.microsoft.com/office/drawing/2014/main" id="{BB1493B3-7206-4FDB-AF68-34317CC291C5}"/>
              </a:ext>
            </a:extLst>
          </p:cNvPr>
          <p:cNvSpPr/>
          <p:nvPr/>
        </p:nvSpPr>
        <p:spPr>
          <a:xfrm>
            <a:off x="711201" y="2563519"/>
            <a:ext cx="8632824" cy="6481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latinLnBrk="0">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Indicates the relative importance of each word (term) </a:t>
            </a:r>
            <a:r>
              <a:rPr lang="en-US" altLang="ko-KR" sz="1300" dirty="0">
                <a:solidFill>
                  <a:srgbClr val="00B050"/>
                </a:solidFill>
                <a:latin typeface="SamsungOne 400" panose="020B0503030303020204" pitchFamily="34" charset="0"/>
                <a:ea typeface="SamsungOne 400" panose="020B0503030303020204" pitchFamily="34" charset="0"/>
              </a:rPr>
              <a:t>within</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a document.</a:t>
            </a:r>
          </a:p>
          <a:p>
            <a:pPr marL="182563" indent="-182563" latinLnBrk="0">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A frequently occurring word within a short document would have a large TF value.</a:t>
            </a:r>
          </a:p>
        </p:txBody>
      </p:sp>
      <mc:AlternateContent xmlns:mc="http://schemas.openxmlformats.org/markup-compatibility/2006" xmlns:a14="http://schemas.microsoft.com/office/drawing/2010/main">
        <mc:Choice Requires="a14">
          <p:sp>
            <p:nvSpPr>
              <p:cNvPr id="20" name="Rectangle 12">
                <a:extLst>
                  <a:ext uri="{FF2B5EF4-FFF2-40B4-BE49-F238E27FC236}">
                    <a16:creationId xmlns:a16="http://schemas.microsoft.com/office/drawing/2014/main" id="{BB1493B3-7206-4FDB-AF68-34317CC291C5}"/>
                  </a:ext>
                </a:extLst>
              </p:cNvPr>
              <p:cNvSpPr/>
              <p:nvPr/>
            </p:nvSpPr>
            <p:spPr>
              <a:xfrm>
                <a:off x="635000" y="3693269"/>
                <a:ext cx="8632824" cy="6953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latinLnBrk="0">
                  <a:spcAft>
                    <a:spcPts val="800"/>
                  </a:spcAft>
                  <a:buClr>
                    <a:srgbClr val="193EB0"/>
                  </a:buClr>
                </a:pPr>
                <a14:m>
                  <m:oMathPara xmlns:m="http://schemas.openxmlformats.org/officeDocument/2006/math">
                    <m:oMathParaPr>
                      <m:jc m:val="centerGroup"/>
                    </m:oMathParaPr>
                    <m:oMath xmlns:m="http://schemas.openxmlformats.org/officeDocument/2006/math">
                      <m:r>
                        <a:rPr lang="en-US" altLang="ko-KR" sz="1400" i="1">
                          <a:solidFill>
                            <a:prstClr val="black"/>
                          </a:solidFill>
                          <a:latin typeface="Cambria Math" panose="02040503050406030204" pitchFamily="18" charset="0"/>
                          <a:cs typeface="Times New Roman" panose="02020603050405020304" pitchFamily="18" charset="0"/>
                          <a:sym typeface="Symbol" panose="05050102010706020507" pitchFamily="18" charset="2"/>
                        </a:rPr>
                        <m:t>𝑇𝐹</m:t>
                      </m:r>
                      <m:d>
                        <m:dPr>
                          <m:ctrlPr>
                            <a:rPr lang="en-US" altLang="ko-KR" sz="1400" i="1">
                              <a:solidFill>
                                <a:prstClr val="black"/>
                              </a:solidFill>
                              <a:latin typeface="Cambria Math" panose="02040503050406030204" pitchFamily="18" charset="0"/>
                              <a:cs typeface="Times New Roman" panose="02020603050405020304" pitchFamily="18" charset="0"/>
                              <a:sym typeface="Symbol" panose="05050102010706020507" pitchFamily="18" charset="2"/>
                            </a:rPr>
                          </m:ctrlPr>
                        </m:dPr>
                        <m:e>
                          <m:r>
                            <a:rPr lang="en-US" altLang="ko-KR" sz="1400" i="1" smtClean="0">
                              <a:solidFill>
                                <a:srgbClr val="193EB0"/>
                              </a:solidFill>
                              <a:latin typeface="Cambria Math" panose="02040503050406030204" pitchFamily="18" charset="0"/>
                              <a:cs typeface="Times New Roman" panose="02020603050405020304" pitchFamily="18" charset="0"/>
                              <a:sym typeface="Symbol" panose="05050102010706020507" pitchFamily="18" charset="2"/>
                            </a:rPr>
                            <m:t>𝑤𝑜𝑟𝑑</m:t>
                          </m:r>
                          <m:r>
                            <a:rPr lang="en-US" altLang="ko-KR" sz="1400" i="1">
                              <a:solidFill>
                                <a:prstClr val="black"/>
                              </a:solidFill>
                              <a:latin typeface="Cambria Math" panose="02040503050406030204" pitchFamily="18" charset="0"/>
                              <a:cs typeface="Times New Roman" panose="02020603050405020304" pitchFamily="18" charset="0"/>
                              <a:sym typeface="Symbol" panose="05050102010706020507" pitchFamily="18" charset="2"/>
                            </a:rPr>
                            <m:t>,</m:t>
                          </m:r>
                          <m:r>
                            <a:rPr lang="en-US" altLang="ko-KR" sz="1400" i="1" smtClean="0">
                              <a:solidFill>
                                <a:srgbClr val="FF0000"/>
                              </a:solidFill>
                              <a:latin typeface="Cambria Math" panose="02040503050406030204" pitchFamily="18" charset="0"/>
                              <a:cs typeface="Times New Roman" panose="02020603050405020304" pitchFamily="18" charset="0"/>
                              <a:sym typeface="Symbol" panose="05050102010706020507" pitchFamily="18" charset="2"/>
                            </a:rPr>
                            <m:t>𝑑𝑜𝑐𝑢𝑚𝑒𝑛𝑡</m:t>
                          </m:r>
                        </m:e>
                      </m:d>
                      <m:r>
                        <a:rPr lang="en-US" altLang="ko-KR" sz="1400" i="1">
                          <a:solidFill>
                            <a:prstClr val="black"/>
                          </a:solidFill>
                          <a:latin typeface="Cambria Math" panose="02040503050406030204" pitchFamily="18" charset="0"/>
                          <a:cs typeface="Times New Roman" panose="02020603050405020304" pitchFamily="18" charset="0"/>
                          <a:sym typeface="Symbol" panose="05050102010706020507" pitchFamily="18" charset="2"/>
                        </a:rPr>
                        <m:t>=</m:t>
                      </m:r>
                      <m:f>
                        <m:fPr>
                          <m:ctrlPr>
                            <a:rPr lang="en-US" altLang="ko-KR" sz="1400" i="1">
                              <a:solidFill>
                                <a:prstClr val="black"/>
                              </a:solidFill>
                              <a:latin typeface="Cambria Math" panose="02040503050406030204" pitchFamily="18" charset="0"/>
                              <a:cs typeface="Times New Roman" panose="02020603050405020304" pitchFamily="18" charset="0"/>
                              <a:sym typeface="Symbol" panose="05050102010706020507" pitchFamily="18" charset="2"/>
                            </a:rPr>
                          </m:ctrlPr>
                        </m:fPr>
                        <m:num>
                          <m:r>
                            <a:rPr lang="en-US" altLang="ko-KR" sz="1400" i="1">
                              <a:solidFill>
                                <a:prstClr val="black"/>
                              </a:solidFill>
                              <a:latin typeface="Cambria Math" panose="02040503050406030204" pitchFamily="18" charset="0"/>
                              <a:cs typeface="Times New Roman" panose="02020603050405020304" pitchFamily="18" charset="0"/>
                              <a:sym typeface="Symbol" panose="05050102010706020507" pitchFamily="18" charset="2"/>
                            </a:rPr>
                            <m:t>𝐹𝑟𝑒𝑞𝑢𝑒𝑛𝑐𝑦</m:t>
                          </m:r>
                          <m:r>
                            <a:rPr lang="en-US" altLang="ko-KR" sz="1400" i="1">
                              <a:solidFill>
                                <a:prstClr val="black"/>
                              </a:solidFill>
                              <a:latin typeface="Cambria Math" panose="02040503050406030204" pitchFamily="18" charset="0"/>
                              <a:cs typeface="Times New Roman" panose="02020603050405020304" pitchFamily="18" charset="0"/>
                              <a:sym typeface="Symbol" panose="05050102010706020507" pitchFamily="18" charset="2"/>
                            </a:rPr>
                            <m:t> </m:t>
                          </m:r>
                          <m:r>
                            <a:rPr lang="en-US" altLang="ko-KR" sz="1400" i="1">
                              <a:solidFill>
                                <a:prstClr val="black"/>
                              </a:solidFill>
                              <a:latin typeface="Cambria Math" panose="02040503050406030204" pitchFamily="18" charset="0"/>
                              <a:cs typeface="Times New Roman" panose="02020603050405020304" pitchFamily="18" charset="0"/>
                              <a:sym typeface="Symbol" panose="05050102010706020507" pitchFamily="18" charset="2"/>
                            </a:rPr>
                            <m:t>𝑜𝑓</m:t>
                          </m:r>
                          <m:r>
                            <a:rPr lang="en-US" altLang="ko-KR" sz="1400" i="1">
                              <a:solidFill>
                                <a:prstClr val="black"/>
                              </a:solidFill>
                              <a:latin typeface="Cambria Math" panose="02040503050406030204" pitchFamily="18" charset="0"/>
                              <a:cs typeface="Times New Roman" panose="02020603050405020304" pitchFamily="18" charset="0"/>
                              <a:sym typeface="Symbol" panose="05050102010706020507" pitchFamily="18" charset="2"/>
                            </a:rPr>
                            <m:t> </m:t>
                          </m:r>
                          <m:r>
                            <a:rPr lang="en-US" altLang="ko-KR" sz="1400" i="1">
                              <a:solidFill>
                                <a:prstClr val="black"/>
                              </a:solidFill>
                              <a:latin typeface="Cambria Math" panose="02040503050406030204" pitchFamily="18" charset="0"/>
                              <a:cs typeface="Times New Roman" panose="02020603050405020304" pitchFamily="18" charset="0"/>
                              <a:sym typeface="Symbol" panose="05050102010706020507" pitchFamily="18" charset="2"/>
                            </a:rPr>
                            <m:t>𝑡h𝑒</m:t>
                          </m:r>
                          <m:r>
                            <a:rPr lang="en-US" altLang="ko-KR" sz="1400" i="1">
                              <a:solidFill>
                                <a:prstClr val="black"/>
                              </a:solidFill>
                              <a:latin typeface="Cambria Math" panose="02040503050406030204" pitchFamily="18" charset="0"/>
                              <a:cs typeface="Times New Roman" panose="02020603050405020304" pitchFamily="18" charset="0"/>
                              <a:sym typeface="Symbol" panose="05050102010706020507" pitchFamily="18" charset="2"/>
                            </a:rPr>
                            <m:t> </m:t>
                          </m:r>
                          <m:r>
                            <a:rPr lang="en-US" altLang="ko-KR" sz="1400" i="1" smtClean="0">
                              <a:solidFill>
                                <a:srgbClr val="193EB0"/>
                              </a:solidFill>
                              <a:latin typeface="Cambria Math" panose="02040503050406030204" pitchFamily="18" charset="0"/>
                              <a:cs typeface="Times New Roman" panose="02020603050405020304" pitchFamily="18" charset="0"/>
                              <a:sym typeface="Symbol" panose="05050102010706020507" pitchFamily="18" charset="2"/>
                            </a:rPr>
                            <m:t>𝑤𝑜𝑟𝑑</m:t>
                          </m:r>
                          <m:r>
                            <a:rPr lang="en-US" altLang="ko-KR" sz="1400" i="1">
                              <a:solidFill>
                                <a:prstClr val="black"/>
                              </a:solidFill>
                              <a:latin typeface="Cambria Math" panose="02040503050406030204" pitchFamily="18" charset="0"/>
                              <a:cs typeface="Times New Roman" panose="02020603050405020304" pitchFamily="18" charset="0"/>
                              <a:sym typeface="Symbol" panose="05050102010706020507" pitchFamily="18" charset="2"/>
                            </a:rPr>
                            <m:t> </m:t>
                          </m:r>
                          <m:r>
                            <a:rPr lang="en-US" altLang="ko-KR" sz="1400" i="1">
                              <a:solidFill>
                                <a:prstClr val="black"/>
                              </a:solidFill>
                              <a:latin typeface="Cambria Math" panose="02040503050406030204" pitchFamily="18" charset="0"/>
                              <a:cs typeface="Times New Roman" panose="02020603050405020304" pitchFamily="18" charset="0"/>
                              <a:sym typeface="Symbol" panose="05050102010706020507" pitchFamily="18" charset="2"/>
                            </a:rPr>
                            <m:t>𝑤𝑖𝑡h𝑖𝑛</m:t>
                          </m:r>
                          <m:r>
                            <a:rPr lang="en-US" altLang="ko-KR" sz="1400" i="1">
                              <a:solidFill>
                                <a:prstClr val="black"/>
                              </a:solidFill>
                              <a:latin typeface="Cambria Math" panose="02040503050406030204" pitchFamily="18" charset="0"/>
                              <a:cs typeface="Times New Roman" panose="02020603050405020304" pitchFamily="18" charset="0"/>
                              <a:sym typeface="Symbol" panose="05050102010706020507" pitchFamily="18" charset="2"/>
                            </a:rPr>
                            <m:t> </m:t>
                          </m:r>
                          <m:r>
                            <a:rPr lang="en-US" altLang="ko-KR" sz="1400" i="1">
                              <a:solidFill>
                                <a:prstClr val="black"/>
                              </a:solidFill>
                              <a:latin typeface="Cambria Math" panose="02040503050406030204" pitchFamily="18" charset="0"/>
                              <a:cs typeface="Times New Roman" panose="02020603050405020304" pitchFamily="18" charset="0"/>
                              <a:sym typeface="Symbol" panose="05050102010706020507" pitchFamily="18" charset="2"/>
                            </a:rPr>
                            <m:t>𝑡h𝑒</m:t>
                          </m:r>
                          <m:r>
                            <a:rPr lang="en-US" altLang="ko-KR" sz="1400" i="1">
                              <a:solidFill>
                                <a:prstClr val="black"/>
                              </a:solidFill>
                              <a:latin typeface="Cambria Math" panose="02040503050406030204" pitchFamily="18" charset="0"/>
                              <a:cs typeface="Times New Roman" panose="02020603050405020304" pitchFamily="18" charset="0"/>
                              <a:sym typeface="Symbol" panose="05050102010706020507" pitchFamily="18" charset="2"/>
                            </a:rPr>
                            <m:t> </m:t>
                          </m:r>
                          <m:r>
                            <a:rPr lang="en-US" altLang="ko-KR" sz="1400" i="1" smtClean="0">
                              <a:solidFill>
                                <a:srgbClr val="FF0000"/>
                              </a:solidFill>
                              <a:latin typeface="Cambria Math" panose="02040503050406030204" pitchFamily="18" charset="0"/>
                              <a:cs typeface="Times New Roman" panose="02020603050405020304" pitchFamily="18" charset="0"/>
                              <a:sym typeface="Symbol" panose="05050102010706020507" pitchFamily="18" charset="2"/>
                            </a:rPr>
                            <m:t>𝑑𝑜𝑐𝑢𝑚𝑒𝑛𝑡</m:t>
                          </m:r>
                        </m:num>
                        <m:den>
                          <m:r>
                            <a:rPr lang="en-US" altLang="ko-KR" sz="1400" i="1">
                              <a:solidFill>
                                <a:prstClr val="black"/>
                              </a:solidFill>
                              <a:latin typeface="Cambria Math" panose="02040503050406030204" pitchFamily="18" charset="0"/>
                              <a:cs typeface="Times New Roman" panose="02020603050405020304" pitchFamily="18" charset="0"/>
                              <a:sym typeface="Symbol" panose="05050102010706020507" pitchFamily="18" charset="2"/>
                            </a:rPr>
                            <m:t>𝑇h𝑒</m:t>
                          </m:r>
                          <m:r>
                            <a:rPr lang="en-US" altLang="ko-KR" sz="1400" i="1">
                              <a:solidFill>
                                <a:prstClr val="black"/>
                              </a:solidFill>
                              <a:latin typeface="Cambria Math" panose="02040503050406030204" pitchFamily="18" charset="0"/>
                              <a:cs typeface="Times New Roman" panose="02020603050405020304" pitchFamily="18" charset="0"/>
                              <a:sym typeface="Symbol" panose="05050102010706020507" pitchFamily="18" charset="2"/>
                            </a:rPr>
                            <m:t> </m:t>
                          </m:r>
                          <m:r>
                            <a:rPr lang="en-US" altLang="ko-KR" sz="1400" i="1" smtClean="0">
                              <a:solidFill>
                                <a:srgbClr val="FF0000"/>
                              </a:solidFill>
                              <a:latin typeface="Cambria Math" panose="02040503050406030204" pitchFamily="18" charset="0"/>
                              <a:cs typeface="Times New Roman" panose="02020603050405020304" pitchFamily="18" charset="0"/>
                              <a:sym typeface="Symbol" panose="05050102010706020507" pitchFamily="18" charset="2"/>
                            </a:rPr>
                            <m:t>𝑑𝑜𝑐𝑢𝑚𝑒𝑛𝑡</m:t>
                          </m:r>
                          <m:r>
                            <a:rPr lang="en-US" altLang="ko-KR" sz="1400" i="1">
                              <a:solidFill>
                                <a:prstClr val="black"/>
                              </a:solidFill>
                              <a:latin typeface="Cambria Math" panose="02040503050406030204" pitchFamily="18" charset="0"/>
                              <a:cs typeface="Times New Roman" panose="02020603050405020304" pitchFamily="18" charset="0"/>
                              <a:sym typeface="Symbol" panose="05050102010706020507" pitchFamily="18" charset="2"/>
                            </a:rPr>
                            <m:t> </m:t>
                          </m:r>
                          <m:r>
                            <a:rPr lang="en-US" altLang="ko-KR" sz="1400" i="1">
                              <a:solidFill>
                                <a:prstClr val="black"/>
                              </a:solidFill>
                              <a:latin typeface="Cambria Math" panose="02040503050406030204" pitchFamily="18" charset="0"/>
                              <a:cs typeface="Times New Roman" panose="02020603050405020304" pitchFamily="18" charset="0"/>
                              <a:sym typeface="Symbol" panose="05050102010706020507" pitchFamily="18" charset="2"/>
                            </a:rPr>
                            <m:t>𝑙𝑒𝑛𝑔𝑡h</m:t>
                          </m:r>
                        </m:den>
                      </m:f>
                    </m:oMath>
                  </m:oMathPara>
                </a14:m>
                <a:endParaRPr lang="en-US" altLang="ko-KR" sz="1050" dirty="0">
                  <a:solidFill>
                    <a:schemeClr val="tx1">
                      <a:lumMod val="85000"/>
                      <a:lumOff val="15000"/>
                    </a:schemeClr>
                  </a:solidFill>
                  <a:latin typeface="SamsungOne 400" panose="020B0503030303020204" pitchFamily="34" charset="0"/>
                  <a:ea typeface="SamsungOne 400" panose="020B0503030303020204" pitchFamily="34" charset="0"/>
                </a:endParaRPr>
              </a:p>
            </p:txBody>
          </p:sp>
        </mc:Choice>
        <mc:Fallback xmlns="">
          <p:sp>
            <p:nvSpPr>
              <p:cNvPr id="20" name="Rectangle 12">
                <a:extLst>
                  <a:ext uri="{FF2B5EF4-FFF2-40B4-BE49-F238E27FC236}">
                    <a16:creationId xmlns:a16="http://schemas.microsoft.com/office/drawing/2014/main" xmlns:a14="http://schemas.microsoft.com/office/drawing/2010/main" xmlns="" id="{BB1493B3-7206-4FDB-AF68-34317CC291C5}"/>
                  </a:ext>
                </a:extLst>
              </p:cNvPr>
              <p:cNvSpPr>
                <a:spLocks noRot="1" noChangeAspect="1" noMove="1" noResize="1" noEditPoints="1" noAdjustHandles="1" noChangeArrowheads="1" noChangeShapeType="1" noTextEdit="1"/>
              </p:cNvSpPr>
              <p:nvPr/>
            </p:nvSpPr>
            <p:spPr>
              <a:xfrm>
                <a:off x="635000" y="3693269"/>
                <a:ext cx="8632824" cy="695300"/>
              </a:xfrm>
              <a:prstGeom prst="rect">
                <a:avLst/>
              </a:prstGeom>
              <a:blipFill rotWithShape="0">
                <a:blip r:embed="rId3"/>
                <a:stretch>
                  <a:fillRect/>
                </a:stretch>
              </a:blipFill>
              <a:ln>
                <a:noFill/>
              </a:ln>
            </p:spPr>
            <p:txBody>
              <a:bodyPr/>
              <a:lstStyle/>
              <a:p>
                <a:r>
                  <a:rPr lang="ko-KR" altLang="en-US">
                    <a:noFill/>
                  </a:rPr>
                  <a:t> </a:t>
                </a:r>
              </a:p>
            </p:txBody>
          </p:sp>
        </mc:Fallback>
      </mc:AlternateContent>
      <p:sp>
        <p:nvSpPr>
          <p:cNvPr id="21" name="Rectangle 12">
            <a:extLst>
              <a:ext uri="{FF2B5EF4-FFF2-40B4-BE49-F238E27FC236}">
                <a16:creationId xmlns:a16="http://schemas.microsoft.com/office/drawing/2014/main" id="{BB1493B3-7206-4FDB-AF68-34317CC291C5}"/>
              </a:ext>
            </a:extLst>
          </p:cNvPr>
          <p:cNvSpPr/>
          <p:nvPr/>
        </p:nvSpPr>
        <p:spPr>
          <a:xfrm>
            <a:off x="711201" y="4869160"/>
            <a:ext cx="8632824"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latinLnBrk="0">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TF has to be calculated per </a:t>
            </a:r>
            <a:r>
              <a:rPr lang="en-US" altLang="ko-KR" sz="1300" dirty="0">
                <a:solidFill>
                  <a:srgbClr val="193EB0"/>
                </a:solidFill>
                <a:latin typeface="SamsungOne 400" panose="020B0503030303020204" pitchFamily="34" charset="0"/>
                <a:ea typeface="SamsungOne 400" panose="020B0503030303020204" pitchFamily="34" charset="0"/>
              </a:rPr>
              <a:t>word</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and per </a:t>
            </a:r>
            <a:r>
              <a:rPr lang="en-US" altLang="ko-KR" sz="1300" dirty="0">
                <a:solidFill>
                  <a:srgbClr val="FF0000"/>
                </a:solidFill>
                <a:latin typeface="SamsungOne 400" panose="020B0503030303020204" pitchFamily="34" charset="0"/>
                <a:ea typeface="SamsungOne 400" panose="020B0503030303020204" pitchFamily="34" charset="0"/>
              </a:rPr>
              <a:t>document</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a:t>
            </a:r>
          </a:p>
        </p:txBody>
      </p:sp>
    </p:spTree>
    <p:extLst>
      <p:ext uri="{BB962C8B-B14F-4D97-AF65-F5344CB8AC3E}">
        <p14:creationId xmlns:p14="http://schemas.microsoft.com/office/powerpoint/2010/main" val="29910638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직사각형 11">
            <a:extLst>
              <a:ext uri="{FF2B5EF4-FFF2-40B4-BE49-F238E27FC236}">
                <a16:creationId xmlns:a16="http://schemas.microsoft.com/office/drawing/2014/main" id="{DD5E6D8C-50AF-4FC7-9CD2-1531E709A434}"/>
              </a:ext>
            </a:extLst>
          </p:cNvPr>
          <p:cNvSpPr/>
          <p:nvPr/>
        </p:nvSpPr>
        <p:spPr>
          <a:xfrm>
            <a:off x="558800" y="525055"/>
            <a:ext cx="5824317"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600" dirty="0">
                <a:solidFill>
                  <a:schemeClr val="bg1">
                    <a:lumMod val="95000"/>
                  </a:schemeClr>
                </a:solidFill>
                <a:latin typeface="SamsungOne 700" panose="020B0803030303020204" pitchFamily="34" charset="0"/>
                <a:ea typeface="SamsungOne 700" panose="020B0803030303020204" pitchFamily="34" charset="0"/>
              </a:rPr>
              <a:t>UNIT 6. </a:t>
            </a:r>
            <a:br>
              <a:rPr lang="en-US" altLang="ko-KR" dirty="0">
                <a:solidFill>
                  <a:schemeClr val="bg1">
                    <a:lumMod val="95000"/>
                  </a:schemeClr>
                </a:solidFill>
                <a:latin typeface="SamsungOne 700" panose="020B0803030303020204" pitchFamily="34" charset="0"/>
                <a:ea typeface="SamsungOne 700" panose="020B0803030303020204" pitchFamily="34" charset="0"/>
              </a:rPr>
            </a:br>
            <a:r>
              <a:rPr lang="en-US" altLang="ko-KR" sz="2000" dirty="0">
                <a:solidFill>
                  <a:schemeClr val="bg1">
                    <a:lumMod val="95000"/>
                  </a:schemeClr>
                </a:solidFill>
                <a:latin typeface="SamsungOne 700" panose="020B0803030303020204" pitchFamily="34" charset="0"/>
                <a:ea typeface="SamsungOne 700" panose="020B0803030303020204" pitchFamily="34" charset="0"/>
              </a:rPr>
              <a:t>6.1. </a:t>
            </a:r>
            <a:r>
              <a:rPr lang="en-US" altLang="ko-KR" sz="2000" dirty="0">
                <a:solidFill>
                  <a:schemeClr val="bg1">
                    <a:lumMod val="95000"/>
                  </a:schemeClr>
                </a:solidFill>
                <a:latin typeface="SamsungOne 400" panose="020B0503030303020204" pitchFamily="34" charset="0"/>
                <a:ea typeface="SamsungOne 400" panose="020B0503030303020204" pitchFamily="34" charset="0"/>
              </a:rPr>
              <a:t>String Manipulation</a:t>
            </a:r>
          </a:p>
        </p:txBody>
      </p:sp>
      <p:sp>
        <p:nvSpPr>
          <p:cNvPr id="13" name="직사각형 12">
            <a:extLst>
              <a:ext uri="{FF2B5EF4-FFF2-40B4-BE49-F238E27FC236}">
                <a16:creationId xmlns:a16="http://schemas.microsoft.com/office/drawing/2014/main" id="{69308D3F-85C4-471C-A986-D53C0C2BF234}"/>
              </a:ext>
            </a:extLst>
          </p:cNvPr>
          <p:cNvSpPr/>
          <p:nvPr/>
        </p:nvSpPr>
        <p:spPr>
          <a:xfrm>
            <a:off x="546895" y="1528482"/>
            <a:ext cx="8797130"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3200" dirty="0">
                <a:solidFill>
                  <a:schemeClr val="tx1">
                    <a:lumMod val="95000"/>
                    <a:lumOff val="5000"/>
                  </a:schemeClr>
                </a:solidFill>
                <a:latin typeface="Samsung Sharp Sans" pitchFamily="2" charset="0"/>
                <a:ea typeface="Samsung Sharp Sans" pitchFamily="2" charset="0"/>
                <a:cs typeface="Samsung Sharp Sans" pitchFamily="2" charset="0"/>
              </a:rPr>
              <a:t>String Manipulation (1/2)</a:t>
            </a:r>
          </a:p>
        </p:txBody>
      </p:sp>
      <p:grpSp>
        <p:nvGrpSpPr>
          <p:cNvPr id="18" name="그룹 17">
            <a:extLst>
              <a:ext uri="{FF2B5EF4-FFF2-40B4-BE49-F238E27FC236}">
                <a16:creationId xmlns:a16="http://schemas.microsoft.com/office/drawing/2014/main" id="{252CA2F8-4D43-4EA9-8541-9BE7282DDF67}"/>
              </a:ext>
            </a:extLst>
          </p:cNvPr>
          <p:cNvGrpSpPr/>
          <p:nvPr/>
        </p:nvGrpSpPr>
        <p:grpSpPr>
          <a:xfrm>
            <a:off x="558800" y="2232686"/>
            <a:ext cx="8785225" cy="215444"/>
            <a:chOff x="1027113" y="2045625"/>
            <a:chExt cx="8785225" cy="215444"/>
          </a:xfrm>
        </p:grpSpPr>
        <p:sp>
          <p:nvSpPr>
            <p:cNvPr id="19" name="직사각형 18">
              <a:extLst>
                <a:ext uri="{FF2B5EF4-FFF2-40B4-BE49-F238E27FC236}">
                  <a16:creationId xmlns:a16="http://schemas.microsoft.com/office/drawing/2014/main" id="{1AD53A6A-9DEF-4226-86B4-61B3B7EE1D6A}"/>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p>
          </p:txBody>
        </p:sp>
        <p:sp>
          <p:nvSpPr>
            <p:cNvPr id="20" name="직사각형 19">
              <a:extLst>
                <a:ext uri="{FF2B5EF4-FFF2-40B4-BE49-F238E27FC236}">
                  <a16:creationId xmlns:a16="http://schemas.microsoft.com/office/drawing/2014/main" id="{C4EC861F-F2DE-42AE-92BB-B35922C8374A}"/>
                </a:ext>
              </a:extLst>
            </p:cNvPr>
            <p:cNvSpPr/>
            <p:nvPr/>
          </p:nvSpPr>
          <p:spPr>
            <a:xfrm>
              <a:off x="1179513" y="204562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Useful functions and methods for string manipulation:</a:t>
              </a:r>
            </a:p>
          </p:txBody>
        </p:sp>
      </p:grpSp>
      <p:graphicFrame>
        <p:nvGraphicFramePr>
          <p:cNvPr id="21" name="Table 13">
            <a:extLst>
              <a:ext uri="{FF2B5EF4-FFF2-40B4-BE49-F238E27FC236}">
                <a16:creationId xmlns:a16="http://schemas.microsoft.com/office/drawing/2014/main" id="{29A93034-4EBA-4356-861C-ECFA24F08E75}"/>
              </a:ext>
            </a:extLst>
          </p:cNvPr>
          <p:cNvGraphicFramePr>
            <a:graphicFrameLocks noGrp="1"/>
          </p:cNvGraphicFramePr>
          <p:nvPr/>
        </p:nvGraphicFramePr>
        <p:xfrm>
          <a:off x="703263" y="2565400"/>
          <a:ext cx="8640762" cy="3492506"/>
        </p:xfrm>
        <a:graphic>
          <a:graphicData uri="http://schemas.openxmlformats.org/drawingml/2006/table">
            <a:tbl>
              <a:tblPr firstRow="1" bandRow="1">
                <a:tableStyleId>{5940675A-B579-460E-94D1-54222C63F5DA}</a:tableStyleId>
              </a:tblPr>
              <a:tblGrid>
                <a:gridCol w="2934817">
                  <a:extLst>
                    <a:ext uri="{9D8B030D-6E8A-4147-A177-3AD203B41FA5}">
                      <a16:colId xmlns:a16="http://schemas.microsoft.com/office/drawing/2014/main" val="20000"/>
                    </a:ext>
                  </a:extLst>
                </a:gridCol>
                <a:gridCol w="5705945">
                  <a:extLst>
                    <a:ext uri="{9D8B030D-6E8A-4147-A177-3AD203B41FA5}">
                      <a16:colId xmlns:a16="http://schemas.microsoft.com/office/drawing/2014/main" val="20001"/>
                    </a:ext>
                  </a:extLst>
                </a:gridCol>
              </a:tblGrid>
              <a:tr h="281654">
                <a:tc>
                  <a:txBody>
                    <a:bodyPr/>
                    <a:lstStyle/>
                    <a:p>
                      <a:pPr marL="0" algn="ctr" defTabSz="914400" rtl="0" eaLnBrk="1" latinLnBrk="1" hangingPunct="1"/>
                      <a:r>
                        <a:rPr lang="en-US" sz="14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Function</a:t>
                      </a:r>
                    </a:p>
                  </a:txBody>
                  <a:tcPr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marL="0" algn="ctr" defTabSz="914400" rtl="0" eaLnBrk="1" latinLnBrk="1" hangingPunct="1"/>
                      <a:r>
                        <a:rPr lang="en-US" sz="14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Explanation</a:t>
                      </a:r>
                    </a:p>
                  </a:txBody>
                  <a:tcPr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0"/>
                  </a:ext>
                </a:extLst>
              </a:tr>
              <a:tr h="267571">
                <a:tc>
                  <a:txBody>
                    <a:bodyPr/>
                    <a:lstStyle/>
                    <a:p>
                      <a:pPr algn="ctr"/>
                      <a:r>
                        <a:rPr lang="en-US" sz="1300" b="0" kern="1200" dirty="0" err="1">
                          <a:gradFill>
                            <a:gsLst>
                              <a:gs pos="0">
                                <a:srgbClr val="193EB0"/>
                              </a:gs>
                              <a:gs pos="100000">
                                <a:srgbClr val="1F45BC"/>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x</a:t>
                      </a:r>
                      <a:r>
                        <a:rPr lang="en-US" sz="13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.lstrip</a:t>
                      </a: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t>
                      </a:r>
                    </a:p>
                  </a:txBody>
                  <a:tcPr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Remove</a:t>
                      </a:r>
                      <a:r>
                        <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cs typeface="Times New Roman" panose="02020603050405020304" pitchFamily="18" charset="0"/>
                        </a:rPr>
                        <a:t> </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space</a:t>
                      </a:r>
                      <a:r>
                        <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cs typeface="Times New Roman" panose="02020603050405020304" pitchFamily="18" charset="0"/>
                        </a:rPr>
                        <a:t> </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on</a:t>
                      </a:r>
                      <a:r>
                        <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cs typeface="Times New Roman" panose="02020603050405020304" pitchFamily="18" charset="0"/>
                        </a:rPr>
                        <a:t> </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the</a:t>
                      </a:r>
                      <a:r>
                        <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cs typeface="Times New Roman" panose="02020603050405020304" pitchFamily="18" charset="0"/>
                        </a:rPr>
                        <a:t> </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left.</a:t>
                      </a: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1"/>
                  </a:ext>
                </a:extLst>
              </a:tr>
              <a:tr h="267571">
                <a:tc>
                  <a:txBody>
                    <a:bodyPr/>
                    <a:lstStyle/>
                    <a:p>
                      <a:pPr algn="ctr"/>
                      <a:r>
                        <a:rPr lang="en-US" sz="1300" b="0" kern="1200" dirty="0" err="1">
                          <a:gradFill>
                            <a:gsLst>
                              <a:gs pos="0">
                                <a:srgbClr val="193EB0"/>
                              </a:gs>
                              <a:gs pos="100000">
                                <a:srgbClr val="1F45BC"/>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x</a:t>
                      </a:r>
                      <a:r>
                        <a:rPr lang="en-US" sz="13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.rstrip</a:t>
                      </a: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t>
                      </a:r>
                    </a:p>
                  </a:txBody>
                  <a:tcPr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Remove</a:t>
                      </a:r>
                      <a:r>
                        <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cs typeface="Times New Roman" panose="02020603050405020304" pitchFamily="18" charset="0"/>
                        </a:rPr>
                        <a:t> </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space</a:t>
                      </a:r>
                      <a:r>
                        <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cs typeface="Times New Roman" panose="02020603050405020304" pitchFamily="18" charset="0"/>
                        </a:rPr>
                        <a:t> </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on</a:t>
                      </a:r>
                      <a:r>
                        <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cs typeface="Times New Roman" panose="02020603050405020304" pitchFamily="18" charset="0"/>
                        </a:rPr>
                        <a:t> </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the</a:t>
                      </a:r>
                      <a:r>
                        <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cs typeface="Times New Roman" panose="02020603050405020304" pitchFamily="18" charset="0"/>
                        </a:rPr>
                        <a:t> </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right.</a:t>
                      </a: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2"/>
                  </a:ext>
                </a:extLst>
              </a:tr>
              <a:tr h="267571">
                <a:tc>
                  <a:txBody>
                    <a:bodyPr/>
                    <a:lstStyle/>
                    <a:p>
                      <a:pPr algn="ctr"/>
                      <a:r>
                        <a:rPr lang="en-US" sz="1300" b="0" kern="1200" dirty="0" err="1">
                          <a:gradFill>
                            <a:gsLst>
                              <a:gs pos="0">
                                <a:srgbClr val="193EB0"/>
                              </a:gs>
                              <a:gs pos="100000">
                                <a:srgbClr val="1F45BC"/>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x</a:t>
                      </a:r>
                      <a:r>
                        <a:rPr lang="en-US" sz="13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.strip</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t>
                      </a: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Remove</a:t>
                      </a:r>
                      <a:r>
                        <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cs typeface="Times New Roman" panose="02020603050405020304" pitchFamily="18" charset="0"/>
                        </a:rPr>
                        <a:t> </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space on both sides.</a:t>
                      </a: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3"/>
                  </a:ext>
                </a:extLst>
              </a:tr>
              <a:tr h="267571">
                <a:tc>
                  <a:txBody>
                    <a:bodyPr/>
                    <a:lstStyle/>
                    <a:p>
                      <a:pPr algn="ctr"/>
                      <a:r>
                        <a:rPr lang="en-US" sz="1300" b="0" kern="1200" dirty="0" err="1">
                          <a:gradFill>
                            <a:gsLst>
                              <a:gs pos="0">
                                <a:srgbClr val="193EB0"/>
                              </a:gs>
                              <a:gs pos="100000">
                                <a:srgbClr val="1F45BC"/>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x</a:t>
                      </a:r>
                      <a:r>
                        <a:rPr lang="en-US" sz="13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.replace</a:t>
                      </a: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t>
                      </a:r>
                      <a:r>
                        <a:rPr lang="en-US" sz="1300" b="0" kern="1200" dirty="0">
                          <a:gradFill>
                            <a:gsLst>
                              <a:gs pos="0">
                                <a:srgbClr val="FF0000"/>
                              </a:gs>
                              <a:gs pos="100000">
                                <a:srgbClr val="FF0000"/>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str1, str2</a:t>
                      </a: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t>
                      </a:r>
                    </a:p>
                  </a:txBody>
                  <a:tcPr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Replace the substring</a:t>
                      </a:r>
                      <a:r>
                        <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cs typeface="Times New Roman" panose="02020603050405020304" pitchFamily="18" charset="0"/>
                        </a:rPr>
                        <a:t> </a:t>
                      </a:r>
                      <a:r>
                        <a:rPr lang="en-US" altLang="ko-KR" sz="1300" b="0" kern="1200" dirty="0">
                          <a:gradFill>
                            <a:gsLst>
                              <a:gs pos="0">
                                <a:srgbClr val="FF0000"/>
                              </a:gs>
                              <a:gs pos="100000">
                                <a:srgbClr val="FF0000"/>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str1 </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sym typeface="Symbol" panose="05050102010706020507" pitchFamily="18" charset="2"/>
                        </a:rPr>
                        <a:t>by</a:t>
                      </a:r>
                      <a:r>
                        <a:rPr lang="en-US" altLang="ko-KR" sz="1300" b="0" kern="1200" dirty="0">
                          <a:gradFill>
                            <a:gsLst>
                              <a:gs pos="0">
                                <a:srgbClr val="FF0000"/>
                              </a:gs>
                              <a:gs pos="100000">
                                <a:srgbClr val="FF0000"/>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sym typeface="Symbol" panose="05050102010706020507" pitchFamily="18" charset="2"/>
                        </a:rPr>
                        <a:t> str2</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sym typeface="Symbol" panose="05050102010706020507" pitchFamily="18" charset="2"/>
                        </a:rPr>
                        <a:t>.</a:t>
                      </a: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4"/>
                  </a:ext>
                </a:extLst>
              </a:tr>
              <a:tr h="267571">
                <a:tc>
                  <a:txBody>
                    <a:bodyPr/>
                    <a:lstStyle/>
                    <a:p>
                      <a:pPr algn="ctr"/>
                      <a:r>
                        <a:rPr lang="en-US" sz="1300" b="0" kern="1200" dirty="0" err="1">
                          <a:gradFill>
                            <a:gsLst>
                              <a:gs pos="0">
                                <a:srgbClr val="193EB0"/>
                              </a:gs>
                              <a:gs pos="100000">
                                <a:srgbClr val="1F45BC"/>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x</a:t>
                      </a:r>
                      <a:r>
                        <a:rPr lang="en-US" sz="13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.count</a:t>
                      </a: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t>
                      </a:r>
                      <a:r>
                        <a:rPr lang="en-US" sz="1300" b="0" kern="1200" dirty="0" err="1">
                          <a:gradFill>
                            <a:gsLst>
                              <a:gs pos="0">
                                <a:srgbClr val="FF0000"/>
                              </a:gs>
                              <a:gs pos="100000">
                                <a:srgbClr val="FF0000"/>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str</a:t>
                      </a: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t>
                      </a:r>
                    </a:p>
                  </a:txBody>
                  <a:tcPr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Number of occurrences of </a:t>
                      </a:r>
                      <a:r>
                        <a:rPr lang="en-US" altLang="ko-KR" sz="1300" b="0" kern="1200" dirty="0">
                          <a:gradFill>
                            <a:gsLst>
                              <a:gs pos="0">
                                <a:srgbClr val="FF0000"/>
                              </a:gs>
                              <a:gs pos="100000">
                                <a:srgbClr val="FF0000"/>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str</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in </a:t>
                      </a:r>
                      <a:r>
                        <a:rPr lang="en-US" altLang="ko-KR" sz="1300" b="0" kern="1200" dirty="0">
                          <a:gradFill>
                            <a:gsLst>
                              <a:gs pos="0">
                                <a:srgbClr val="193EB0"/>
                              </a:gs>
                              <a:gs pos="100000">
                                <a:srgbClr val="1F45BC"/>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x</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t>
                      </a: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5"/>
                  </a:ext>
                </a:extLst>
              </a:tr>
              <a:tr h="267571">
                <a:tc>
                  <a:txBody>
                    <a:bodyPr/>
                    <a:lstStyle/>
                    <a:p>
                      <a:pPr algn="ctr"/>
                      <a:r>
                        <a:rPr lang="en-US" sz="1300" b="0" kern="1200" dirty="0" err="1">
                          <a:gradFill>
                            <a:gsLst>
                              <a:gs pos="0">
                                <a:srgbClr val="193EB0"/>
                              </a:gs>
                              <a:gs pos="100000">
                                <a:srgbClr val="1F45BC"/>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x</a:t>
                      </a:r>
                      <a:r>
                        <a:rPr lang="en-US" sz="13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.find</a:t>
                      </a: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t>
                      </a:r>
                      <a:r>
                        <a:rPr lang="en-US" sz="1300" b="0" kern="1200" dirty="0" err="1">
                          <a:gradFill>
                            <a:gsLst>
                              <a:gs pos="0">
                                <a:srgbClr val="FF0000"/>
                              </a:gs>
                              <a:gs pos="100000">
                                <a:srgbClr val="FF0000"/>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str</a:t>
                      </a: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t>
                      </a:r>
                    </a:p>
                  </a:txBody>
                  <a:tcPr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Find</a:t>
                      </a:r>
                      <a:r>
                        <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cs typeface="Times New Roman" panose="02020603050405020304" pitchFamily="18" charset="0"/>
                        </a:rPr>
                        <a:t> </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the</a:t>
                      </a:r>
                      <a:r>
                        <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cs typeface="Times New Roman" panose="02020603050405020304" pitchFamily="18" charset="0"/>
                        </a:rPr>
                        <a:t> </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sub-string </a:t>
                      </a:r>
                      <a:r>
                        <a:rPr lang="en-US" altLang="ko-KR" sz="1300" b="0" kern="1200" dirty="0">
                          <a:gradFill>
                            <a:gsLst>
                              <a:gs pos="0">
                                <a:srgbClr val="FF0000"/>
                              </a:gs>
                              <a:gs pos="100000">
                                <a:srgbClr val="FF0000"/>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str</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Returns -1 if not found. </a:t>
                      </a: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6"/>
                  </a:ext>
                </a:extLst>
              </a:tr>
              <a:tr h="267571">
                <a:tc>
                  <a:txBody>
                    <a:bodyPr/>
                    <a:lstStyle/>
                    <a:p>
                      <a:pPr algn="ctr"/>
                      <a:r>
                        <a:rPr lang="en-US" sz="1300" b="0" kern="1200" dirty="0" err="1">
                          <a:gradFill>
                            <a:gsLst>
                              <a:gs pos="0">
                                <a:srgbClr val="193EB0"/>
                              </a:gs>
                              <a:gs pos="100000">
                                <a:srgbClr val="1F45BC"/>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x</a:t>
                      </a:r>
                      <a:r>
                        <a:rPr lang="en-US" sz="13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.index</a:t>
                      </a: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t>
                      </a:r>
                      <a:r>
                        <a:rPr lang="en-US" sz="1300" b="0" kern="1200" dirty="0" err="1">
                          <a:gradFill>
                            <a:gsLst>
                              <a:gs pos="0">
                                <a:srgbClr val="FF0000"/>
                              </a:gs>
                              <a:gs pos="100000">
                                <a:srgbClr val="FF0000"/>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str</a:t>
                      </a: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t>
                      </a:r>
                    </a:p>
                  </a:txBody>
                  <a:tcPr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Find</a:t>
                      </a:r>
                      <a:r>
                        <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cs typeface="Times New Roman" panose="02020603050405020304" pitchFamily="18" charset="0"/>
                        </a:rPr>
                        <a:t> </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the sub-string </a:t>
                      </a:r>
                      <a:r>
                        <a:rPr lang="en-US" altLang="ko-KR" sz="1300" b="0" kern="1200" dirty="0">
                          <a:gradFill>
                            <a:gsLst>
                              <a:gs pos="0">
                                <a:srgbClr val="FF0000"/>
                              </a:gs>
                              <a:gs pos="100000">
                                <a:srgbClr val="FF0000"/>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str</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Throws an error if not found.</a:t>
                      </a: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7"/>
                  </a:ext>
                </a:extLst>
              </a:tr>
              <a:tr h="267571">
                <a:tc>
                  <a:txBody>
                    <a:bodyPr/>
                    <a:lstStyle/>
                    <a:p>
                      <a:pPr algn="ctr"/>
                      <a:r>
                        <a:rPr lang="en-US" sz="1300" b="0" kern="1200" dirty="0" err="1">
                          <a:gradFill>
                            <a:gsLst>
                              <a:gs pos="0">
                                <a:srgbClr val="FF0000"/>
                              </a:gs>
                              <a:gs pos="100000">
                                <a:srgbClr val="FF0000"/>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y</a:t>
                      </a:r>
                      <a:r>
                        <a:rPr lang="en-US" sz="13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.join</a:t>
                      </a: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t>
                      </a:r>
                      <a:r>
                        <a:rPr lang="en-US" sz="1300" b="0" kern="1200" dirty="0" err="1">
                          <a:gradFill>
                            <a:gsLst>
                              <a:gs pos="0">
                                <a:srgbClr val="00B050"/>
                              </a:gs>
                              <a:gs pos="100000">
                                <a:srgbClr val="00B050"/>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str_list</a:t>
                      </a: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t>
                      </a:r>
                    </a:p>
                  </a:txBody>
                  <a:tcPr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Concatenate the elements of </a:t>
                      </a:r>
                      <a:r>
                        <a:rPr lang="en-US" altLang="ko-KR" sz="1300" b="0" kern="1200" dirty="0" err="1">
                          <a:gradFill>
                            <a:gsLst>
                              <a:gs pos="0">
                                <a:srgbClr val="00B050"/>
                              </a:gs>
                              <a:gs pos="100000">
                                <a:srgbClr val="00B050"/>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str_list</a:t>
                      </a:r>
                      <a:r>
                        <a:rPr lang="en-US" altLang="ko-KR" sz="1300" b="0" kern="1200" dirty="0">
                          <a:gradFill>
                            <a:gsLst>
                              <a:gs pos="0">
                                <a:srgbClr val="00B050"/>
                              </a:gs>
                              <a:gs pos="100000">
                                <a:srgbClr val="00B050"/>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using </a:t>
                      </a:r>
                      <a:r>
                        <a:rPr lang="en-US" altLang="ko-KR" sz="1300" b="0" kern="1200" dirty="0">
                          <a:gradFill>
                            <a:gsLst>
                              <a:gs pos="0">
                                <a:srgbClr val="FF0000"/>
                              </a:gs>
                              <a:gs pos="100000">
                                <a:srgbClr val="FF0000"/>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y</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as separator.</a:t>
                      </a: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8"/>
                  </a:ext>
                </a:extLst>
              </a:tr>
              <a:tr h="267571">
                <a:tc>
                  <a:txBody>
                    <a:bodyPr/>
                    <a:lstStyle/>
                    <a:p>
                      <a:pPr algn="ctr"/>
                      <a:r>
                        <a:rPr lang="en-US" sz="1300" b="0" kern="1200" dirty="0" err="1">
                          <a:gradFill>
                            <a:gsLst>
                              <a:gs pos="0">
                                <a:srgbClr val="193EB0"/>
                              </a:gs>
                              <a:gs pos="100000">
                                <a:srgbClr val="1F45BC"/>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x</a:t>
                      </a:r>
                      <a:r>
                        <a:rPr lang="en-US" sz="13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.split</a:t>
                      </a: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t>
                      </a:r>
                      <a:r>
                        <a:rPr lang="en-US" sz="1300" b="0" kern="1200" dirty="0">
                          <a:gradFill>
                            <a:gsLst>
                              <a:gs pos="0">
                                <a:srgbClr val="FF0000"/>
                              </a:gs>
                              <a:gs pos="100000">
                                <a:srgbClr val="FF0000"/>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y</a:t>
                      </a: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t>
                      </a:r>
                    </a:p>
                  </a:txBody>
                  <a:tcPr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Break up a string using </a:t>
                      </a:r>
                      <a:r>
                        <a:rPr lang="en-US" altLang="ko-KR" sz="1300" b="0" kern="1200" dirty="0">
                          <a:gradFill>
                            <a:gsLst>
                              <a:gs pos="0">
                                <a:srgbClr val="FF0000"/>
                              </a:gs>
                              <a:gs pos="100000">
                                <a:srgbClr val="FF0000"/>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y</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as separator.</a:t>
                      </a:r>
                      <a:r>
                        <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cs typeface="Times New Roman" panose="02020603050405020304" pitchFamily="18" charset="0"/>
                        </a:rPr>
                        <a:t> </a:t>
                      </a: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9"/>
                  </a:ext>
                </a:extLst>
              </a:tr>
              <a:tr h="267571">
                <a:tc>
                  <a:txBody>
                    <a:bodyPr/>
                    <a:lstStyle/>
                    <a:p>
                      <a:pPr algn="ctr"/>
                      <a:r>
                        <a:rPr lang="en-US" sz="1300" b="0" kern="1200" dirty="0" err="1">
                          <a:gradFill>
                            <a:gsLst>
                              <a:gs pos="0">
                                <a:srgbClr val="193EB0"/>
                              </a:gs>
                              <a:gs pos="100000">
                                <a:srgbClr val="1F45BC"/>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x</a:t>
                      </a:r>
                      <a:r>
                        <a:rPr lang="en-US" sz="13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.upper</a:t>
                      </a: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t>
                      </a:r>
                    </a:p>
                  </a:txBody>
                  <a:tcPr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Convert</a:t>
                      </a:r>
                      <a:r>
                        <a:rPr lang="en-US" altLang="ko-KR" sz="1300" b="0" kern="1200" dirty="0">
                          <a:gradFill>
                            <a:gsLst>
                              <a:gs pos="0">
                                <a:srgbClr val="193EB0"/>
                              </a:gs>
                              <a:gs pos="100000">
                                <a:srgbClr val="1F45BC"/>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x </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into uppercase.</a:t>
                      </a: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10"/>
                  </a:ext>
                </a:extLst>
              </a:tr>
              <a:tr h="267571">
                <a:tc>
                  <a:txBody>
                    <a:bodyPr/>
                    <a:lstStyle/>
                    <a:p>
                      <a:pPr algn="ctr"/>
                      <a:r>
                        <a:rPr lang="en-US" sz="1300" b="0" kern="1200" dirty="0" err="1">
                          <a:gradFill>
                            <a:gsLst>
                              <a:gs pos="0">
                                <a:srgbClr val="193EB0"/>
                              </a:gs>
                              <a:gs pos="100000">
                                <a:srgbClr val="1F45BC"/>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x</a:t>
                      </a:r>
                      <a:r>
                        <a:rPr lang="en-US" sz="13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.lower</a:t>
                      </a: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t>
                      </a:r>
                    </a:p>
                  </a:txBody>
                  <a:tcPr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Convert</a:t>
                      </a:r>
                      <a:r>
                        <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cs typeface="Times New Roman" panose="02020603050405020304" pitchFamily="18" charset="0"/>
                        </a:rPr>
                        <a:t> </a:t>
                      </a:r>
                      <a:r>
                        <a:rPr lang="en-US" altLang="ko-KR" sz="1300" b="0" kern="1200" dirty="0">
                          <a:gradFill>
                            <a:gsLst>
                              <a:gs pos="0">
                                <a:srgbClr val="193EB0"/>
                              </a:gs>
                              <a:gs pos="100000">
                                <a:srgbClr val="1F45BC"/>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x</a:t>
                      </a: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into lowercase.</a:t>
                      </a: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11"/>
                  </a:ext>
                </a:extLst>
              </a:tr>
              <a:tr h="267571">
                <a:tc>
                  <a:txBody>
                    <a:bodyPr/>
                    <a:lstStyle/>
                    <a:p>
                      <a:pPr algn="ctr"/>
                      <a:r>
                        <a:rPr lang="en-US" sz="13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len</a:t>
                      </a: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t>
                      </a:r>
                      <a:r>
                        <a:rPr lang="en-US" sz="1300" b="0" kern="1200" dirty="0">
                          <a:gradFill>
                            <a:gsLst>
                              <a:gs pos="0">
                                <a:srgbClr val="193EB0"/>
                              </a:gs>
                              <a:gs pos="100000">
                                <a:srgbClr val="1F45BC"/>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x</a:t>
                      </a: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a:t>
                      </a:r>
                    </a:p>
                  </a:txBody>
                  <a:tcPr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Returns the string length.</a:t>
                      </a:r>
                      <a:endPar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2195083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ppt_x"/>
                                          </p:val>
                                        </p:tav>
                                        <p:tav tm="100000">
                                          <p:val>
                                            <p:strVal val="#ppt_x"/>
                                          </p:val>
                                        </p:tav>
                                      </p:tavLst>
                                    </p:anim>
                                    <p:anim calcmode="lin" valueType="num">
                                      <p:cBhvr additive="base">
                                        <p:cTn id="8"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직사각형 12">
            <a:extLst>
              <a:ext uri="{FF2B5EF4-FFF2-40B4-BE49-F238E27FC236}">
                <a16:creationId xmlns:a16="http://schemas.microsoft.com/office/drawing/2014/main" id="{8A031803-0BEA-45F8-95A7-1BFF2AB40CAF}"/>
              </a:ext>
            </a:extLst>
          </p:cNvPr>
          <p:cNvSpPr/>
          <p:nvPr/>
        </p:nvSpPr>
        <p:spPr>
          <a:xfrm>
            <a:off x="546895" y="1528482"/>
            <a:ext cx="8797130"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3200" dirty="0">
                <a:solidFill>
                  <a:schemeClr val="tx1">
                    <a:lumMod val="95000"/>
                    <a:lumOff val="5000"/>
                  </a:schemeClr>
                </a:solidFill>
                <a:latin typeface="Samsung Sharp Sans" pitchFamily="2" charset="0"/>
                <a:ea typeface="Samsung Sharp Sans" pitchFamily="2" charset="0"/>
                <a:cs typeface="Samsung Sharp Sans" pitchFamily="2" charset="0"/>
              </a:rPr>
              <a:t>Representation Model (7/11)</a:t>
            </a:r>
          </a:p>
        </p:txBody>
      </p:sp>
      <p:grpSp>
        <p:nvGrpSpPr>
          <p:cNvPr id="17" name="그룹 16">
            <a:extLst>
              <a:ext uri="{FF2B5EF4-FFF2-40B4-BE49-F238E27FC236}">
                <a16:creationId xmlns:a16="http://schemas.microsoft.com/office/drawing/2014/main" id="{5C67985D-DE6F-46D9-A9F4-A5405E003C06}"/>
              </a:ext>
            </a:extLst>
          </p:cNvPr>
          <p:cNvGrpSpPr/>
          <p:nvPr/>
        </p:nvGrpSpPr>
        <p:grpSpPr>
          <a:xfrm>
            <a:off x="558800" y="2232686"/>
            <a:ext cx="8785225" cy="215444"/>
            <a:chOff x="1027113" y="2045625"/>
            <a:chExt cx="8785225" cy="215444"/>
          </a:xfrm>
        </p:grpSpPr>
        <p:sp>
          <p:nvSpPr>
            <p:cNvPr id="18" name="직사각형 17">
              <a:extLst>
                <a:ext uri="{FF2B5EF4-FFF2-40B4-BE49-F238E27FC236}">
                  <a16:creationId xmlns:a16="http://schemas.microsoft.com/office/drawing/2014/main" id="{86D58D0E-5621-4697-8C65-8936C2FFC749}"/>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latinLnBrk="0"/>
              <a:endParaRPr lang="ko-KR" altLang="en-US"/>
            </a:p>
          </p:txBody>
        </p:sp>
        <p:sp>
          <p:nvSpPr>
            <p:cNvPr id="19" name="직사각형 18">
              <a:extLst>
                <a:ext uri="{FF2B5EF4-FFF2-40B4-BE49-F238E27FC236}">
                  <a16:creationId xmlns:a16="http://schemas.microsoft.com/office/drawing/2014/main" id="{0B3BE855-AF3E-449F-9096-716372C66F04}"/>
                </a:ext>
              </a:extLst>
            </p:cNvPr>
            <p:cNvSpPr/>
            <p:nvPr/>
          </p:nvSpPr>
          <p:spPr>
            <a:xfrm>
              <a:off x="1179513" y="204562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atinLnBrk="0">
                <a:spcAft>
                  <a:spcPts val="600"/>
                </a:spcAft>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Term Frequency (TF):</a:t>
              </a:r>
            </a:p>
          </p:txBody>
        </p:sp>
      </p:grpSp>
      <p:sp>
        <p:nvSpPr>
          <p:cNvPr id="20" name="직사각형 19">
            <a:extLst>
              <a:ext uri="{FF2B5EF4-FFF2-40B4-BE49-F238E27FC236}">
                <a16:creationId xmlns:a16="http://schemas.microsoft.com/office/drawing/2014/main" id="{1997B391-E432-4273-ADA0-6D23CBC8DD8E}"/>
              </a:ext>
            </a:extLst>
          </p:cNvPr>
          <p:cNvSpPr/>
          <p:nvPr/>
        </p:nvSpPr>
        <p:spPr>
          <a:xfrm>
            <a:off x="558800" y="525055"/>
            <a:ext cx="9050020"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atinLnBrk="0"/>
            <a:r>
              <a:rPr lang="en-US" altLang="ko-KR" sz="1600" dirty="0">
                <a:solidFill>
                  <a:schemeClr val="bg1">
                    <a:lumMod val="95000"/>
                  </a:schemeClr>
                </a:solidFill>
                <a:latin typeface="SamsungOne 700" panose="020B0803030303020204" pitchFamily="34" charset="0"/>
                <a:ea typeface="SamsungOne 700" panose="020B0803030303020204" pitchFamily="34" charset="0"/>
              </a:rPr>
              <a:t>UNIT 6. </a:t>
            </a:r>
            <a:br>
              <a:rPr lang="en-US" altLang="ko-KR" dirty="0">
                <a:solidFill>
                  <a:schemeClr val="bg1">
                    <a:lumMod val="95000"/>
                  </a:schemeClr>
                </a:solidFill>
                <a:latin typeface="SamsungOne 700" panose="020B0803030303020204" pitchFamily="34" charset="0"/>
                <a:ea typeface="SamsungOne 700" panose="020B0803030303020204" pitchFamily="34" charset="0"/>
              </a:rPr>
            </a:br>
            <a:r>
              <a:rPr lang="en-US" altLang="ko-KR" sz="2000" dirty="0">
                <a:solidFill>
                  <a:schemeClr val="bg1">
                    <a:lumMod val="95000"/>
                  </a:schemeClr>
                </a:solidFill>
                <a:latin typeface="SamsungOne 700" panose="020B0803030303020204" pitchFamily="34" charset="0"/>
                <a:ea typeface="SamsungOne 700" panose="020B0803030303020204" pitchFamily="34" charset="0"/>
              </a:rPr>
              <a:t>6.5. </a:t>
            </a:r>
            <a:r>
              <a:rPr lang="en-US" altLang="ko-KR" sz="2000" dirty="0">
                <a:solidFill>
                  <a:schemeClr val="bg1">
                    <a:lumMod val="95000"/>
                  </a:schemeClr>
                </a:solidFill>
                <a:latin typeface="SamsungOne 400" panose="020B0503030303020204" pitchFamily="34" charset="0"/>
                <a:ea typeface="SamsungOne 400" panose="020B0503030303020204" pitchFamily="34" charset="0"/>
              </a:rPr>
              <a:t>Representation Model</a:t>
            </a:r>
          </a:p>
        </p:txBody>
      </p:sp>
      <p:sp>
        <p:nvSpPr>
          <p:cNvPr id="21" name="직사각형 20">
            <a:extLst>
              <a:ext uri="{FF2B5EF4-FFF2-40B4-BE49-F238E27FC236}">
                <a16:creationId xmlns:a16="http://schemas.microsoft.com/office/drawing/2014/main" id="{B09BBFA1-977A-49F3-A872-CA56BD104539}"/>
              </a:ext>
            </a:extLst>
          </p:cNvPr>
          <p:cNvSpPr/>
          <p:nvPr/>
        </p:nvSpPr>
        <p:spPr>
          <a:xfrm>
            <a:off x="1049647" y="2543779"/>
            <a:ext cx="8294377" cy="11233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355600" indent="-355600" latinLnBrk="0">
              <a:spcAft>
                <a:spcPts val="600"/>
              </a:spcAft>
            </a:pPr>
            <a:r>
              <a:rPr lang="en-US" altLang="ko-KR" sz="1600" dirty="0">
                <a:solidFill>
                  <a:srgbClr val="FF0000"/>
                </a:solidFill>
                <a:latin typeface="SamsungOne 700" panose="020B0803030303020204" pitchFamily="34" charset="0"/>
                <a:ea typeface="SamsungOne 700" panose="020B0803030303020204" pitchFamily="34" charset="0"/>
              </a:rPr>
              <a:t>Ex</a:t>
            </a:r>
            <a:r>
              <a:rPr lang="en-US" altLang="ko-KR" sz="1600" dirty="0">
                <a:solidFill>
                  <a:schemeClr val="tx1">
                    <a:lumMod val="85000"/>
                    <a:lumOff val="15000"/>
                  </a:schemeClr>
                </a:solidFill>
                <a:latin typeface="SamsungOne 400" panose="020B0503030303020204" pitchFamily="34" charset="0"/>
                <a:ea typeface="SamsungOne 400" panose="020B0503030303020204" pitchFamily="34" charset="0"/>
              </a:rPr>
              <a:t>) </a:t>
            </a: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Let’s suppose the following pre-processed documents. </a:t>
            </a:r>
          </a:p>
          <a:p>
            <a:pPr marL="355600" indent="-355600" latinLnBrk="0">
              <a:spcAft>
                <a:spcPts val="600"/>
              </a:spcAft>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         </a:t>
            </a:r>
            <a:r>
              <a:rPr lang="en-US" altLang="ko-KR" sz="1400" dirty="0">
                <a:solidFill>
                  <a:srgbClr val="00B050"/>
                </a:solidFill>
                <a:latin typeface="SamsungOne 700" panose="020B0803030303020204" pitchFamily="34" charset="0"/>
                <a:ea typeface="SamsungOne 700" panose="020B0803030303020204" pitchFamily="34" charset="0"/>
              </a:rPr>
              <a:t>Document #1</a:t>
            </a: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  “learning intelligence machine learning statistics”                                           </a:t>
            </a:r>
            <a:r>
              <a:rPr lang="en-US" altLang="ko-KR" sz="1400" dirty="0">
                <a:solidFill>
                  <a:srgbClr val="FF0000"/>
                </a:solidFill>
                <a:latin typeface="Times New Roman" panose="02020603050405020304" pitchFamily="18" charset="0"/>
                <a:cs typeface="Times New Roman" panose="02020603050405020304" pitchFamily="18" charset="0"/>
                <a:sym typeface="Symbol" panose="05050102010706020507" pitchFamily="18" charset="2"/>
              </a:rPr>
              <a:t></a:t>
            </a: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 length = 5 </a:t>
            </a:r>
          </a:p>
          <a:p>
            <a:pPr marL="355600" indent="-355600" latinLnBrk="0">
              <a:spcAft>
                <a:spcPts val="600"/>
              </a:spcAft>
            </a:pPr>
            <a:r>
              <a:rPr lang="en-US" altLang="ko-KR" sz="1400" dirty="0">
                <a:solidFill>
                  <a:srgbClr val="00B050"/>
                </a:solidFill>
                <a:latin typeface="SamsungOne 700" panose="020B0803030303020204" pitchFamily="34" charset="0"/>
                <a:ea typeface="SamsungOne 700" panose="020B0803030303020204" pitchFamily="34" charset="0"/>
              </a:rPr>
              <a:t>	Document #1</a:t>
            </a: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  “machine classification learning performance”                                                  </a:t>
            </a:r>
            <a:r>
              <a:rPr lang="en-US" altLang="ko-KR" sz="1400" dirty="0">
                <a:solidFill>
                  <a:srgbClr val="FF0000"/>
                </a:solidFill>
                <a:latin typeface="Times New Roman" panose="02020603050405020304" pitchFamily="18" charset="0"/>
                <a:cs typeface="Times New Roman" panose="02020603050405020304" pitchFamily="18" charset="0"/>
                <a:sym typeface="Symbol" panose="05050102010706020507" pitchFamily="18" charset="2"/>
              </a:rPr>
              <a:t></a:t>
            </a: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 length = 4 </a:t>
            </a:r>
          </a:p>
          <a:p>
            <a:pPr marL="355600" indent="-355600" latinLnBrk="0">
              <a:spcAft>
                <a:spcPts val="600"/>
              </a:spcAft>
            </a:pPr>
            <a:r>
              <a:rPr lang="en-US" altLang="ko-KR" sz="1400" dirty="0">
                <a:solidFill>
                  <a:srgbClr val="00B050"/>
                </a:solidFill>
                <a:latin typeface="SamsungOne 700" panose="020B0803030303020204" pitchFamily="34" charset="0"/>
                <a:ea typeface="SamsungOne 700" panose="020B0803030303020204" pitchFamily="34" charset="0"/>
              </a:rPr>
              <a:t>          Document #1</a:t>
            </a: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  “machine classification, machine learning, machine performance”            </a:t>
            </a:r>
            <a:r>
              <a:rPr lang="en-US" altLang="ko-KR" sz="1400" dirty="0">
                <a:solidFill>
                  <a:srgbClr val="FF0000"/>
                </a:solidFill>
                <a:latin typeface="Times New Roman" panose="02020603050405020304" pitchFamily="18" charset="0"/>
                <a:cs typeface="Times New Roman" panose="02020603050405020304" pitchFamily="18" charset="0"/>
                <a:sym typeface="Symbol" panose="05050102010706020507" pitchFamily="18" charset="2"/>
              </a:rPr>
              <a:t></a:t>
            </a: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 length = 6 </a:t>
            </a:r>
          </a:p>
        </p:txBody>
      </p:sp>
      <p:graphicFrame>
        <p:nvGraphicFramePr>
          <p:cNvPr id="22" name="표 21">
            <a:extLst>
              <a:ext uri="{FF2B5EF4-FFF2-40B4-BE49-F238E27FC236}">
                <a16:creationId xmlns:a16="http://schemas.microsoft.com/office/drawing/2014/main" id="{AFFBE2B3-5B0C-4496-9539-9FAA8D34FFF0}"/>
              </a:ext>
            </a:extLst>
          </p:cNvPr>
          <p:cNvGraphicFramePr>
            <a:graphicFrameLocks noGrp="1"/>
          </p:cNvGraphicFramePr>
          <p:nvPr/>
        </p:nvGraphicFramePr>
        <p:xfrm>
          <a:off x="1279004" y="3839662"/>
          <a:ext cx="8067244" cy="2218237"/>
        </p:xfrm>
        <a:graphic>
          <a:graphicData uri="http://schemas.openxmlformats.org/drawingml/2006/table">
            <a:tbl>
              <a:tblPr firstRow="1" bandRow="1">
                <a:tableStyleId>{5940675A-B579-460E-94D1-54222C63F5DA}</a:tableStyleId>
              </a:tblPr>
              <a:tblGrid>
                <a:gridCol w="2551773">
                  <a:extLst>
                    <a:ext uri="{9D8B030D-6E8A-4147-A177-3AD203B41FA5}">
                      <a16:colId xmlns:a16="http://schemas.microsoft.com/office/drawing/2014/main" val="3214655536"/>
                    </a:ext>
                  </a:extLst>
                </a:gridCol>
                <a:gridCol w="1840657">
                  <a:extLst>
                    <a:ext uri="{9D8B030D-6E8A-4147-A177-3AD203B41FA5}">
                      <a16:colId xmlns:a16="http://schemas.microsoft.com/office/drawing/2014/main" val="2644701266"/>
                    </a:ext>
                  </a:extLst>
                </a:gridCol>
                <a:gridCol w="1871802">
                  <a:extLst>
                    <a:ext uri="{9D8B030D-6E8A-4147-A177-3AD203B41FA5}">
                      <a16:colId xmlns:a16="http://schemas.microsoft.com/office/drawing/2014/main" val="720470700"/>
                    </a:ext>
                  </a:extLst>
                </a:gridCol>
                <a:gridCol w="1803012">
                  <a:extLst>
                    <a:ext uri="{9D8B030D-6E8A-4147-A177-3AD203B41FA5}">
                      <a16:colId xmlns:a16="http://schemas.microsoft.com/office/drawing/2014/main" val="3389899883"/>
                    </a:ext>
                  </a:extLst>
                </a:gridCol>
              </a:tblGrid>
              <a:tr h="316891">
                <a:tc>
                  <a:txBody>
                    <a:bodyPr/>
                    <a:lstStyle/>
                    <a:p>
                      <a:pPr marL="0" marR="0" indent="0" algn="ctr" defTabSz="914400" rtl="0" eaLnBrk="1" fontAlgn="base" latinLnBrk="1" hangingPunct="1">
                        <a:lnSpc>
                          <a:spcPct val="100000"/>
                        </a:lnSpc>
                        <a:spcBef>
                          <a:spcPts val="0"/>
                        </a:spcBef>
                        <a:spcAft>
                          <a:spcPts val="0"/>
                        </a:spcAft>
                      </a:pPr>
                      <a:endParaRPr lang="ko-KR" altLang="en-US" sz="1400" b="0" kern="1200" dirty="0">
                        <a:gradFill>
                          <a:gsLst>
                            <a:gs pos="0">
                              <a:srgbClr val="FF0000"/>
                            </a:gs>
                            <a:gs pos="100000">
                              <a:srgbClr val="FF0000"/>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endParaRPr>
                    </a:p>
                  </a:txBody>
                  <a:tcPr marL="0" marR="0" marT="0" marB="0" anchor="ctr">
                    <a:lnL w="12700" cmpd="sng">
                      <a:noFill/>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6350" cap="flat" cmpd="sng" algn="ctr">
                      <a:solidFill>
                        <a:schemeClr val="bg1">
                          <a:lumMod val="75000"/>
                        </a:schemeClr>
                      </a:solidFill>
                      <a:prstDash val="solid"/>
                      <a:round/>
                      <a:headEnd type="none" w="med" len="med"/>
                      <a:tailEnd type="none" w="med" len="med"/>
                    </a:lnTlToBr>
                    <a:lnBlToTr w="12700" cmpd="sng">
                      <a:noFill/>
                      <a:prstDash val="solid"/>
                    </a:lnBlToTr>
                    <a:solidFill>
                      <a:schemeClr val="bg1">
                        <a:lumMod val="85000"/>
                      </a:schemeClr>
                    </a:solidFill>
                  </a:tcPr>
                </a:tc>
                <a:tc>
                  <a:txBody>
                    <a:bodyPr/>
                    <a:lstStyle/>
                    <a:p>
                      <a:pPr marL="0" marR="0" indent="0" algn="ctr" defTabSz="914400" rtl="0" eaLnBrk="1" fontAlgn="base" latinLnBrk="1" hangingPunct="1">
                        <a:lnSpc>
                          <a:spcPct val="100000"/>
                        </a:lnSpc>
                        <a:spcBef>
                          <a:spcPts val="0"/>
                        </a:spcBef>
                        <a:spcAft>
                          <a:spcPts val="0"/>
                        </a:spcAft>
                      </a:pPr>
                      <a:r>
                        <a:rPr lang="en-US" altLang="ko-KR" sz="1400" b="0" kern="1200" dirty="0">
                          <a:gradFill>
                            <a:gsLst>
                              <a:gs pos="0">
                                <a:srgbClr val="FF0000"/>
                              </a:gs>
                              <a:gs pos="100000">
                                <a:srgbClr val="FF0000"/>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Doc. #1</a:t>
                      </a:r>
                      <a:endParaRPr lang="ko-KR" altLang="en-US" sz="1400" b="0" kern="1200" dirty="0">
                        <a:gradFill>
                          <a:gsLst>
                            <a:gs pos="0">
                              <a:srgbClr val="FF0000"/>
                            </a:gs>
                            <a:gs pos="100000">
                              <a:srgbClr val="FF0000"/>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indent="0" algn="ctr" defTabSz="914400" rtl="0" eaLnBrk="1" fontAlgn="base" latinLnBrk="1" hangingPunct="1">
                        <a:lnSpc>
                          <a:spcPct val="100000"/>
                        </a:lnSpc>
                        <a:spcBef>
                          <a:spcPts val="0"/>
                        </a:spcBef>
                        <a:spcAft>
                          <a:spcPts val="0"/>
                        </a:spcAft>
                      </a:pPr>
                      <a:r>
                        <a:rPr lang="en-US" altLang="ko-KR" sz="1400" b="0" kern="1200" dirty="0">
                          <a:gradFill>
                            <a:gsLst>
                              <a:gs pos="0">
                                <a:srgbClr val="FF0000"/>
                              </a:gs>
                              <a:gs pos="100000">
                                <a:srgbClr val="FF0000"/>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Doc. #2</a:t>
                      </a:r>
                      <a:endParaRPr lang="ko-KR" altLang="en-US" sz="1400" b="0" kern="1200" dirty="0">
                        <a:gradFill>
                          <a:gsLst>
                            <a:gs pos="0">
                              <a:srgbClr val="FF0000"/>
                            </a:gs>
                            <a:gs pos="100000">
                              <a:srgbClr val="FF0000"/>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indent="0" algn="ctr" defTabSz="914400" rtl="0" eaLnBrk="1" fontAlgn="base" latinLnBrk="1" hangingPunct="1">
                        <a:lnSpc>
                          <a:spcPct val="100000"/>
                        </a:lnSpc>
                        <a:spcBef>
                          <a:spcPts val="0"/>
                        </a:spcBef>
                        <a:spcAft>
                          <a:spcPts val="0"/>
                        </a:spcAft>
                      </a:pPr>
                      <a:r>
                        <a:rPr lang="en-US" altLang="ko-KR" sz="1400" b="0" kern="1200" dirty="0">
                          <a:gradFill>
                            <a:gsLst>
                              <a:gs pos="0">
                                <a:srgbClr val="FF0000"/>
                              </a:gs>
                              <a:gs pos="100000">
                                <a:srgbClr val="FF0000"/>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Doc. #3</a:t>
                      </a:r>
                      <a:endParaRPr lang="ko-KR" altLang="en-US" sz="1400" b="0" kern="1200" dirty="0">
                        <a:gradFill>
                          <a:gsLst>
                            <a:gs pos="0">
                              <a:srgbClr val="FF0000"/>
                            </a:gs>
                            <a:gs pos="100000">
                              <a:srgbClr val="FF0000"/>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endParaRPr>
                    </a:p>
                  </a:txBody>
                  <a:tcPr marL="0" marR="0" marT="0" marB="0" anchor="ctr">
                    <a:lnL w="6350" cap="flat" cmpd="sng" algn="ctr">
                      <a:solidFill>
                        <a:schemeClr val="bg1">
                          <a:lumMod val="75000"/>
                        </a:schemeClr>
                      </a:solidFill>
                      <a:prstDash val="solid"/>
                      <a:round/>
                      <a:headEnd type="none" w="med" len="med"/>
                      <a:tailEnd type="none" w="med" len="med"/>
                    </a:lnL>
                    <a:lnR w="12700" cmpd="sng">
                      <a:noFill/>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2176532389"/>
                  </a:ext>
                </a:extLst>
              </a:tr>
              <a:tr h="316891">
                <a:tc>
                  <a:txBody>
                    <a:bodyPr/>
                    <a:lstStyle/>
                    <a:p>
                      <a:pPr algn="ctr" latinLnBrk="1"/>
                      <a:r>
                        <a:rPr lang="en-US" altLang="ko-KR" sz="1400" b="0" kern="1200" dirty="0">
                          <a:gradFill>
                            <a:gsLst>
                              <a:gs pos="0">
                                <a:srgbClr val="193EB0"/>
                              </a:gs>
                              <a:gs pos="100000">
                                <a:srgbClr val="193EB0"/>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learning</a:t>
                      </a:r>
                      <a:endParaRPr lang="ko-KR" altLang="en-US" sz="1400" b="0" kern="1200" dirty="0">
                        <a:gradFill>
                          <a:gsLst>
                            <a:gs pos="0">
                              <a:srgbClr val="193EB0"/>
                            </a:gs>
                            <a:gs pos="100000">
                              <a:srgbClr val="193EB0"/>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endParaRPr>
                    </a:p>
                  </a:txBody>
                  <a:tcPr marL="0" marR="0" marT="0" marB="0"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base" latinLnBrk="1" hangingPunct="1">
                        <a:lnSpc>
                          <a:spcPct val="100000"/>
                        </a:lnSpc>
                        <a:spcBef>
                          <a:spcPts val="0"/>
                        </a:spcBef>
                        <a:spcAft>
                          <a:spcPts val="0"/>
                        </a:spcAft>
                      </a:pP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2/5 = 0.4</a:t>
                      </a: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base" latinLnBrk="1" hangingPunct="1">
                        <a:lnSpc>
                          <a:spcPct val="100000"/>
                        </a:lnSpc>
                        <a:spcBef>
                          <a:spcPts val="0"/>
                        </a:spcBef>
                        <a:spcAft>
                          <a:spcPts val="0"/>
                        </a:spcAft>
                      </a:pP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1/4 = 0.25</a:t>
                      </a: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base" latinLnBrk="1" hangingPunct="1">
                        <a:lnSpc>
                          <a:spcPct val="100000"/>
                        </a:lnSpc>
                        <a:spcBef>
                          <a:spcPts val="0"/>
                        </a:spcBef>
                        <a:spcAft>
                          <a:spcPts val="0"/>
                        </a:spcAft>
                      </a:pP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1/6 = 0.17</a:t>
                      </a:r>
                    </a:p>
                  </a:txBody>
                  <a:tcP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953546801"/>
                  </a:ext>
                </a:extLst>
              </a:tr>
              <a:tr h="316891">
                <a:tc>
                  <a:txBody>
                    <a:bodyPr/>
                    <a:lstStyle/>
                    <a:p>
                      <a:pPr algn="ctr" latinLnBrk="1"/>
                      <a:r>
                        <a:rPr lang="en-US" altLang="ko-KR" sz="1400" b="0" kern="1200" dirty="0">
                          <a:gradFill>
                            <a:gsLst>
                              <a:gs pos="0">
                                <a:srgbClr val="193EB0"/>
                              </a:gs>
                              <a:gs pos="100000">
                                <a:srgbClr val="193EB0"/>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intelligence</a:t>
                      </a:r>
                      <a:endParaRPr lang="ko-KR" altLang="en-US" sz="1400" b="0" kern="1200" dirty="0">
                        <a:gradFill>
                          <a:gsLst>
                            <a:gs pos="0">
                              <a:srgbClr val="193EB0"/>
                            </a:gs>
                            <a:gs pos="100000">
                              <a:srgbClr val="193EB0"/>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endParaRPr>
                    </a:p>
                  </a:txBody>
                  <a:tcPr marL="0" marR="0" marT="0" marB="0"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base" latinLnBrk="1" hangingPunct="1">
                        <a:lnSpc>
                          <a:spcPct val="100000"/>
                        </a:lnSpc>
                        <a:spcBef>
                          <a:spcPts val="0"/>
                        </a:spcBef>
                        <a:spcAft>
                          <a:spcPts val="0"/>
                        </a:spcAft>
                      </a:pP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1/5 = 0.2</a:t>
                      </a: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base" latinLnBrk="1" hangingPunct="1">
                        <a:lnSpc>
                          <a:spcPct val="100000"/>
                        </a:lnSpc>
                        <a:spcBef>
                          <a:spcPts val="0"/>
                        </a:spcBef>
                        <a:spcAft>
                          <a:spcPts val="0"/>
                        </a:spcAft>
                      </a:pP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0</a:t>
                      </a: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base" latinLnBrk="1" hangingPunct="1">
                        <a:lnSpc>
                          <a:spcPct val="100000"/>
                        </a:lnSpc>
                        <a:spcBef>
                          <a:spcPts val="0"/>
                        </a:spcBef>
                        <a:spcAft>
                          <a:spcPts val="0"/>
                        </a:spcAft>
                      </a:pP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0</a:t>
                      </a:r>
                    </a:p>
                  </a:txBody>
                  <a:tcP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17189732"/>
                  </a:ext>
                </a:extLst>
              </a:tr>
              <a:tr h="316891">
                <a:tc>
                  <a:txBody>
                    <a:bodyPr/>
                    <a:lstStyle/>
                    <a:p>
                      <a:pPr algn="ctr" latinLnBrk="1"/>
                      <a:r>
                        <a:rPr lang="en-US" altLang="ko-KR" sz="1400" b="0" kern="1200" dirty="0">
                          <a:gradFill>
                            <a:gsLst>
                              <a:gs pos="0">
                                <a:srgbClr val="193EB0"/>
                              </a:gs>
                              <a:gs pos="100000">
                                <a:srgbClr val="193EB0"/>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machine</a:t>
                      </a:r>
                      <a:endParaRPr lang="ko-KR" altLang="en-US" sz="1400" b="0" kern="1200" dirty="0">
                        <a:gradFill>
                          <a:gsLst>
                            <a:gs pos="0">
                              <a:srgbClr val="193EB0"/>
                            </a:gs>
                            <a:gs pos="100000">
                              <a:srgbClr val="193EB0"/>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endParaRPr>
                    </a:p>
                  </a:txBody>
                  <a:tcPr marL="0" marR="0" marT="0" marB="0"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base" latinLnBrk="1" hangingPunct="1">
                        <a:lnSpc>
                          <a:spcPct val="100000"/>
                        </a:lnSpc>
                        <a:spcBef>
                          <a:spcPts val="0"/>
                        </a:spcBef>
                        <a:spcAft>
                          <a:spcPts val="0"/>
                        </a:spcAft>
                      </a:pP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1/5 = 0.2</a:t>
                      </a: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base" latinLnBrk="1" hangingPunct="1">
                        <a:lnSpc>
                          <a:spcPct val="100000"/>
                        </a:lnSpc>
                        <a:spcBef>
                          <a:spcPts val="0"/>
                        </a:spcBef>
                        <a:spcAft>
                          <a:spcPts val="0"/>
                        </a:spcAft>
                      </a:pP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1/4 = 0.25</a:t>
                      </a: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base" latinLnBrk="1" hangingPunct="1">
                        <a:lnSpc>
                          <a:spcPct val="100000"/>
                        </a:lnSpc>
                        <a:spcBef>
                          <a:spcPts val="0"/>
                        </a:spcBef>
                        <a:spcAft>
                          <a:spcPts val="0"/>
                        </a:spcAft>
                      </a:pP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3/6 = 0.5</a:t>
                      </a:r>
                    </a:p>
                  </a:txBody>
                  <a:tcP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53816088"/>
                  </a:ext>
                </a:extLst>
              </a:tr>
              <a:tr h="316891">
                <a:tc>
                  <a:txBody>
                    <a:bodyPr/>
                    <a:lstStyle/>
                    <a:p>
                      <a:pPr algn="ctr" latinLnBrk="1"/>
                      <a:r>
                        <a:rPr lang="en-US" altLang="ko-KR" sz="1400" b="0" kern="1200" dirty="0">
                          <a:gradFill>
                            <a:gsLst>
                              <a:gs pos="0">
                                <a:srgbClr val="193EB0"/>
                              </a:gs>
                              <a:gs pos="100000">
                                <a:srgbClr val="193EB0"/>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statistics</a:t>
                      </a:r>
                      <a:endParaRPr lang="ko-KR" altLang="en-US" sz="1400" b="0" kern="1200" dirty="0">
                        <a:gradFill>
                          <a:gsLst>
                            <a:gs pos="0">
                              <a:srgbClr val="193EB0"/>
                            </a:gs>
                            <a:gs pos="100000">
                              <a:srgbClr val="193EB0"/>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endParaRPr>
                    </a:p>
                  </a:txBody>
                  <a:tcPr marL="0" marR="0" marT="0" marB="0"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base" latinLnBrk="1" hangingPunct="1">
                        <a:lnSpc>
                          <a:spcPct val="100000"/>
                        </a:lnSpc>
                        <a:spcBef>
                          <a:spcPts val="0"/>
                        </a:spcBef>
                        <a:spcAft>
                          <a:spcPts val="0"/>
                        </a:spcAft>
                      </a:pP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1/5 = 0.2</a:t>
                      </a: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base" latinLnBrk="1" hangingPunct="1">
                        <a:lnSpc>
                          <a:spcPct val="100000"/>
                        </a:lnSpc>
                        <a:spcBef>
                          <a:spcPts val="0"/>
                        </a:spcBef>
                        <a:spcAft>
                          <a:spcPts val="0"/>
                        </a:spcAft>
                      </a:pP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0</a:t>
                      </a: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base" latinLnBrk="1" hangingPunct="1">
                        <a:lnSpc>
                          <a:spcPct val="100000"/>
                        </a:lnSpc>
                        <a:spcBef>
                          <a:spcPts val="0"/>
                        </a:spcBef>
                        <a:spcAft>
                          <a:spcPts val="0"/>
                        </a:spcAft>
                      </a:pP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0</a:t>
                      </a:r>
                    </a:p>
                  </a:txBody>
                  <a:tcP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76301960"/>
                  </a:ext>
                </a:extLst>
              </a:tr>
              <a:tr h="316891">
                <a:tc>
                  <a:txBody>
                    <a:bodyPr/>
                    <a:lstStyle/>
                    <a:p>
                      <a:pPr algn="ctr" latinLnBrk="1"/>
                      <a:r>
                        <a:rPr lang="en-US" altLang="ko-KR" sz="1400" b="0" kern="1200" dirty="0">
                          <a:gradFill>
                            <a:gsLst>
                              <a:gs pos="0">
                                <a:srgbClr val="193EB0"/>
                              </a:gs>
                              <a:gs pos="100000">
                                <a:srgbClr val="193EB0"/>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classification</a:t>
                      </a:r>
                      <a:endParaRPr lang="ko-KR" altLang="en-US" sz="1400" b="0" kern="1200" dirty="0">
                        <a:gradFill>
                          <a:gsLst>
                            <a:gs pos="0">
                              <a:srgbClr val="193EB0"/>
                            </a:gs>
                            <a:gs pos="100000">
                              <a:srgbClr val="193EB0"/>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endParaRPr>
                    </a:p>
                  </a:txBody>
                  <a:tcPr marL="0" marR="0" marT="0" marB="0"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base" latinLnBrk="1" hangingPunct="1">
                        <a:lnSpc>
                          <a:spcPct val="100000"/>
                        </a:lnSpc>
                        <a:spcBef>
                          <a:spcPts val="0"/>
                        </a:spcBef>
                        <a:spcAft>
                          <a:spcPts val="0"/>
                        </a:spcAft>
                      </a:pP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0</a:t>
                      </a: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base" latinLnBrk="1" hangingPunct="1">
                        <a:lnSpc>
                          <a:spcPct val="100000"/>
                        </a:lnSpc>
                        <a:spcBef>
                          <a:spcPts val="0"/>
                        </a:spcBef>
                        <a:spcAft>
                          <a:spcPts val="0"/>
                        </a:spcAft>
                      </a:pP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1/4 = 0.25</a:t>
                      </a: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base" latinLnBrk="1" hangingPunct="1">
                        <a:lnSpc>
                          <a:spcPct val="100000"/>
                        </a:lnSpc>
                        <a:spcBef>
                          <a:spcPts val="0"/>
                        </a:spcBef>
                        <a:spcAft>
                          <a:spcPts val="0"/>
                        </a:spcAft>
                      </a:pP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1/6 = 0.17</a:t>
                      </a:r>
                    </a:p>
                  </a:txBody>
                  <a:tcP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6130803"/>
                  </a:ext>
                </a:extLst>
              </a:tr>
              <a:tr h="316891">
                <a:tc>
                  <a:txBody>
                    <a:bodyPr/>
                    <a:lstStyle/>
                    <a:p>
                      <a:pPr algn="ctr" latinLnBrk="1"/>
                      <a:r>
                        <a:rPr lang="en-US" altLang="ko-KR" sz="1400" b="0" kern="1200" dirty="0">
                          <a:gradFill>
                            <a:gsLst>
                              <a:gs pos="0">
                                <a:srgbClr val="193EB0"/>
                              </a:gs>
                              <a:gs pos="100000">
                                <a:srgbClr val="193EB0"/>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performance</a:t>
                      </a:r>
                      <a:endParaRPr lang="ko-KR" altLang="en-US" sz="1400" b="0" kern="1200" dirty="0">
                        <a:gradFill>
                          <a:gsLst>
                            <a:gs pos="0">
                              <a:srgbClr val="193EB0"/>
                            </a:gs>
                            <a:gs pos="100000">
                              <a:srgbClr val="193EB0"/>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endParaRPr>
                    </a:p>
                  </a:txBody>
                  <a:tcPr marL="0" marR="0" marT="0" marB="0"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base" latinLnBrk="1" hangingPunct="1">
                        <a:lnSpc>
                          <a:spcPct val="100000"/>
                        </a:lnSpc>
                        <a:spcBef>
                          <a:spcPts val="0"/>
                        </a:spcBef>
                        <a:spcAft>
                          <a:spcPts val="0"/>
                        </a:spcAft>
                      </a:pP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0</a:t>
                      </a: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base" latinLnBrk="1" hangingPunct="1">
                        <a:lnSpc>
                          <a:spcPct val="100000"/>
                        </a:lnSpc>
                        <a:spcBef>
                          <a:spcPts val="0"/>
                        </a:spcBef>
                        <a:spcAft>
                          <a:spcPts val="0"/>
                        </a:spcAft>
                      </a:pP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1/4 = 0.25</a:t>
                      </a: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base" latinLnBrk="1" hangingPunct="1">
                        <a:lnSpc>
                          <a:spcPct val="100000"/>
                        </a:lnSpc>
                        <a:spcBef>
                          <a:spcPts val="0"/>
                        </a:spcBef>
                        <a:spcAft>
                          <a:spcPts val="0"/>
                        </a:spcAft>
                      </a:pP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1/6 = 0.17</a:t>
                      </a:r>
                    </a:p>
                  </a:txBody>
                  <a:tcP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92188141"/>
                  </a:ext>
                </a:extLst>
              </a:tr>
            </a:tbl>
          </a:graphicData>
        </a:graphic>
      </p:graphicFrame>
      <p:sp>
        <p:nvSpPr>
          <p:cNvPr id="23" name="직사각형 22">
            <a:extLst>
              <a:ext uri="{FF2B5EF4-FFF2-40B4-BE49-F238E27FC236}">
                <a16:creationId xmlns:a16="http://schemas.microsoft.com/office/drawing/2014/main" id="{B09BBFA1-977A-49F3-A872-CA56BD104539}"/>
              </a:ext>
            </a:extLst>
          </p:cNvPr>
          <p:cNvSpPr/>
          <p:nvPr/>
        </p:nvSpPr>
        <p:spPr>
          <a:xfrm>
            <a:off x="555876" y="4825670"/>
            <a:ext cx="572627" cy="2462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355600" indent="-355600" latinLnBrk="0">
              <a:spcAft>
                <a:spcPts val="600"/>
              </a:spcAft>
            </a:pPr>
            <a:r>
              <a:rPr lang="en-US" altLang="ko-KR" sz="1600" dirty="0">
                <a:solidFill>
                  <a:srgbClr val="FF0000"/>
                </a:solidFill>
                <a:latin typeface="SamsungOne 700" panose="020B0803030303020204" pitchFamily="34" charset="0"/>
                <a:ea typeface="SamsungOne 700" panose="020B0803030303020204" pitchFamily="34" charset="0"/>
              </a:rPr>
              <a:t>TF = </a:t>
            </a:r>
          </a:p>
        </p:txBody>
      </p:sp>
    </p:spTree>
    <p:extLst>
      <p:ext uri="{BB962C8B-B14F-4D97-AF65-F5344CB8AC3E}">
        <p14:creationId xmlns:p14="http://schemas.microsoft.com/office/powerpoint/2010/main" val="339462791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직사각형 10">
            <a:extLst>
              <a:ext uri="{FF2B5EF4-FFF2-40B4-BE49-F238E27FC236}">
                <a16:creationId xmlns:a16="http://schemas.microsoft.com/office/drawing/2014/main" id="{8A031803-0BEA-45F8-95A7-1BFF2AB40CAF}"/>
              </a:ext>
            </a:extLst>
          </p:cNvPr>
          <p:cNvSpPr/>
          <p:nvPr/>
        </p:nvSpPr>
        <p:spPr>
          <a:xfrm>
            <a:off x="546895" y="1528482"/>
            <a:ext cx="8797130"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3200" dirty="0">
                <a:solidFill>
                  <a:schemeClr val="tx1">
                    <a:lumMod val="95000"/>
                    <a:lumOff val="5000"/>
                  </a:schemeClr>
                </a:solidFill>
                <a:latin typeface="Samsung Sharp Sans" pitchFamily="2" charset="0"/>
                <a:ea typeface="Samsung Sharp Sans" pitchFamily="2" charset="0"/>
                <a:cs typeface="Samsung Sharp Sans" pitchFamily="2" charset="0"/>
              </a:rPr>
              <a:t>Representation Model (8/11)</a:t>
            </a:r>
          </a:p>
        </p:txBody>
      </p:sp>
      <p:grpSp>
        <p:nvGrpSpPr>
          <p:cNvPr id="12" name="그룹 11">
            <a:extLst>
              <a:ext uri="{FF2B5EF4-FFF2-40B4-BE49-F238E27FC236}">
                <a16:creationId xmlns:a16="http://schemas.microsoft.com/office/drawing/2014/main" id="{5C67985D-DE6F-46D9-A9F4-A5405E003C06}"/>
              </a:ext>
            </a:extLst>
          </p:cNvPr>
          <p:cNvGrpSpPr/>
          <p:nvPr/>
        </p:nvGrpSpPr>
        <p:grpSpPr>
          <a:xfrm>
            <a:off x="558800" y="2232686"/>
            <a:ext cx="8785225" cy="215444"/>
            <a:chOff x="1027113" y="2045625"/>
            <a:chExt cx="8785225" cy="215444"/>
          </a:xfrm>
        </p:grpSpPr>
        <p:sp>
          <p:nvSpPr>
            <p:cNvPr id="13" name="직사각형 12">
              <a:extLst>
                <a:ext uri="{FF2B5EF4-FFF2-40B4-BE49-F238E27FC236}">
                  <a16:creationId xmlns:a16="http://schemas.microsoft.com/office/drawing/2014/main" id="{86D58D0E-5621-4697-8C65-8936C2FFC749}"/>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latinLnBrk="0"/>
              <a:endParaRPr lang="ko-KR" altLang="en-US"/>
            </a:p>
          </p:txBody>
        </p:sp>
        <p:sp>
          <p:nvSpPr>
            <p:cNvPr id="14" name="직사각형 13">
              <a:extLst>
                <a:ext uri="{FF2B5EF4-FFF2-40B4-BE49-F238E27FC236}">
                  <a16:creationId xmlns:a16="http://schemas.microsoft.com/office/drawing/2014/main" id="{0B3BE855-AF3E-449F-9096-716372C66F04}"/>
                </a:ext>
              </a:extLst>
            </p:cNvPr>
            <p:cNvSpPr/>
            <p:nvPr/>
          </p:nvSpPr>
          <p:spPr>
            <a:xfrm>
              <a:off x="1179513" y="204562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atinLnBrk="0">
                <a:spcAft>
                  <a:spcPts val="600"/>
                </a:spcAft>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Document Frequency (DF) and Inverse Document Frequency (IDF):</a:t>
              </a:r>
            </a:p>
          </p:txBody>
        </p:sp>
      </p:grpSp>
      <p:sp>
        <p:nvSpPr>
          <p:cNvPr id="17" name="직사각형 16">
            <a:extLst>
              <a:ext uri="{FF2B5EF4-FFF2-40B4-BE49-F238E27FC236}">
                <a16:creationId xmlns:a16="http://schemas.microsoft.com/office/drawing/2014/main" id="{1997B391-E432-4273-ADA0-6D23CBC8DD8E}"/>
              </a:ext>
            </a:extLst>
          </p:cNvPr>
          <p:cNvSpPr/>
          <p:nvPr/>
        </p:nvSpPr>
        <p:spPr>
          <a:xfrm>
            <a:off x="558800" y="525055"/>
            <a:ext cx="9050020"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atinLnBrk="0"/>
            <a:r>
              <a:rPr lang="en-US" altLang="ko-KR" sz="1600" dirty="0">
                <a:solidFill>
                  <a:schemeClr val="bg1">
                    <a:lumMod val="95000"/>
                  </a:schemeClr>
                </a:solidFill>
                <a:latin typeface="SamsungOne 700" panose="020B0803030303020204" pitchFamily="34" charset="0"/>
                <a:ea typeface="SamsungOne 700" panose="020B0803030303020204" pitchFamily="34" charset="0"/>
              </a:rPr>
              <a:t>UNIT 6. </a:t>
            </a:r>
            <a:br>
              <a:rPr lang="en-US" altLang="ko-KR" dirty="0">
                <a:solidFill>
                  <a:schemeClr val="bg1">
                    <a:lumMod val="95000"/>
                  </a:schemeClr>
                </a:solidFill>
                <a:latin typeface="SamsungOne 700" panose="020B0803030303020204" pitchFamily="34" charset="0"/>
                <a:ea typeface="SamsungOne 700" panose="020B0803030303020204" pitchFamily="34" charset="0"/>
              </a:rPr>
            </a:br>
            <a:r>
              <a:rPr lang="en-US" altLang="ko-KR" sz="2000" dirty="0">
                <a:solidFill>
                  <a:schemeClr val="bg1">
                    <a:lumMod val="95000"/>
                  </a:schemeClr>
                </a:solidFill>
                <a:latin typeface="SamsungOne 700" panose="020B0803030303020204" pitchFamily="34" charset="0"/>
                <a:ea typeface="SamsungOne 700" panose="020B0803030303020204" pitchFamily="34" charset="0"/>
              </a:rPr>
              <a:t>6.5. </a:t>
            </a:r>
            <a:r>
              <a:rPr lang="en-US" altLang="ko-KR" sz="2000" dirty="0">
                <a:solidFill>
                  <a:schemeClr val="bg1">
                    <a:lumMod val="95000"/>
                  </a:schemeClr>
                </a:solidFill>
                <a:latin typeface="SamsungOne 400" panose="020B0503030303020204" pitchFamily="34" charset="0"/>
                <a:ea typeface="SamsungOne 400" panose="020B0503030303020204" pitchFamily="34" charset="0"/>
              </a:rPr>
              <a:t>Representation Model</a:t>
            </a:r>
          </a:p>
        </p:txBody>
      </p:sp>
      <p:sp>
        <p:nvSpPr>
          <p:cNvPr id="19" name="Rectangle 12">
            <a:extLst>
              <a:ext uri="{FF2B5EF4-FFF2-40B4-BE49-F238E27FC236}">
                <a16:creationId xmlns:a16="http://schemas.microsoft.com/office/drawing/2014/main" id="{BB1493B3-7206-4FDB-AF68-34317CC291C5}"/>
              </a:ext>
            </a:extLst>
          </p:cNvPr>
          <p:cNvSpPr/>
          <p:nvPr/>
        </p:nvSpPr>
        <p:spPr>
          <a:xfrm>
            <a:off x="711201" y="2563519"/>
            <a:ext cx="8632824" cy="6481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latinLnBrk="0">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DF: the number of documents where a particular word appears.</a:t>
            </a:r>
          </a:p>
          <a:p>
            <a:pPr marL="182563" indent="-182563" latinLnBrk="0">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IDF: a measure of rarity and information carried by a particular word.</a:t>
            </a:r>
          </a:p>
        </p:txBody>
      </p:sp>
      <p:sp>
        <p:nvSpPr>
          <p:cNvPr id="21" name="Rectangle 12">
            <a:extLst>
              <a:ext uri="{FF2B5EF4-FFF2-40B4-BE49-F238E27FC236}">
                <a16:creationId xmlns:a16="http://schemas.microsoft.com/office/drawing/2014/main" id="{BB1493B3-7206-4FDB-AF68-34317CC291C5}"/>
              </a:ext>
            </a:extLst>
          </p:cNvPr>
          <p:cNvSpPr/>
          <p:nvPr/>
        </p:nvSpPr>
        <p:spPr>
          <a:xfrm>
            <a:off x="711201" y="4869160"/>
            <a:ext cx="8632824"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latinLnBrk="0">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IDF is a property of the corpus and has to be calculate per </a:t>
            </a:r>
            <a:r>
              <a:rPr lang="en-US" altLang="ko-KR" sz="1300" dirty="0">
                <a:solidFill>
                  <a:srgbClr val="193EB0"/>
                </a:solidFill>
                <a:latin typeface="SamsungOne 400" panose="020B0503030303020204" pitchFamily="34" charset="0"/>
                <a:ea typeface="SamsungOne 400" panose="020B0503030303020204" pitchFamily="34" charset="0"/>
              </a:rPr>
              <a:t>word</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only. </a:t>
            </a:r>
          </a:p>
        </p:txBody>
      </p:sp>
      <mc:AlternateContent xmlns:mc="http://schemas.openxmlformats.org/markup-compatibility/2006" xmlns:a14="http://schemas.microsoft.com/office/drawing/2010/main">
        <mc:Choice Requires="a14">
          <p:sp>
            <p:nvSpPr>
              <p:cNvPr id="23" name="Rectangle 12">
                <a:extLst>
                  <a:ext uri="{FF2B5EF4-FFF2-40B4-BE49-F238E27FC236}">
                    <a16:creationId xmlns:a16="http://schemas.microsoft.com/office/drawing/2014/main" id="{BB1493B3-7206-4FDB-AF68-34317CC291C5}"/>
                  </a:ext>
                </a:extLst>
              </p:cNvPr>
              <p:cNvSpPr/>
              <p:nvPr/>
            </p:nvSpPr>
            <p:spPr>
              <a:xfrm>
                <a:off x="635000" y="3412125"/>
                <a:ext cx="8632824" cy="8715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lvl="0" algn="just">
                  <a:lnSpc>
                    <a:spcPct val="150000"/>
                  </a:lnSpc>
                </a:pPr>
                <a14:m>
                  <m:oMathPara xmlns:m="http://schemas.openxmlformats.org/officeDocument/2006/math">
                    <m:oMathParaPr>
                      <m:jc m:val="centerGroup"/>
                    </m:oMathParaPr>
                    <m:oMath xmlns:m="http://schemas.openxmlformats.org/officeDocument/2006/math">
                      <m:r>
                        <a:rPr lang="en-US" altLang="ko-KR" sz="1400" i="1">
                          <a:solidFill>
                            <a:prstClr val="black"/>
                          </a:solidFill>
                          <a:latin typeface="Cambria Math" panose="02040503050406030204" pitchFamily="18" charset="0"/>
                          <a:cs typeface="Times New Roman" panose="02020603050405020304" pitchFamily="18" charset="0"/>
                          <a:sym typeface="Symbol" panose="05050102010706020507" pitchFamily="18" charset="2"/>
                        </a:rPr>
                        <m:t>𝐼𝐷𝐹</m:t>
                      </m:r>
                      <m:d>
                        <m:dPr>
                          <m:ctrlPr>
                            <a:rPr lang="en-US" altLang="ko-KR" sz="1400" i="1">
                              <a:solidFill>
                                <a:prstClr val="black"/>
                              </a:solidFill>
                              <a:latin typeface="Cambria Math" panose="02040503050406030204" pitchFamily="18" charset="0"/>
                              <a:cs typeface="Times New Roman" panose="02020603050405020304" pitchFamily="18" charset="0"/>
                              <a:sym typeface="Symbol" panose="05050102010706020507" pitchFamily="18" charset="2"/>
                            </a:rPr>
                          </m:ctrlPr>
                        </m:dPr>
                        <m:e>
                          <m:r>
                            <a:rPr lang="en-US" altLang="ko-KR" sz="1400" i="1" smtClean="0">
                              <a:solidFill>
                                <a:srgbClr val="193EB0"/>
                              </a:solidFill>
                              <a:latin typeface="Cambria Math" panose="02040503050406030204" pitchFamily="18" charset="0"/>
                              <a:cs typeface="Times New Roman" panose="02020603050405020304" pitchFamily="18" charset="0"/>
                              <a:sym typeface="Symbol" panose="05050102010706020507" pitchFamily="18" charset="2"/>
                            </a:rPr>
                            <m:t>𝑤𝑜𝑟𝑑</m:t>
                          </m:r>
                        </m:e>
                      </m:d>
                      <m:r>
                        <a:rPr lang="en-US" altLang="ko-KR" sz="1400" i="1">
                          <a:solidFill>
                            <a:prstClr val="black"/>
                          </a:solidFill>
                          <a:latin typeface="Cambria Math" panose="02040503050406030204" pitchFamily="18" charset="0"/>
                          <a:cs typeface="Times New Roman" panose="02020603050405020304" pitchFamily="18" charset="0"/>
                          <a:sym typeface="Symbol" panose="05050102010706020507" pitchFamily="18" charset="2"/>
                        </a:rPr>
                        <m:t>=</m:t>
                      </m:r>
                      <m:r>
                        <a:rPr lang="en-US" altLang="ko-KR" sz="1400" i="1">
                          <a:solidFill>
                            <a:prstClr val="black"/>
                          </a:solidFill>
                          <a:latin typeface="Cambria Math" panose="02040503050406030204" pitchFamily="18" charset="0"/>
                          <a:cs typeface="Times New Roman" panose="02020603050405020304" pitchFamily="18" charset="0"/>
                          <a:sym typeface="Symbol" panose="05050102010706020507" pitchFamily="18" charset="2"/>
                        </a:rPr>
                        <m:t>𝐿𝑜𝑔</m:t>
                      </m:r>
                      <m:d>
                        <m:dPr>
                          <m:ctrlPr>
                            <a:rPr lang="en-US" altLang="ko-KR" sz="1400" i="1">
                              <a:solidFill>
                                <a:prstClr val="black"/>
                              </a:solidFill>
                              <a:latin typeface="Cambria Math" panose="02040503050406030204" pitchFamily="18" charset="0"/>
                              <a:cs typeface="Times New Roman" panose="02020603050405020304" pitchFamily="18" charset="0"/>
                              <a:sym typeface="Symbol" panose="05050102010706020507" pitchFamily="18" charset="2"/>
                            </a:rPr>
                          </m:ctrlPr>
                        </m:dPr>
                        <m:e>
                          <m:f>
                            <m:fPr>
                              <m:ctrlPr>
                                <a:rPr lang="en-US" altLang="ko-KR" sz="1400" i="1">
                                  <a:solidFill>
                                    <a:prstClr val="black"/>
                                  </a:solidFill>
                                  <a:latin typeface="Cambria Math" panose="02040503050406030204" pitchFamily="18" charset="0"/>
                                  <a:cs typeface="Times New Roman" panose="02020603050405020304" pitchFamily="18" charset="0"/>
                                  <a:sym typeface="Symbol" panose="05050102010706020507" pitchFamily="18" charset="2"/>
                                </a:rPr>
                              </m:ctrlPr>
                            </m:fPr>
                            <m:num>
                              <m:r>
                                <a:rPr lang="en-US" altLang="ko-KR" sz="1400" i="1">
                                  <a:solidFill>
                                    <a:prstClr val="black"/>
                                  </a:solidFill>
                                  <a:latin typeface="Cambria Math" panose="02040503050406030204" pitchFamily="18" charset="0"/>
                                  <a:cs typeface="Times New Roman" panose="02020603050405020304" pitchFamily="18" charset="0"/>
                                  <a:sym typeface="Symbol" panose="05050102010706020507" pitchFamily="18" charset="2"/>
                                </a:rPr>
                                <m:t>𝑇𝑜𝑡𝑎𝑙</m:t>
                              </m:r>
                              <m:r>
                                <a:rPr lang="en-US" altLang="ko-KR" sz="1400" i="1">
                                  <a:solidFill>
                                    <a:prstClr val="black"/>
                                  </a:solidFill>
                                  <a:latin typeface="Cambria Math" panose="02040503050406030204" pitchFamily="18" charset="0"/>
                                  <a:cs typeface="Times New Roman" panose="02020603050405020304" pitchFamily="18" charset="0"/>
                                  <a:sym typeface="Symbol" panose="05050102010706020507" pitchFamily="18" charset="2"/>
                                </a:rPr>
                                <m:t> </m:t>
                              </m:r>
                              <m:r>
                                <a:rPr lang="en-US" altLang="ko-KR" sz="1400" i="1">
                                  <a:solidFill>
                                    <a:prstClr val="black"/>
                                  </a:solidFill>
                                  <a:latin typeface="Cambria Math" panose="02040503050406030204" pitchFamily="18" charset="0"/>
                                  <a:cs typeface="Times New Roman" panose="02020603050405020304" pitchFamily="18" charset="0"/>
                                  <a:sym typeface="Symbol" panose="05050102010706020507" pitchFamily="18" charset="2"/>
                                </a:rPr>
                                <m:t>𝑛𝑢𝑚𝑏𝑒𝑟</m:t>
                              </m:r>
                              <m:r>
                                <a:rPr lang="en-US" altLang="ko-KR" sz="1400" i="1">
                                  <a:solidFill>
                                    <a:prstClr val="black"/>
                                  </a:solidFill>
                                  <a:latin typeface="Cambria Math" panose="02040503050406030204" pitchFamily="18" charset="0"/>
                                  <a:cs typeface="Times New Roman" panose="02020603050405020304" pitchFamily="18" charset="0"/>
                                  <a:sym typeface="Symbol" panose="05050102010706020507" pitchFamily="18" charset="2"/>
                                </a:rPr>
                                <m:t> </m:t>
                              </m:r>
                              <m:r>
                                <a:rPr lang="en-US" altLang="ko-KR" sz="1400" i="1">
                                  <a:solidFill>
                                    <a:prstClr val="black"/>
                                  </a:solidFill>
                                  <a:latin typeface="Cambria Math" panose="02040503050406030204" pitchFamily="18" charset="0"/>
                                  <a:cs typeface="Times New Roman" panose="02020603050405020304" pitchFamily="18" charset="0"/>
                                  <a:sym typeface="Symbol" panose="05050102010706020507" pitchFamily="18" charset="2"/>
                                </a:rPr>
                                <m:t>𝑜𝑓</m:t>
                              </m:r>
                              <m:r>
                                <a:rPr lang="en-US" altLang="ko-KR" sz="1400" i="1">
                                  <a:solidFill>
                                    <a:prstClr val="black"/>
                                  </a:solidFill>
                                  <a:latin typeface="Cambria Math" panose="02040503050406030204" pitchFamily="18" charset="0"/>
                                  <a:cs typeface="Times New Roman" panose="02020603050405020304" pitchFamily="18" charset="0"/>
                                  <a:sym typeface="Symbol" panose="05050102010706020507" pitchFamily="18" charset="2"/>
                                </a:rPr>
                                <m:t> </m:t>
                              </m:r>
                              <m:r>
                                <a:rPr lang="en-US" altLang="ko-KR" sz="1400" i="1">
                                  <a:solidFill>
                                    <a:prstClr val="black"/>
                                  </a:solidFill>
                                  <a:latin typeface="Cambria Math" panose="02040503050406030204" pitchFamily="18" charset="0"/>
                                  <a:cs typeface="Times New Roman" panose="02020603050405020304" pitchFamily="18" charset="0"/>
                                  <a:sym typeface="Symbol" panose="05050102010706020507" pitchFamily="18" charset="2"/>
                                </a:rPr>
                                <m:t>𝑑𝑜𝑐𝑢𝑚𝑒𝑛𝑡𝑠</m:t>
                              </m:r>
                            </m:num>
                            <m:den>
                              <m:r>
                                <a:rPr lang="en-US" altLang="ko-KR" sz="1400" i="1">
                                  <a:solidFill>
                                    <a:prstClr val="black"/>
                                  </a:solidFill>
                                  <a:latin typeface="Cambria Math" panose="02040503050406030204" pitchFamily="18" charset="0"/>
                                  <a:cs typeface="Times New Roman" panose="02020603050405020304" pitchFamily="18" charset="0"/>
                                  <a:sym typeface="Symbol" panose="05050102010706020507" pitchFamily="18" charset="2"/>
                                </a:rPr>
                                <m:t>𝑁𝑢𝑚𝑏𝑒𝑟</m:t>
                              </m:r>
                              <m:r>
                                <a:rPr lang="en-US" altLang="ko-KR" sz="1400" i="1">
                                  <a:solidFill>
                                    <a:prstClr val="black"/>
                                  </a:solidFill>
                                  <a:latin typeface="Cambria Math" panose="02040503050406030204" pitchFamily="18" charset="0"/>
                                  <a:cs typeface="Times New Roman" panose="02020603050405020304" pitchFamily="18" charset="0"/>
                                  <a:sym typeface="Symbol" panose="05050102010706020507" pitchFamily="18" charset="2"/>
                                </a:rPr>
                                <m:t> </m:t>
                              </m:r>
                              <m:r>
                                <a:rPr lang="en-US" altLang="ko-KR" sz="1400" i="1">
                                  <a:solidFill>
                                    <a:prstClr val="black"/>
                                  </a:solidFill>
                                  <a:latin typeface="Cambria Math" panose="02040503050406030204" pitchFamily="18" charset="0"/>
                                  <a:cs typeface="Times New Roman" panose="02020603050405020304" pitchFamily="18" charset="0"/>
                                  <a:sym typeface="Symbol" panose="05050102010706020507" pitchFamily="18" charset="2"/>
                                </a:rPr>
                                <m:t>𝑜𝑓</m:t>
                              </m:r>
                              <m:r>
                                <a:rPr lang="en-US" altLang="ko-KR" sz="1400" i="1">
                                  <a:solidFill>
                                    <a:prstClr val="black"/>
                                  </a:solidFill>
                                  <a:latin typeface="Cambria Math" panose="02040503050406030204" pitchFamily="18" charset="0"/>
                                  <a:cs typeface="Times New Roman" panose="02020603050405020304" pitchFamily="18" charset="0"/>
                                  <a:sym typeface="Symbol" panose="05050102010706020507" pitchFamily="18" charset="2"/>
                                </a:rPr>
                                <m:t> </m:t>
                              </m:r>
                              <m:r>
                                <a:rPr lang="en-US" altLang="ko-KR" sz="1400" i="1">
                                  <a:solidFill>
                                    <a:prstClr val="black"/>
                                  </a:solidFill>
                                  <a:latin typeface="Cambria Math" panose="02040503050406030204" pitchFamily="18" charset="0"/>
                                  <a:cs typeface="Times New Roman" panose="02020603050405020304" pitchFamily="18" charset="0"/>
                                  <a:sym typeface="Symbol" panose="05050102010706020507" pitchFamily="18" charset="2"/>
                                </a:rPr>
                                <m:t>𝑑𝑜𝑐𝑢𝑚𝑒𝑛𝑡𝑠</m:t>
                              </m:r>
                              <m:r>
                                <a:rPr lang="en-US" altLang="ko-KR" sz="1400" i="1">
                                  <a:solidFill>
                                    <a:prstClr val="black"/>
                                  </a:solidFill>
                                  <a:latin typeface="Cambria Math" panose="02040503050406030204" pitchFamily="18" charset="0"/>
                                  <a:cs typeface="Times New Roman" panose="02020603050405020304" pitchFamily="18" charset="0"/>
                                  <a:sym typeface="Symbol" panose="05050102010706020507" pitchFamily="18" charset="2"/>
                                </a:rPr>
                                <m:t> </m:t>
                              </m:r>
                              <m:r>
                                <a:rPr lang="en-US" altLang="ko-KR" sz="1400" i="1">
                                  <a:solidFill>
                                    <a:prstClr val="black"/>
                                  </a:solidFill>
                                  <a:latin typeface="Cambria Math" panose="02040503050406030204" pitchFamily="18" charset="0"/>
                                  <a:cs typeface="Times New Roman" panose="02020603050405020304" pitchFamily="18" charset="0"/>
                                  <a:sym typeface="Symbol" panose="05050102010706020507" pitchFamily="18" charset="2"/>
                                </a:rPr>
                                <m:t>𝑡h𝑎𝑡</m:t>
                              </m:r>
                              <m:r>
                                <a:rPr lang="en-US" altLang="ko-KR" sz="1400" i="1">
                                  <a:solidFill>
                                    <a:prstClr val="black"/>
                                  </a:solidFill>
                                  <a:latin typeface="Cambria Math" panose="02040503050406030204" pitchFamily="18" charset="0"/>
                                  <a:cs typeface="Times New Roman" panose="02020603050405020304" pitchFamily="18" charset="0"/>
                                  <a:sym typeface="Symbol" panose="05050102010706020507" pitchFamily="18" charset="2"/>
                                </a:rPr>
                                <m:t> </m:t>
                              </m:r>
                              <m:r>
                                <a:rPr lang="en-US" altLang="ko-KR" sz="1400" i="1">
                                  <a:solidFill>
                                    <a:prstClr val="black"/>
                                  </a:solidFill>
                                  <a:latin typeface="Cambria Math" panose="02040503050406030204" pitchFamily="18" charset="0"/>
                                  <a:cs typeface="Times New Roman" panose="02020603050405020304" pitchFamily="18" charset="0"/>
                                  <a:sym typeface="Symbol" panose="05050102010706020507" pitchFamily="18" charset="2"/>
                                </a:rPr>
                                <m:t>𝑖𝑛𝑐𝑙𝑢𝑑𝑒</m:t>
                              </m:r>
                              <m:r>
                                <a:rPr lang="en-US" altLang="ko-KR" sz="1400" i="1">
                                  <a:solidFill>
                                    <a:prstClr val="black"/>
                                  </a:solidFill>
                                  <a:latin typeface="Cambria Math" panose="02040503050406030204" pitchFamily="18" charset="0"/>
                                  <a:cs typeface="Times New Roman" panose="02020603050405020304" pitchFamily="18" charset="0"/>
                                  <a:sym typeface="Symbol" panose="05050102010706020507" pitchFamily="18" charset="2"/>
                                </a:rPr>
                                <m:t> </m:t>
                              </m:r>
                              <m:r>
                                <a:rPr lang="en-US" altLang="ko-KR" sz="1400" i="1">
                                  <a:solidFill>
                                    <a:prstClr val="black"/>
                                  </a:solidFill>
                                  <a:latin typeface="Cambria Math" panose="02040503050406030204" pitchFamily="18" charset="0"/>
                                  <a:cs typeface="Times New Roman" panose="02020603050405020304" pitchFamily="18" charset="0"/>
                                  <a:sym typeface="Symbol" panose="05050102010706020507" pitchFamily="18" charset="2"/>
                                </a:rPr>
                                <m:t>𝑡h𝑒</m:t>
                              </m:r>
                              <m:r>
                                <a:rPr lang="en-US" altLang="ko-KR" sz="1400" i="1">
                                  <a:solidFill>
                                    <a:prstClr val="black"/>
                                  </a:solidFill>
                                  <a:latin typeface="Cambria Math" panose="02040503050406030204" pitchFamily="18" charset="0"/>
                                  <a:cs typeface="Times New Roman" panose="02020603050405020304" pitchFamily="18" charset="0"/>
                                  <a:sym typeface="Symbol" panose="05050102010706020507" pitchFamily="18" charset="2"/>
                                </a:rPr>
                                <m:t> </m:t>
                              </m:r>
                              <m:r>
                                <a:rPr lang="en-US" altLang="ko-KR" sz="1400" i="1" smtClean="0">
                                  <a:solidFill>
                                    <a:srgbClr val="193EB0"/>
                                  </a:solidFill>
                                  <a:latin typeface="Cambria Math" panose="02040503050406030204" pitchFamily="18" charset="0"/>
                                  <a:cs typeface="Times New Roman" panose="02020603050405020304" pitchFamily="18" charset="0"/>
                                  <a:sym typeface="Symbol" panose="05050102010706020507" pitchFamily="18" charset="2"/>
                                </a:rPr>
                                <m:t>𝑤𝑜𝑟𝑑</m:t>
                              </m:r>
                            </m:den>
                          </m:f>
                        </m:e>
                      </m:d>
                    </m:oMath>
                  </m:oMathPara>
                </a14:m>
                <a:endParaRPr lang="en-US" altLang="ko-KR" sz="1400" dirty="0">
                  <a:solidFill>
                    <a:prstClr val="black"/>
                  </a:solidFill>
                  <a:latin typeface="Times New Roman" panose="02020603050405020304" pitchFamily="18" charset="0"/>
                  <a:cs typeface="Times New Roman" panose="02020603050405020304" pitchFamily="18" charset="0"/>
                  <a:sym typeface="Symbol" panose="05050102010706020507" pitchFamily="18" charset="2"/>
                </a:endParaRPr>
              </a:p>
            </p:txBody>
          </p:sp>
        </mc:Choice>
        <mc:Fallback xmlns="">
          <p:sp>
            <p:nvSpPr>
              <p:cNvPr id="23" name="Rectangle 12">
                <a:extLst>
                  <a:ext uri="{FF2B5EF4-FFF2-40B4-BE49-F238E27FC236}">
                    <a16:creationId xmlns:a16="http://schemas.microsoft.com/office/drawing/2014/main" xmlns:a14="http://schemas.microsoft.com/office/drawing/2010/main" xmlns="" id="{BB1493B3-7206-4FDB-AF68-34317CC291C5}"/>
                  </a:ext>
                </a:extLst>
              </p:cNvPr>
              <p:cNvSpPr>
                <a:spLocks noRot="1" noChangeAspect="1" noMove="1" noResize="1" noEditPoints="1" noAdjustHandles="1" noChangeArrowheads="1" noChangeShapeType="1" noTextEdit="1"/>
              </p:cNvSpPr>
              <p:nvPr/>
            </p:nvSpPr>
            <p:spPr>
              <a:xfrm>
                <a:off x="635000" y="3412125"/>
                <a:ext cx="8632824" cy="871502"/>
              </a:xfrm>
              <a:prstGeom prst="rect">
                <a:avLst/>
              </a:prstGeom>
              <a:blipFill rotWithShape="0">
                <a:blip r:embed="rId3"/>
                <a:stretch>
                  <a:fillRect/>
                </a:stretch>
              </a:blipFill>
              <a:ln>
                <a:noFill/>
              </a:ln>
            </p:spPr>
            <p:txBody>
              <a:bodyPr/>
              <a:lstStyle/>
              <a:p>
                <a:r>
                  <a:rPr lang="ko-KR" altLang="en-US">
                    <a:noFill/>
                  </a:rPr>
                  <a:t> </a:t>
                </a:r>
              </a:p>
            </p:txBody>
          </p:sp>
        </mc:Fallback>
      </mc:AlternateContent>
    </p:spTree>
    <p:extLst>
      <p:ext uri="{BB962C8B-B14F-4D97-AF65-F5344CB8AC3E}">
        <p14:creationId xmlns:p14="http://schemas.microsoft.com/office/powerpoint/2010/main" val="102491500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직사각형 12">
            <a:extLst>
              <a:ext uri="{FF2B5EF4-FFF2-40B4-BE49-F238E27FC236}">
                <a16:creationId xmlns:a16="http://schemas.microsoft.com/office/drawing/2014/main" id="{8A031803-0BEA-45F8-95A7-1BFF2AB40CAF}"/>
              </a:ext>
            </a:extLst>
          </p:cNvPr>
          <p:cNvSpPr/>
          <p:nvPr/>
        </p:nvSpPr>
        <p:spPr>
          <a:xfrm>
            <a:off x="546895" y="1528482"/>
            <a:ext cx="8797130"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3200" dirty="0">
                <a:solidFill>
                  <a:schemeClr val="tx1">
                    <a:lumMod val="95000"/>
                    <a:lumOff val="5000"/>
                  </a:schemeClr>
                </a:solidFill>
                <a:latin typeface="Samsung Sharp Sans" pitchFamily="2" charset="0"/>
                <a:ea typeface="Samsung Sharp Sans" pitchFamily="2" charset="0"/>
                <a:cs typeface="Samsung Sharp Sans" pitchFamily="2" charset="0"/>
              </a:rPr>
              <a:t>Representation Model (9/11)</a:t>
            </a:r>
          </a:p>
        </p:txBody>
      </p:sp>
      <p:grpSp>
        <p:nvGrpSpPr>
          <p:cNvPr id="17" name="그룹 16">
            <a:extLst>
              <a:ext uri="{FF2B5EF4-FFF2-40B4-BE49-F238E27FC236}">
                <a16:creationId xmlns:a16="http://schemas.microsoft.com/office/drawing/2014/main" id="{5C67985D-DE6F-46D9-A9F4-A5405E003C06}"/>
              </a:ext>
            </a:extLst>
          </p:cNvPr>
          <p:cNvGrpSpPr/>
          <p:nvPr/>
        </p:nvGrpSpPr>
        <p:grpSpPr>
          <a:xfrm>
            <a:off x="558800" y="2232686"/>
            <a:ext cx="8785225" cy="215444"/>
            <a:chOff x="1027113" y="2045625"/>
            <a:chExt cx="8785225" cy="215444"/>
          </a:xfrm>
        </p:grpSpPr>
        <p:sp>
          <p:nvSpPr>
            <p:cNvPr id="18" name="직사각형 17">
              <a:extLst>
                <a:ext uri="{FF2B5EF4-FFF2-40B4-BE49-F238E27FC236}">
                  <a16:creationId xmlns:a16="http://schemas.microsoft.com/office/drawing/2014/main" id="{86D58D0E-5621-4697-8C65-8936C2FFC749}"/>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latinLnBrk="0"/>
              <a:endParaRPr lang="ko-KR" altLang="en-US"/>
            </a:p>
          </p:txBody>
        </p:sp>
        <p:sp>
          <p:nvSpPr>
            <p:cNvPr id="19" name="직사각형 18">
              <a:extLst>
                <a:ext uri="{FF2B5EF4-FFF2-40B4-BE49-F238E27FC236}">
                  <a16:creationId xmlns:a16="http://schemas.microsoft.com/office/drawing/2014/main" id="{0B3BE855-AF3E-449F-9096-716372C66F04}"/>
                </a:ext>
              </a:extLst>
            </p:cNvPr>
            <p:cNvSpPr/>
            <p:nvPr/>
          </p:nvSpPr>
          <p:spPr>
            <a:xfrm>
              <a:off x="1179513" y="204562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atinLnBrk="0">
                <a:spcAft>
                  <a:spcPts val="600"/>
                </a:spcAft>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Document Frequency (DF) and Inverse Document Frequency (IDF):</a:t>
              </a:r>
            </a:p>
          </p:txBody>
        </p:sp>
      </p:grpSp>
      <p:sp>
        <p:nvSpPr>
          <p:cNvPr id="20" name="직사각형 19">
            <a:extLst>
              <a:ext uri="{FF2B5EF4-FFF2-40B4-BE49-F238E27FC236}">
                <a16:creationId xmlns:a16="http://schemas.microsoft.com/office/drawing/2014/main" id="{1997B391-E432-4273-ADA0-6D23CBC8DD8E}"/>
              </a:ext>
            </a:extLst>
          </p:cNvPr>
          <p:cNvSpPr/>
          <p:nvPr/>
        </p:nvSpPr>
        <p:spPr>
          <a:xfrm>
            <a:off x="558800" y="525055"/>
            <a:ext cx="9050020"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atinLnBrk="0"/>
            <a:r>
              <a:rPr lang="en-US" altLang="ko-KR" sz="1600" dirty="0">
                <a:solidFill>
                  <a:schemeClr val="bg1">
                    <a:lumMod val="95000"/>
                  </a:schemeClr>
                </a:solidFill>
                <a:latin typeface="SamsungOne 700" panose="020B0803030303020204" pitchFamily="34" charset="0"/>
                <a:ea typeface="SamsungOne 700" panose="020B0803030303020204" pitchFamily="34" charset="0"/>
              </a:rPr>
              <a:t>UNIT 6. </a:t>
            </a:r>
            <a:br>
              <a:rPr lang="en-US" altLang="ko-KR" dirty="0">
                <a:solidFill>
                  <a:schemeClr val="bg1">
                    <a:lumMod val="95000"/>
                  </a:schemeClr>
                </a:solidFill>
                <a:latin typeface="SamsungOne 700" panose="020B0803030303020204" pitchFamily="34" charset="0"/>
                <a:ea typeface="SamsungOne 700" panose="020B0803030303020204" pitchFamily="34" charset="0"/>
              </a:rPr>
            </a:br>
            <a:r>
              <a:rPr lang="en-US" altLang="ko-KR" sz="2000" dirty="0">
                <a:solidFill>
                  <a:schemeClr val="bg1">
                    <a:lumMod val="95000"/>
                  </a:schemeClr>
                </a:solidFill>
                <a:latin typeface="SamsungOne 700" panose="020B0803030303020204" pitchFamily="34" charset="0"/>
                <a:ea typeface="SamsungOne 700" panose="020B0803030303020204" pitchFamily="34" charset="0"/>
              </a:rPr>
              <a:t>6.5. </a:t>
            </a:r>
            <a:r>
              <a:rPr lang="en-US" altLang="ko-KR" sz="2000" dirty="0">
                <a:solidFill>
                  <a:schemeClr val="bg1">
                    <a:lumMod val="95000"/>
                  </a:schemeClr>
                </a:solidFill>
                <a:latin typeface="SamsungOne 400" panose="020B0503030303020204" pitchFamily="34" charset="0"/>
                <a:ea typeface="SamsungOne 400" panose="020B0503030303020204" pitchFamily="34" charset="0"/>
              </a:rPr>
              <a:t>Representation Model</a:t>
            </a:r>
          </a:p>
        </p:txBody>
      </p:sp>
      <p:sp>
        <p:nvSpPr>
          <p:cNvPr id="21" name="직사각형 20">
            <a:extLst>
              <a:ext uri="{FF2B5EF4-FFF2-40B4-BE49-F238E27FC236}">
                <a16:creationId xmlns:a16="http://schemas.microsoft.com/office/drawing/2014/main" id="{B09BBFA1-977A-49F3-A872-CA56BD104539}"/>
              </a:ext>
            </a:extLst>
          </p:cNvPr>
          <p:cNvSpPr/>
          <p:nvPr/>
        </p:nvSpPr>
        <p:spPr>
          <a:xfrm>
            <a:off x="1049647" y="2543779"/>
            <a:ext cx="8294377" cy="11233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355600" indent="-355600" latinLnBrk="0">
              <a:spcAft>
                <a:spcPts val="600"/>
              </a:spcAft>
            </a:pPr>
            <a:r>
              <a:rPr lang="en-US" altLang="ko-KR" sz="1600" dirty="0">
                <a:solidFill>
                  <a:srgbClr val="FF0000"/>
                </a:solidFill>
                <a:latin typeface="SamsungOne 700" panose="020B0803030303020204" pitchFamily="34" charset="0"/>
                <a:ea typeface="SamsungOne 700" panose="020B0803030303020204" pitchFamily="34" charset="0"/>
              </a:rPr>
              <a:t>Ex</a:t>
            </a:r>
            <a:r>
              <a:rPr lang="en-US" altLang="ko-KR" sz="1600" dirty="0">
                <a:solidFill>
                  <a:schemeClr val="tx1">
                    <a:lumMod val="85000"/>
                    <a:lumOff val="15000"/>
                  </a:schemeClr>
                </a:solidFill>
                <a:latin typeface="SamsungOne 400" panose="020B0503030303020204" pitchFamily="34" charset="0"/>
                <a:ea typeface="SamsungOne 400" panose="020B0503030303020204" pitchFamily="34" charset="0"/>
              </a:rPr>
              <a:t>) </a:t>
            </a: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Let’s suppose the following pre-processed documents.  </a:t>
            </a:r>
          </a:p>
          <a:p>
            <a:pPr marL="355600" indent="-355600" latinLnBrk="0">
              <a:spcAft>
                <a:spcPts val="600"/>
              </a:spcAft>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         </a:t>
            </a:r>
            <a:r>
              <a:rPr lang="en-US" altLang="ko-KR" sz="1400" dirty="0">
                <a:solidFill>
                  <a:srgbClr val="00B050"/>
                </a:solidFill>
                <a:latin typeface="SamsungOne 700" panose="020B0803030303020204" pitchFamily="34" charset="0"/>
                <a:ea typeface="SamsungOne 700" panose="020B0803030303020204" pitchFamily="34" charset="0"/>
              </a:rPr>
              <a:t>Document #1: </a:t>
            </a: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 “learning intelligence machine learning statistics”</a:t>
            </a:r>
          </a:p>
          <a:p>
            <a:pPr marL="355600" indent="-355600" latinLnBrk="0">
              <a:spcAft>
                <a:spcPts val="600"/>
              </a:spcAft>
            </a:pPr>
            <a:r>
              <a:rPr lang="en-US" altLang="ko-KR" sz="1400" dirty="0">
                <a:solidFill>
                  <a:srgbClr val="00B050"/>
                </a:solidFill>
                <a:latin typeface="SamsungOne 700" panose="020B0803030303020204" pitchFamily="34" charset="0"/>
                <a:ea typeface="SamsungOne 700" panose="020B0803030303020204" pitchFamily="34" charset="0"/>
              </a:rPr>
              <a:t>	Document #1: </a:t>
            </a: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 “machine classification learning performance”</a:t>
            </a:r>
          </a:p>
          <a:p>
            <a:pPr marL="355600" indent="-355600" latinLnBrk="0">
              <a:spcAft>
                <a:spcPts val="600"/>
              </a:spcAft>
            </a:pPr>
            <a:r>
              <a:rPr lang="en-US" altLang="ko-KR" sz="1400" dirty="0">
                <a:solidFill>
                  <a:srgbClr val="00B050"/>
                </a:solidFill>
                <a:latin typeface="SamsungOne 700" panose="020B0803030303020204" pitchFamily="34" charset="0"/>
                <a:ea typeface="SamsungOne 700" panose="020B0803030303020204" pitchFamily="34" charset="0"/>
              </a:rPr>
              <a:t>          Document #1:  </a:t>
            </a: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“machine classification, machine learning, machine performance”</a:t>
            </a:r>
          </a:p>
        </p:txBody>
      </p:sp>
      <p:graphicFrame>
        <p:nvGraphicFramePr>
          <p:cNvPr id="22" name="표 21">
            <a:extLst>
              <a:ext uri="{FF2B5EF4-FFF2-40B4-BE49-F238E27FC236}">
                <a16:creationId xmlns:a16="http://schemas.microsoft.com/office/drawing/2014/main" id="{AFFBE2B3-5B0C-4496-9539-9FAA8D34FFF0}"/>
              </a:ext>
            </a:extLst>
          </p:cNvPr>
          <p:cNvGraphicFramePr>
            <a:graphicFrameLocks noGrp="1"/>
          </p:cNvGraphicFramePr>
          <p:nvPr/>
        </p:nvGraphicFramePr>
        <p:xfrm>
          <a:off x="1279004" y="3839662"/>
          <a:ext cx="8065021" cy="2218237"/>
        </p:xfrm>
        <a:graphic>
          <a:graphicData uri="http://schemas.openxmlformats.org/drawingml/2006/table">
            <a:tbl>
              <a:tblPr firstRow="1" bandRow="1">
                <a:tableStyleId>{5940675A-B579-460E-94D1-54222C63F5DA}</a:tableStyleId>
              </a:tblPr>
              <a:tblGrid>
                <a:gridCol w="3285335">
                  <a:extLst>
                    <a:ext uri="{9D8B030D-6E8A-4147-A177-3AD203B41FA5}">
                      <a16:colId xmlns:a16="http://schemas.microsoft.com/office/drawing/2014/main" val="3214655536"/>
                    </a:ext>
                  </a:extLst>
                </a:gridCol>
                <a:gridCol w="2389843">
                  <a:extLst>
                    <a:ext uri="{9D8B030D-6E8A-4147-A177-3AD203B41FA5}">
                      <a16:colId xmlns:a16="http://schemas.microsoft.com/office/drawing/2014/main" val="2644701266"/>
                    </a:ext>
                  </a:extLst>
                </a:gridCol>
                <a:gridCol w="2389843">
                  <a:extLst>
                    <a:ext uri="{9D8B030D-6E8A-4147-A177-3AD203B41FA5}">
                      <a16:colId xmlns:a16="http://schemas.microsoft.com/office/drawing/2014/main" val="720470700"/>
                    </a:ext>
                  </a:extLst>
                </a:gridCol>
              </a:tblGrid>
              <a:tr h="316891">
                <a:tc>
                  <a:txBody>
                    <a:bodyPr/>
                    <a:lstStyle/>
                    <a:p>
                      <a:pPr marL="0" marR="0" indent="0" algn="ctr" defTabSz="914400" rtl="0" eaLnBrk="1" fontAlgn="base" latinLnBrk="1" hangingPunct="1">
                        <a:lnSpc>
                          <a:spcPct val="100000"/>
                        </a:lnSpc>
                        <a:spcBef>
                          <a:spcPts val="0"/>
                        </a:spcBef>
                        <a:spcAft>
                          <a:spcPts val="0"/>
                        </a:spcAft>
                      </a:pPr>
                      <a:endParaRPr lang="ko-KR" altLang="en-US" sz="1400" b="0" kern="1200" dirty="0">
                        <a:gradFill>
                          <a:gsLst>
                            <a:gs pos="0">
                              <a:srgbClr val="FF0000"/>
                            </a:gs>
                            <a:gs pos="100000">
                              <a:srgbClr val="FF0000"/>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endParaRPr>
                    </a:p>
                  </a:txBody>
                  <a:tcPr marL="0" marR="0" marT="0" marB="0" anchor="ctr">
                    <a:lnL w="12700" cmpd="sng">
                      <a:noFill/>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6350" cap="flat" cmpd="sng" algn="ctr">
                      <a:solidFill>
                        <a:schemeClr val="bg1">
                          <a:lumMod val="75000"/>
                        </a:schemeClr>
                      </a:solidFill>
                      <a:prstDash val="solid"/>
                      <a:round/>
                      <a:headEnd type="none" w="med" len="med"/>
                      <a:tailEnd type="none" w="med" len="med"/>
                    </a:lnTlToBr>
                    <a:lnBlToTr w="12700" cmpd="sng">
                      <a:noFill/>
                      <a:prstDash val="solid"/>
                    </a:lnBlToTr>
                    <a:solidFill>
                      <a:schemeClr val="bg1">
                        <a:lumMod val="85000"/>
                      </a:schemeClr>
                    </a:solidFill>
                  </a:tcPr>
                </a:tc>
                <a:tc>
                  <a:txBody>
                    <a:bodyPr/>
                    <a:lstStyle/>
                    <a:p>
                      <a:pPr marL="0" marR="0" indent="0" algn="ctr" defTabSz="914400" rtl="0" eaLnBrk="1" fontAlgn="base" latinLnBrk="1" hangingPunct="1">
                        <a:lnSpc>
                          <a:spcPct val="100000"/>
                        </a:lnSpc>
                        <a:spcBef>
                          <a:spcPts val="0"/>
                        </a:spcBef>
                        <a:spcAft>
                          <a:spcPts val="0"/>
                        </a:spcAft>
                      </a:pPr>
                      <a:r>
                        <a:rPr lang="en-US" altLang="ko-KR" sz="1400" b="0" kern="1200" dirty="0">
                          <a:gradFill>
                            <a:gsLst>
                              <a:gs pos="0">
                                <a:srgbClr val="FF0000"/>
                              </a:gs>
                              <a:gs pos="100000">
                                <a:srgbClr val="FF0000"/>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DF</a:t>
                      </a:r>
                      <a:endParaRPr lang="ko-KR" altLang="en-US" sz="1400" b="0" kern="1200" dirty="0">
                        <a:gradFill>
                          <a:gsLst>
                            <a:gs pos="0">
                              <a:srgbClr val="FF0000"/>
                            </a:gs>
                            <a:gs pos="100000">
                              <a:srgbClr val="FF0000"/>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endParaRP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indent="0" algn="ctr" defTabSz="914400" rtl="0" eaLnBrk="1" fontAlgn="base" latinLnBrk="1" hangingPunct="1">
                        <a:lnSpc>
                          <a:spcPct val="100000"/>
                        </a:lnSpc>
                        <a:spcBef>
                          <a:spcPts val="0"/>
                        </a:spcBef>
                        <a:spcAft>
                          <a:spcPts val="0"/>
                        </a:spcAft>
                      </a:pPr>
                      <a:r>
                        <a:rPr lang="en-US" altLang="ko-KR" sz="1400" b="0" kern="1200" dirty="0">
                          <a:gradFill>
                            <a:gsLst>
                              <a:gs pos="0">
                                <a:srgbClr val="FF0000"/>
                              </a:gs>
                              <a:gs pos="100000">
                                <a:srgbClr val="FF0000"/>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IDF</a:t>
                      </a:r>
                      <a:endParaRPr lang="ko-KR" altLang="en-US" sz="1400" b="0" kern="1200" dirty="0">
                        <a:gradFill>
                          <a:gsLst>
                            <a:gs pos="0">
                              <a:srgbClr val="FF0000"/>
                            </a:gs>
                            <a:gs pos="100000">
                              <a:srgbClr val="FF0000"/>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endParaRP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2176532389"/>
                  </a:ext>
                </a:extLst>
              </a:tr>
              <a:tr h="316891">
                <a:tc>
                  <a:txBody>
                    <a:bodyPr/>
                    <a:lstStyle/>
                    <a:p>
                      <a:pPr algn="ctr" latinLnBrk="1"/>
                      <a:r>
                        <a:rPr lang="en-US" altLang="ko-KR" sz="1400" b="0" kern="1200" dirty="0">
                          <a:gradFill>
                            <a:gsLst>
                              <a:gs pos="0">
                                <a:srgbClr val="193EB0"/>
                              </a:gs>
                              <a:gs pos="100000">
                                <a:srgbClr val="193EB0"/>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learning</a:t>
                      </a:r>
                      <a:endParaRPr lang="ko-KR" altLang="en-US" sz="1400" b="0" kern="1200" dirty="0">
                        <a:gradFill>
                          <a:gsLst>
                            <a:gs pos="0">
                              <a:srgbClr val="193EB0"/>
                            </a:gs>
                            <a:gs pos="100000">
                              <a:srgbClr val="193EB0"/>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endParaRPr>
                    </a:p>
                  </a:txBody>
                  <a:tcPr marL="0" marR="0" marT="0" marB="0"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base" latinLnBrk="1" hangingPunct="1">
                        <a:lnSpc>
                          <a:spcPct val="100000"/>
                        </a:lnSpc>
                        <a:spcBef>
                          <a:spcPts val="0"/>
                        </a:spcBef>
                        <a:spcAft>
                          <a:spcPts val="0"/>
                        </a:spcAft>
                      </a:pP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3</a:t>
                      </a: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base" latinLnBrk="1" hangingPunct="1">
                        <a:lnSpc>
                          <a:spcPct val="100000"/>
                        </a:lnSpc>
                        <a:spcBef>
                          <a:spcPts val="0"/>
                        </a:spcBef>
                        <a:spcAft>
                          <a:spcPts val="0"/>
                        </a:spcAft>
                      </a:pP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Log(3/3) = 0</a:t>
                      </a: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953546801"/>
                  </a:ext>
                </a:extLst>
              </a:tr>
              <a:tr h="316891">
                <a:tc>
                  <a:txBody>
                    <a:bodyPr/>
                    <a:lstStyle/>
                    <a:p>
                      <a:pPr algn="ctr" latinLnBrk="1"/>
                      <a:r>
                        <a:rPr lang="en-US" altLang="ko-KR" sz="1400" b="0" kern="1200" dirty="0">
                          <a:gradFill>
                            <a:gsLst>
                              <a:gs pos="0">
                                <a:srgbClr val="193EB0"/>
                              </a:gs>
                              <a:gs pos="100000">
                                <a:srgbClr val="193EB0"/>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intelligence</a:t>
                      </a:r>
                      <a:endParaRPr lang="ko-KR" altLang="en-US" sz="1400" b="0" kern="1200" dirty="0">
                        <a:gradFill>
                          <a:gsLst>
                            <a:gs pos="0">
                              <a:srgbClr val="193EB0"/>
                            </a:gs>
                            <a:gs pos="100000">
                              <a:srgbClr val="193EB0"/>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endParaRPr>
                    </a:p>
                  </a:txBody>
                  <a:tcPr marL="0" marR="0" marT="0" marB="0"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base" latinLnBrk="1" hangingPunct="1">
                        <a:lnSpc>
                          <a:spcPct val="100000"/>
                        </a:lnSpc>
                        <a:spcBef>
                          <a:spcPts val="0"/>
                        </a:spcBef>
                        <a:spcAft>
                          <a:spcPts val="0"/>
                        </a:spcAft>
                      </a:pP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1</a:t>
                      </a: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base" latinLnBrk="1" hangingPunct="1">
                        <a:lnSpc>
                          <a:spcPct val="100000"/>
                        </a:lnSpc>
                        <a:spcBef>
                          <a:spcPts val="0"/>
                        </a:spcBef>
                        <a:spcAft>
                          <a:spcPts val="0"/>
                        </a:spcAft>
                      </a:pP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Log(3/1) = 0.48</a:t>
                      </a: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17189732"/>
                  </a:ext>
                </a:extLst>
              </a:tr>
              <a:tr h="316891">
                <a:tc>
                  <a:txBody>
                    <a:bodyPr/>
                    <a:lstStyle/>
                    <a:p>
                      <a:pPr algn="ctr" latinLnBrk="1"/>
                      <a:r>
                        <a:rPr lang="en-US" altLang="ko-KR" sz="1400" b="0" kern="1200" dirty="0">
                          <a:gradFill>
                            <a:gsLst>
                              <a:gs pos="0">
                                <a:srgbClr val="193EB0"/>
                              </a:gs>
                              <a:gs pos="100000">
                                <a:srgbClr val="193EB0"/>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machine</a:t>
                      </a:r>
                      <a:endParaRPr lang="ko-KR" altLang="en-US" sz="1400" b="0" kern="1200" dirty="0">
                        <a:gradFill>
                          <a:gsLst>
                            <a:gs pos="0">
                              <a:srgbClr val="193EB0"/>
                            </a:gs>
                            <a:gs pos="100000">
                              <a:srgbClr val="193EB0"/>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endParaRPr>
                    </a:p>
                  </a:txBody>
                  <a:tcPr marL="0" marR="0" marT="0" marB="0"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base" latinLnBrk="1" hangingPunct="1">
                        <a:lnSpc>
                          <a:spcPct val="100000"/>
                        </a:lnSpc>
                        <a:spcBef>
                          <a:spcPts val="0"/>
                        </a:spcBef>
                        <a:spcAft>
                          <a:spcPts val="0"/>
                        </a:spcAft>
                      </a:pP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3</a:t>
                      </a: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base" latinLnBrk="1" hangingPunct="1">
                        <a:lnSpc>
                          <a:spcPct val="100000"/>
                        </a:lnSpc>
                        <a:spcBef>
                          <a:spcPts val="0"/>
                        </a:spcBef>
                        <a:spcAft>
                          <a:spcPts val="0"/>
                        </a:spcAft>
                      </a:pP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Log(3/3) = 0</a:t>
                      </a: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53816088"/>
                  </a:ext>
                </a:extLst>
              </a:tr>
              <a:tr h="316891">
                <a:tc>
                  <a:txBody>
                    <a:bodyPr/>
                    <a:lstStyle/>
                    <a:p>
                      <a:pPr algn="ctr" latinLnBrk="1"/>
                      <a:r>
                        <a:rPr lang="en-US" altLang="ko-KR" sz="1400" b="0" kern="1200" dirty="0">
                          <a:gradFill>
                            <a:gsLst>
                              <a:gs pos="0">
                                <a:srgbClr val="193EB0"/>
                              </a:gs>
                              <a:gs pos="100000">
                                <a:srgbClr val="193EB0"/>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statistics</a:t>
                      </a:r>
                      <a:endParaRPr lang="ko-KR" altLang="en-US" sz="1400" b="0" kern="1200" dirty="0">
                        <a:gradFill>
                          <a:gsLst>
                            <a:gs pos="0">
                              <a:srgbClr val="193EB0"/>
                            </a:gs>
                            <a:gs pos="100000">
                              <a:srgbClr val="193EB0"/>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endParaRPr>
                    </a:p>
                  </a:txBody>
                  <a:tcPr marL="0" marR="0" marT="0" marB="0"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base" latinLnBrk="1" hangingPunct="1">
                        <a:lnSpc>
                          <a:spcPct val="100000"/>
                        </a:lnSpc>
                        <a:spcBef>
                          <a:spcPts val="0"/>
                        </a:spcBef>
                        <a:spcAft>
                          <a:spcPts val="0"/>
                        </a:spcAft>
                      </a:pP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1</a:t>
                      </a: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base" latinLnBrk="1" hangingPunct="1">
                        <a:lnSpc>
                          <a:spcPct val="100000"/>
                        </a:lnSpc>
                        <a:spcBef>
                          <a:spcPts val="0"/>
                        </a:spcBef>
                        <a:spcAft>
                          <a:spcPts val="0"/>
                        </a:spcAft>
                      </a:pP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Log(3/1) = 0.48</a:t>
                      </a: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76301960"/>
                  </a:ext>
                </a:extLst>
              </a:tr>
              <a:tr h="316891">
                <a:tc>
                  <a:txBody>
                    <a:bodyPr/>
                    <a:lstStyle/>
                    <a:p>
                      <a:pPr algn="ctr" latinLnBrk="1"/>
                      <a:r>
                        <a:rPr lang="en-US" altLang="ko-KR" sz="1400" b="0" kern="1200" dirty="0">
                          <a:gradFill>
                            <a:gsLst>
                              <a:gs pos="0">
                                <a:srgbClr val="193EB0"/>
                              </a:gs>
                              <a:gs pos="100000">
                                <a:srgbClr val="193EB0"/>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classification</a:t>
                      </a:r>
                      <a:endParaRPr lang="ko-KR" altLang="en-US" sz="1400" b="0" kern="1200" dirty="0">
                        <a:gradFill>
                          <a:gsLst>
                            <a:gs pos="0">
                              <a:srgbClr val="193EB0"/>
                            </a:gs>
                            <a:gs pos="100000">
                              <a:srgbClr val="193EB0"/>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endParaRPr>
                    </a:p>
                  </a:txBody>
                  <a:tcPr marL="0" marR="0" marT="0" marB="0"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base" latinLnBrk="1" hangingPunct="1">
                        <a:lnSpc>
                          <a:spcPct val="100000"/>
                        </a:lnSpc>
                        <a:spcBef>
                          <a:spcPts val="0"/>
                        </a:spcBef>
                        <a:spcAft>
                          <a:spcPts val="0"/>
                        </a:spcAft>
                      </a:pP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2</a:t>
                      </a: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base" latinLnBrk="1" hangingPunct="1">
                        <a:lnSpc>
                          <a:spcPct val="100000"/>
                        </a:lnSpc>
                        <a:spcBef>
                          <a:spcPts val="0"/>
                        </a:spcBef>
                        <a:spcAft>
                          <a:spcPts val="0"/>
                        </a:spcAft>
                      </a:pP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Log(3/2) = 0.18</a:t>
                      </a: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6130803"/>
                  </a:ext>
                </a:extLst>
              </a:tr>
              <a:tr h="316891">
                <a:tc>
                  <a:txBody>
                    <a:bodyPr/>
                    <a:lstStyle/>
                    <a:p>
                      <a:pPr algn="ctr" latinLnBrk="1"/>
                      <a:r>
                        <a:rPr lang="en-US" altLang="ko-KR" sz="1400" b="0" kern="1200" dirty="0">
                          <a:gradFill>
                            <a:gsLst>
                              <a:gs pos="0">
                                <a:srgbClr val="193EB0"/>
                              </a:gs>
                              <a:gs pos="100000">
                                <a:srgbClr val="193EB0"/>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performance</a:t>
                      </a:r>
                      <a:endParaRPr lang="ko-KR" altLang="en-US" sz="1400" b="0" kern="1200" dirty="0">
                        <a:gradFill>
                          <a:gsLst>
                            <a:gs pos="0">
                              <a:srgbClr val="193EB0"/>
                            </a:gs>
                            <a:gs pos="100000">
                              <a:srgbClr val="193EB0"/>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endParaRPr>
                    </a:p>
                  </a:txBody>
                  <a:tcPr marL="0" marR="0" marT="0" marB="0"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base" latinLnBrk="1" hangingPunct="1">
                        <a:lnSpc>
                          <a:spcPct val="100000"/>
                        </a:lnSpc>
                        <a:spcBef>
                          <a:spcPts val="0"/>
                        </a:spcBef>
                        <a:spcAft>
                          <a:spcPts val="0"/>
                        </a:spcAft>
                      </a:pP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2</a:t>
                      </a: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base" latinLnBrk="1" hangingPunct="1">
                        <a:lnSpc>
                          <a:spcPct val="100000"/>
                        </a:lnSpc>
                        <a:spcBef>
                          <a:spcPts val="0"/>
                        </a:spcBef>
                        <a:spcAft>
                          <a:spcPts val="0"/>
                        </a:spcAft>
                      </a:pPr>
                      <a:r>
                        <a:rPr lang="en-US" sz="13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Log(3/2) = 0.18</a:t>
                      </a: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92188141"/>
                  </a:ext>
                </a:extLst>
              </a:tr>
            </a:tbl>
          </a:graphicData>
        </a:graphic>
      </p:graphicFrame>
      <p:sp>
        <p:nvSpPr>
          <p:cNvPr id="23" name="직사각형 22">
            <a:extLst>
              <a:ext uri="{FF2B5EF4-FFF2-40B4-BE49-F238E27FC236}">
                <a16:creationId xmlns:a16="http://schemas.microsoft.com/office/drawing/2014/main" id="{B09BBFA1-977A-49F3-A872-CA56BD104539}"/>
              </a:ext>
            </a:extLst>
          </p:cNvPr>
          <p:cNvSpPr/>
          <p:nvPr/>
        </p:nvSpPr>
        <p:spPr>
          <a:xfrm>
            <a:off x="555876" y="4825670"/>
            <a:ext cx="572627" cy="2462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355600" indent="-355600" latinLnBrk="0">
              <a:spcAft>
                <a:spcPts val="600"/>
              </a:spcAft>
            </a:pPr>
            <a:r>
              <a:rPr lang="en-US" altLang="ko-KR" sz="1600" dirty="0">
                <a:solidFill>
                  <a:srgbClr val="FF0000"/>
                </a:solidFill>
                <a:latin typeface="SamsungOne 700" panose="020B0803030303020204" pitchFamily="34" charset="0"/>
                <a:ea typeface="SamsungOne 700" panose="020B0803030303020204" pitchFamily="34" charset="0"/>
              </a:rPr>
              <a:t>IDF = </a:t>
            </a:r>
          </a:p>
        </p:txBody>
      </p:sp>
    </p:spTree>
    <p:extLst>
      <p:ext uri="{BB962C8B-B14F-4D97-AF65-F5344CB8AC3E}">
        <p14:creationId xmlns:p14="http://schemas.microsoft.com/office/powerpoint/2010/main" val="120923886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직사각형 21">
            <a:extLst>
              <a:ext uri="{FF2B5EF4-FFF2-40B4-BE49-F238E27FC236}">
                <a16:creationId xmlns:a16="http://schemas.microsoft.com/office/drawing/2014/main" id="{8A031803-0BEA-45F8-95A7-1BFF2AB40CAF}"/>
              </a:ext>
            </a:extLst>
          </p:cNvPr>
          <p:cNvSpPr/>
          <p:nvPr/>
        </p:nvSpPr>
        <p:spPr>
          <a:xfrm>
            <a:off x="546895" y="1528482"/>
            <a:ext cx="8797130"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3200" dirty="0">
                <a:solidFill>
                  <a:schemeClr val="tx1">
                    <a:lumMod val="95000"/>
                    <a:lumOff val="5000"/>
                  </a:schemeClr>
                </a:solidFill>
                <a:latin typeface="Samsung Sharp Sans" pitchFamily="2" charset="0"/>
                <a:ea typeface="Samsung Sharp Sans" pitchFamily="2" charset="0"/>
                <a:cs typeface="Samsung Sharp Sans" pitchFamily="2" charset="0"/>
              </a:rPr>
              <a:t>Representation Model (10/11)</a:t>
            </a:r>
          </a:p>
        </p:txBody>
      </p:sp>
      <p:grpSp>
        <p:nvGrpSpPr>
          <p:cNvPr id="25" name="그룹 24">
            <a:extLst>
              <a:ext uri="{FF2B5EF4-FFF2-40B4-BE49-F238E27FC236}">
                <a16:creationId xmlns:a16="http://schemas.microsoft.com/office/drawing/2014/main" id="{5C67985D-DE6F-46D9-A9F4-A5405E003C06}"/>
              </a:ext>
            </a:extLst>
          </p:cNvPr>
          <p:cNvGrpSpPr/>
          <p:nvPr/>
        </p:nvGrpSpPr>
        <p:grpSpPr>
          <a:xfrm>
            <a:off x="558800" y="2232686"/>
            <a:ext cx="8785225" cy="215444"/>
            <a:chOff x="1027113" y="2045625"/>
            <a:chExt cx="8785225" cy="215444"/>
          </a:xfrm>
        </p:grpSpPr>
        <p:sp>
          <p:nvSpPr>
            <p:cNvPr id="26" name="직사각형 25">
              <a:extLst>
                <a:ext uri="{FF2B5EF4-FFF2-40B4-BE49-F238E27FC236}">
                  <a16:creationId xmlns:a16="http://schemas.microsoft.com/office/drawing/2014/main" id="{86D58D0E-5621-4697-8C65-8936C2FFC749}"/>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latinLnBrk="0"/>
              <a:endParaRPr lang="ko-KR" altLang="en-US"/>
            </a:p>
          </p:txBody>
        </p:sp>
        <p:sp>
          <p:nvSpPr>
            <p:cNvPr id="27" name="직사각형 26">
              <a:extLst>
                <a:ext uri="{FF2B5EF4-FFF2-40B4-BE49-F238E27FC236}">
                  <a16:creationId xmlns:a16="http://schemas.microsoft.com/office/drawing/2014/main" id="{0B3BE855-AF3E-449F-9096-716372C66F04}"/>
                </a:ext>
              </a:extLst>
            </p:cNvPr>
            <p:cNvSpPr/>
            <p:nvPr/>
          </p:nvSpPr>
          <p:spPr>
            <a:xfrm>
              <a:off x="1179513" y="204562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atinLnBrk="0">
                <a:spcAft>
                  <a:spcPts val="600"/>
                </a:spcAft>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TF IDF representation:</a:t>
              </a:r>
            </a:p>
          </p:txBody>
        </p:sp>
      </p:grpSp>
      <p:sp>
        <p:nvSpPr>
          <p:cNvPr id="28" name="직사각형 27">
            <a:extLst>
              <a:ext uri="{FF2B5EF4-FFF2-40B4-BE49-F238E27FC236}">
                <a16:creationId xmlns:a16="http://schemas.microsoft.com/office/drawing/2014/main" id="{1997B391-E432-4273-ADA0-6D23CBC8DD8E}"/>
              </a:ext>
            </a:extLst>
          </p:cNvPr>
          <p:cNvSpPr/>
          <p:nvPr/>
        </p:nvSpPr>
        <p:spPr>
          <a:xfrm>
            <a:off x="558800" y="525055"/>
            <a:ext cx="9050020"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atinLnBrk="0"/>
            <a:r>
              <a:rPr lang="en-US" altLang="ko-KR" sz="1600" dirty="0">
                <a:solidFill>
                  <a:schemeClr val="bg1">
                    <a:lumMod val="95000"/>
                  </a:schemeClr>
                </a:solidFill>
                <a:latin typeface="SamsungOne 700" panose="020B0803030303020204" pitchFamily="34" charset="0"/>
                <a:ea typeface="SamsungOne 700" panose="020B0803030303020204" pitchFamily="34" charset="0"/>
              </a:rPr>
              <a:t>UNIT 6. </a:t>
            </a:r>
            <a:br>
              <a:rPr lang="en-US" altLang="ko-KR" dirty="0">
                <a:solidFill>
                  <a:schemeClr val="bg1">
                    <a:lumMod val="95000"/>
                  </a:schemeClr>
                </a:solidFill>
                <a:latin typeface="SamsungOne 700" panose="020B0803030303020204" pitchFamily="34" charset="0"/>
                <a:ea typeface="SamsungOne 700" panose="020B0803030303020204" pitchFamily="34" charset="0"/>
              </a:rPr>
            </a:br>
            <a:r>
              <a:rPr lang="en-US" altLang="ko-KR" sz="2000" dirty="0">
                <a:solidFill>
                  <a:schemeClr val="bg1">
                    <a:lumMod val="95000"/>
                  </a:schemeClr>
                </a:solidFill>
                <a:latin typeface="SamsungOne 700" panose="020B0803030303020204" pitchFamily="34" charset="0"/>
                <a:ea typeface="SamsungOne 700" panose="020B0803030303020204" pitchFamily="34" charset="0"/>
              </a:rPr>
              <a:t>6.5. </a:t>
            </a:r>
            <a:r>
              <a:rPr lang="en-US" altLang="ko-KR" sz="2000" dirty="0">
                <a:solidFill>
                  <a:schemeClr val="bg1">
                    <a:lumMod val="95000"/>
                  </a:schemeClr>
                </a:solidFill>
                <a:latin typeface="SamsungOne 400" panose="020B0503030303020204" pitchFamily="34" charset="0"/>
                <a:ea typeface="SamsungOne 400" panose="020B0503030303020204" pitchFamily="34" charset="0"/>
              </a:rPr>
              <a:t>Representation Model</a:t>
            </a:r>
          </a:p>
        </p:txBody>
      </p:sp>
      <p:sp>
        <p:nvSpPr>
          <p:cNvPr id="29" name="직사각형 28">
            <a:extLst>
              <a:ext uri="{FF2B5EF4-FFF2-40B4-BE49-F238E27FC236}">
                <a16:creationId xmlns:a16="http://schemas.microsoft.com/office/drawing/2014/main" id="{B09BBFA1-977A-49F3-A872-CA56BD104539}"/>
              </a:ext>
            </a:extLst>
          </p:cNvPr>
          <p:cNvSpPr/>
          <p:nvPr/>
        </p:nvSpPr>
        <p:spPr>
          <a:xfrm>
            <a:off x="1049647" y="2543779"/>
            <a:ext cx="8294377" cy="11233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355600" indent="-355600" latinLnBrk="0">
              <a:spcAft>
                <a:spcPts val="600"/>
              </a:spcAft>
            </a:pPr>
            <a:r>
              <a:rPr lang="en-US" altLang="ko-KR" sz="1600" dirty="0">
                <a:solidFill>
                  <a:srgbClr val="FF0000"/>
                </a:solidFill>
                <a:latin typeface="SamsungOne 700" panose="020B0803030303020204" pitchFamily="34" charset="0"/>
                <a:ea typeface="SamsungOne 700" panose="020B0803030303020204" pitchFamily="34" charset="0"/>
              </a:rPr>
              <a:t>Ex</a:t>
            </a:r>
            <a:r>
              <a:rPr lang="en-US" altLang="ko-KR" sz="1600" dirty="0">
                <a:solidFill>
                  <a:schemeClr val="tx1">
                    <a:lumMod val="85000"/>
                    <a:lumOff val="15000"/>
                  </a:schemeClr>
                </a:solidFill>
                <a:latin typeface="SamsungOne 400" panose="020B0503030303020204" pitchFamily="34" charset="0"/>
                <a:ea typeface="SamsungOne 400" panose="020B0503030303020204" pitchFamily="34" charset="0"/>
              </a:rPr>
              <a:t>) </a:t>
            </a: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Let’s suppose the following pre-processed documents.  </a:t>
            </a:r>
          </a:p>
          <a:p>
            <a:pPr marL="355600" indent="-355600" latinLnBrk="0">
              <a:spcAft>
                <a:spcPts val="600"/>
              </a:spcAft>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         </a:t>
            </a:r>
            <a:r>
              <a:rPr lang="en-US" altLang="ko-KR" sz="1400" dirty="0">
                <a:solidFill>
                  <a:srgbClr val="00B050"/>
                </a:solidFill>
                <a:latin typeface="SamsungOne 700" panose="020B0803030303020204" pitchFamily="34" charset="0"/>
                <a:ea typeface="SamsungOne 700" panose="020B0803030303020204" pitchFamily="34" charset="0"/>
              </a:rPr>
              <a:t>Document #1: </a:t>
            </a: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 “learning intelligence machine learning statistics”</a:t>
            </a:r>
          </a:p>
          <a:p>
            <a:pPr marL="355600" indent="-355600" latinLnBrk="0">
              <a:spcAft>
                <a:spcPts val="600"/>
              </a:spcAft>
            </a:pPr>
            <a:r>
              <a:rPr lang="en-US" altLang="ko-KR" sz="1400" dirty="0">
                <a:solidFill>
                  <a:srgbClr val="00B050"/>
                </a:solidFill>
                <a:latin typeface="SamsungOne 700" panose="020B0803030303020204" pitchFamily="34" charset="0"/>
                <a:ea typeface="SamsungOne 700" panose="020B0803030303020204" pitchFamily="34" charset="0"/>
              </a:rPr>
              <a:t>	Document #1: </a:t>
            </a: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 “machine classification learning performance”</a:t>
            </a:r>
          </a:p>
          <a:p>
            <a:pPr marL="355600" indent="-355600" latinLnBrk="0">
              <a:spcAft>
                <a:spcPts val="600"/>
              </a:spcAft>
            </a:pPr>
            <a:r>
              <a:rPr lang="en-US" altLang="ko-KR" sz="1400" dirty="0">
                <a:solidFill>
                  <a:srgbClr val="00B050"/>
                </a:solidFill>
                <a:latin typeface="SamsungOne 700" panose="020B0803030303020204" pitchFamily="34" charset="0"/>
                <a:ea typeface="SamsungOne 700" panose="020B0803030303020204" pitchFamily="34" charset="0"/>
              </a:rPr>
              <a:t>          Document #1:  </a:t>
            </a: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“machine classification, machine learning, machine performance”</a:t>
            </a:r>
          </a:p>
        </p:txBody>
      </p:sp>
      <p:sp>
        <p:nvSpPr>
          <p:cNvPr id="31" name="직사각형 30">
            <a:extLst>
              <a:ext uri="{FF2B5EF4-FFF2-40B4-BE49-F238E27FC236}">
                <a16:creationId xmlns:a16="http://schemas.microsoft.com/office/drawing/2014/main" id="{B09BBFA1-977A-49F3-A872-CA56BD104539}"/>
              </a:ext>
            </a:extLst>
          </p:cNvPr>
          <p:cNvSpPr/>
          <p:nvPr/>
        </p:nvSpPr>
        <p:spPr>
          <a:xfrm>
            <a:off x="555876" y="4836238"/>
            <a:ext cx="723128" cy="2462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355600" indent="-355600" latinLnBrk="0">
              <a:spcAft>
                <a:spcPts val="600"/>
              </a:spcAft>
            </a:pPr>
            <a:r>
              <a:rPr lang="en-US" altLang="ko-KR" sz="1600" dirty="0">
                <a:solidFill>
                  <a:srgbClr val="FF0000"/>
                </a:solidFill>
                <a:latin typeface="SamsungOne 700" panose="020B0803030303020204" pitchFamily="34" charset="0"/>
                <a:ea typeface="SamsungOne 700" panose="020B0803030303020204" pitchFamily="34" charset="0"/>
              </a:rPr>
              <a:t>TF IDF = </a:t>
            </a:r>
          </a:p>
        </p:txBody>
      </p:sp>
      <p:graphicFrame>
        <p:nvGraphicFramePr>
          <p:cNvPr id="32" name="표 31">
            <a:extLst>
              <a:ext uri="{FF2B5EF4-FFF2-40B4-BE49-F238E27FC236}">
                <a16:creationId xmlns:a16="http://schemas.microsoft.com/office/drawing/2014/main" id="{E62BCBC9-B031-4EA2-AA74-417E369C6BA9}"/>
              </a:ext>
            </a:extLst>
          </p:cNvPr>
          <p:cNvGraphicFramePr>
            <a:graphicFrameLocks noGrp="1"/>
          </p:cNvGraphicFramePr>
          <p:nvPr/>
        </p:nvGraphicFramePr>
        <p:xfrm>
          <a:off x="1422400" y="3860800"/>
          <a:ext cx="2556904" cy="2197097"/>
        </p:xfrm>
        <a:graphic>
          <a:graphicData uri="http://schemas.openxmlformats.org/drawingml/2006/table">
            <a:tbl>
              <a:tblPr firstRow="1" bandRow="1">
                <a:tableStyleId>{5940675A-B579-460E-94D1-54222C63F5DA}</a:tableStyleId>
              </a:tblPr>
              <a:tblGrid>
                <a:gridCol w="936724">
                  <a:extLst>
                    <a:ext uri="{9D8B030D-6E8A-4147-A177-3AD203B41FA5}">
                      <a16:colId xmlns:a16="http://schemas.microsoft.com/office/drawing/2014/main" val="3214655536"/>
                    </a:ext>
                  </a:extLst>
                </a:gridCol>
                <a:gridCol w="540060">
                  <a:extLst>
                    <a:ext uri="{9D8B030D-6E8A-4147-A177-3AD203B41FA5}">
                      <a16:colId xmlns:a16="http://schemas.microsoft.com/office/drawing/2014/main" val="2644701266"/>
                    </a:ext>
                  </a:extLst>
                </a:gridCol>
                <a:gridCol w="540060">
                  <a:extLst>
                    <a:ext uri="{9D8B030D-6E8A-4147-A177-3AD203B41FA5}">
                      <a16:colId xmlns:a16="http://schemas.microsoft.com/office/drawing/2014/main" val="720470700"/>
                    </a:ext>
                  </a:extLst>
                </a:gridCol>
                <a:gridCol w="540060">
                  <a:extLst>
                    <a:ext uri="{9D8B030D-6E8A-4147-A177-3AD203B41FA5}">
                      <a16:colId xmlns:a16="http://schemas.microsoft.com/office/drawing/2014/main" val="3389899883"/>
                    </a:ext>
                  </a:extLst>
                </a:gridCol>
              </a:tblGrid>
              <a:tr h="313871">
                <a:tc>
                  <a:txBody>
                    <a:bodyPr/>
                    <a:lstStyle/>
                    <a:p>
                      <a:pPr marL="0" marR="0" indent="0" algn="ctr" defTabSz="914400" rtl="0" eaLnBrk="1" fontAlgn="base" latinLnBrk="1" hangingPunct="1">
                        <a:lnSpc>
                          <a:spcPct val="100000"/>
                        </a:lnSpc>
                        <a:spcBef>
                          <a:spcPts val="0"/>
                        </a:spcBef>
                        <a:spcAft>
                          <a:spcPts val="0"/>
                        </a:spcAft>
                      </a:pPr>
                      <a:endParaRPr lang="ko-KR" altLang="en-US" sz="1100" b="0" kern="1200" dirty="0">
                        <a:gradFill>
                          <a:gsLst>
                            <a:gs pos="0">
                              <a:srgbClr val="FF0000"/>
                            </a:gs>
                            <a:gs pos="100000">
                              <a:srgbClr val="FF0000"/>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endParaRPr>
                    </a:p>
                  </a:txBody>
                  <a:tcPr marL="0" marR="0" marT="0" marB="0" anchor="ctr">
                    <a:lnL w="12700" cmpd="sng">
                      <a:noFill/>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6350" cap="flat" cmpd="sng" algn="ctr">
                      <a:solidFill>
                        <a:schemeClr val="bg1">
                          <a:lumMod val="75000"/>
                        </a:schemeClr>
                      </a:solidFill>
                      <a:prstDash val="solid"/>
                      <a:round/>
                      <a:headEnd type="none" w="med" len="med"/>
                      <a:tailEnd type="none" w="med" len="med"/>
                    </a:lnTlToBr>
                    <a:lnBlToTr w="12700" cmpd="sng">
                      <a:noFill/>
                      <a:prstDash val="solid"/>
                    </a:lnBlToTr>
                    <a:solidFill>
                      <a:schemeClr val="bg1">
                        <a:lumMod val="85000"/>
                      </a:schemeClr>
                    </a:solidFill>
                  </a:tcPr>
                </a:tc>
                <a:tc>
                  <a:txBody>
                    <a:bodyPr/>
                    <a:lstStyle/>
                    <a:p>
                      <a:pPr marL="0" marR="0" indent="0" algn="ctr" defTabSz="914400" rtl="0" eaLnBrk="1" fontAlgn="base" latinLnBrk="1" hangingPunct="1">
                        <a:lnSpc>
                          <a:spcPct val="100000"/>
                        </a:lnSpc>
                        <a:spcBef>
                          <a:spcPts val="0"/>
                        </a:spcBef>
                        <a:spcAft>
                          <a:spcPts val="0"/>
                        </a:spcAft>
                      </a:pPr>
                      <a:r>
                        <a:rPr lang="en-US" altLang="ko-KR" sz="1100" b="0" kern="1200" dirty="0">
                          <a:gradFill>
                            <a:gsLst>
                              <a:gs pos="0">
                                <a:srgbClr val="FF0000"/>
                              </a:gs>
                              <a:gs pos="100000">
                                <a:srgbClr val="FF0000"/>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Doc. #1</a:t>
                      </a:r>
                      <a:endParaRPr lang="ko-KR" altLang="en-US" sz="1100" b="0" kern="1200" dirty="0">
                        <a:gradFill>
                          <a:gsLst>
                            <a:gs pos="0">
                              <a:srgbClr val="FF0000"/>
                            </a:gs>
                            <a:gs pos="100000">
                              <a:srgbClr val="FF0000"/>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indent="0" algn="ctr" defTabSz="914400" rtl="0" eaLnBrk="1" fontAlgn="base" latinLnBrk="1" hangingPunct="1">
                        <a:lnSpc>
                          <a:spcPct val="100000"/>
                        </a:lnSpc>
                        <a:spcBef>
                          <a:spcPts val="0"/>
                        </a:spcBef>
                        <a:spcAft>
                          <a:spcPts val="0"/>
                        </a:spcAft>
                      </a:pPr>
                      <a:r>
                        <a:rPr lang="en-US" altLang="ko-KR" sz="1100" b="0" kern="1200" dirty="0">
                          <a:gradFill>
                            <a:gsLst>
                              <a:gs pos="0">
                                <a:srgbClr val="FF0000"/>
                              </a:gs>
                              <a:gs pos="100000">
                                <a:srgbClr val="FF0000"/>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Doc. #2</a:t>
                      </a:r>
                      <a:endParaRPr lang="ko-KR" altLang="en-US" sz="1100" b="0" kern="1200" dirty="0">
                        <a:gradFill>
                          <a:gsLst>
                            <a:gs pos="0">
                              <a:srgbClr val="FF0000"/>
                            </a:gs>
                            <a:gs pos="100000">
                              <a:srgbClr val="FF0000"/>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indent="0" algn="ctr" defTabSz="914400" rtl="0" eaLnBrk="1" fontAlgn="base" latinLnBrk="1" hangingPunct="1">
                        <a:lnSpc>
                          <a:spcPct val="100000"/>
                        </a:lnSpc>
                        <a:spcBef>
                          <a:spcPts val="0"/>
                        </a:spcBef>
                        <a:spcAft>
                          <a:spcPts val="0"/>
                        </a:spcAft>
                      </a:pPr>
                      <a:r>
                        <a:rPr lang="en-US" altLang="ko-KR" sz="1100" b="0" kern="1200" dirty="0">
                          <a:gradFill>
                            <a:gsLst>
                              <a:gs pos="0">
                                <a:srgbClr val="FF0000"/>
                              </a:gs>
                              <a:gs pos="100000">
                                <a:srgbClr val="FF0000"/>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Doc. #3</a:t>
                      </a:r>
                      <a:endParaRPr lang="ko-KR" altLang="en-US" sz="1100" b="0" kern="1200" dirty="0">
                        <a:gradFill>
                          <a:gsLst>
                            <a:gs pos="0">
                              <a:srgbClr val="FF0000"/>
                            </a:gs>
                            <a:gs pos="100000">
                              <a:srgbClr val="FF0000"/>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endParaRPr>
                    </a:p>
                  </a:txBody>
                  <a:tcPr marL="0" marR="0" marT="0" marB="0" anchor="ctr">
                    <a:lnL w="6350" cap="flat" cmpd="sng" algn="ctr">
                      <a:solidFill>
                        <a:schemeClr val="bg1">
                          <a:lumMod val="75000"/>
                        </a:schemeClr>
                      </a:solidFill>
                      <a:prstDash val="solid"/>
                      <a:round/>
                      <a:headEnd type="none" w="med" len="med"/>
                      <a:tailEnd type="none" w="med" len="med"/>
                    </a:lnL>
                    <a:lnR w="12700" cmpd="sng">
                      <a:noFill/>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2176532389"/>
                  </a:ext>
                </a:extLst>
              </a:tr>
              <a:tr h="313871">
                <a:tc>
                  <a:txBody>
                    <a:bodyPr/>
                    <a:lstStyle/>
                    <a:p>
                      <a:pPr marL="0" algn="ctr" defTabSz="914400" rtl="0" eaLnBrk="1" latinLnBrk="1" hangingPunct="1"/>
                      <a:r>
                        <a:rPr lang="en-US" altLang="ko-KR" sz="1100" b="0" kern="1200" dirty="0">
                          <a:gradFill>
                            <a:gsLst>
                              <a:gs pos="0">
                                <a:srgbClr val="193EB0"/>
                              </a:gs>
                              <a:gs pos="100000">
                                <a:srgbClr val="193EB0"/>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learning</a:t>
                      </a:r>
                      <a:endParaRPr lang="ko-KR" altLang="en-US" sz="1100" b="0" kern="1200" dirty="0">
                        <a:gradFill>
                          <a:gsLst>
                            <a:gs pos="0">
                              <a:srgbClr val="193EB0"/>
                            </a:gs>
                            <a:gs pos="100000">
                              <a:srgbClr val="193EB0"/>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endParaRPr>
                    </a:p>
                  </a:txBody>
                  <a:tcPr marL="0" marR="0" marT="0" marB="0"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base" latinLnBrk="1" hangingPunct="1">
                        <a:lnSpc>
                          <a:spcPct val="100000"/>
                        </a:lnSpc>
                        <a:spcBef>
                          <a:spcPts val="0"/>
                        </a:spcBef>
                        <a:spcAft>
                          <a:spcPts val="0"/>
                        </a:spcAft>
                      </a:pPr>
                      <a:r>
                        <a:rPr lang="en-US" sz="11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0.4</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base" latinLnBrk="1" hangingPunct="1">
                        <a:lnSpc>
                          <a:spcPct val="100000"/>
                        </a:lnSpc>
                        <a:spcBef>
                          <a:spcPts val="0"/>
                        </a:spcBef>
                        <a:spcAft>
                          <a:spcPts val="0"/>
                        </a:spcAft>
                      </a:pPr>
                      <a:r>
                        <a:rPr lang="en-US" sz="11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0.25</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base" latinLnBrk="1" hangingPunct="1">
                        <a:lnSpc>
                          <a:spcPct val="100000"/>
                        </a:lnSpc>
                        <a:spcBef>
                          <a:spcPts val="0"/>
                        </a:spcBef>
                        <a:spcAft>
                          <a:spcPts val="0"/>
                        </a:spcAft>
                      </a:pPr>
                      <a:r>
                        <a:rPr lang="en-US" sz="11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0.17</a:t>
                      </a:r>
                    </a:p>
                  </a:txBody>
                  <a:tcPr marL="0" marR="0" marT="0" marB="0"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953546801"/>
                  </a:ext>
                </a:extLst>
              </a:tr>
              <a:tr h="313871">
                <a:tc>
                  <a:txBody>
                    <a:bodyPr/>
                    <a:lstStyle/>
                    <a:p>
                      <a:pPr marL="0" algn="ctr" defTabSz="914400" rtl="0" eaLnBrk="1" latinLnBrk="1" hangingPunct="1"/>
                      <a:r>
                        <a:rPr lang="en-US" altLang="ko-KR" sz="1100" b="0" kern="1200" dirty="0">
                          <a:gradFill>
                            <a:gsLst>
                              <a:gs pos="0">
                                <a:srgbClr val="193EB0"/>
                              </a:gs>
                              <a:gs pos="100000">
                                <a:srgbClr val="193EB0"/>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intelligence</a:t>
                      </a:r>
                      <a:endParaRPr lang="ko-KR" altLang="en-US" sz="1100" b="0" kern="1200" dirty="0">
                        <a:gradFill>
                          <a:gsLst>
                            <a:gs pos="0">
                              <a:srgbClr val="193EB0"/>
                            </a:gs>
                            <a:gs pos="100000">
                              <a:srgbClr val="193EB0"/>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endParaRPr>
                    </a:p>
                  </a:txBody>
                  <a:tcPr marL="0" marR="0" marT="0" marB="0"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base" latinLnBrk="1" hangingPunct="1">
                        <a:lnSpc>
                          <a:spcPct val="100000"/>
                        </a:lnSpc>
                        <a:spcBef>
                          <a:spcPts val="0"/>
                        </a:spcBef>
                        <a:spcAft>
                          <a:spcPts val="0"/>
                        </a:spcAft>
                      </a:pPr>
                      <a:r>
                        <a:rPr lang="en-US" sz="11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0.2</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base" latinLnBrk="1" hangingPunct="1">
                        <a:lnSpc>
                          <a:spcPct val="100000"/>
                        </a:lnSpc>
                        <a:spcBef>
                          <a:spcPts val="0"/>
                        </a:spcBef>
                        <a:spcAft>
                          <a:spcPts val="0"/>
                        </a:spcAft>
                      </a:pPr>
                      <a:r>
                        <a:rPr lang="en-US" sz="11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0</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base" latinLnBrk="1" hangingPunct="1">
                        <a:lnSpc>
                          <a:spcPct val="100000"/>
                        </a:lnSpc>
                        <a:spcBef>
                          <a:spcPts val="0"/>
                        </a:spcBef>
                        <a:spcAft>
                          <a:spcPts val="0"/>
                        </a:spcAft>
                      </a:pPr>
                      <a:r>
                        <a:rPr lang="en-US" sz="11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0</a:t>
                      </a:r>
                    </a:p>
                  </a:txBody>
                  <a:tcPr marL="0" marR="0" marT="0" marB="0"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17189732"/>
                  </a:ext>
                </a:extLst>
              </a:tr>
              <a:tr h="313871">
                <a:tc>
                  <a:txBody>
                    <a:bodyPr/>
                    <a:lstStyle/>
                    <a:p>
                      <a:pPr marL="0" algn="ctr" defTabSz="914400" rtl="0" eaLnBrk="1" latinLnBrk="1" hangingPunct="1"/>
                      <a:r>
                        <a:rPr lang="en-US" altLang="ko-KR" sz="1100" b="0" kern="1200" dirty="0">
                          <a:gradFill>
                            <a:gsLst>
                              <a:gs pos="0">
                                <a:srgbClr val="193EB0"/>
                              </a:gs>
                              <a:gs pos="100000">
                                <a:srgbClr val="193EB0"/>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machine</a:t>
                      </a:r>
                      <a:endParaRPr lang="ko-KR" altLang="en-US" sz="1100" b="0" kern="1200" dirty="0">
                        <a:gradFill>
                          <a:gsLst>
                            <a:gs pos="0">
                              <a:srgbClr val="193EB0"/>
                            </a:gs>
                            <a:gs pos="100000">
                              <a:srgbClr val="193EB0"/>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endParaRPr>
                    </a:p>
                  </a:txBody>
                  <a:tcPr marL="0" marR="0" marT="0" marB="0"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base" latinLnBrk="1" hangingPunct="1">
                        <a:lnSpc>
                          <a:spcPct val="100000"/>
                        </a:lnSpc>
                        <a:spcBef>
                          <a:spcPts val="0"/>
                        </a:spcBef>
                        <a:spcAft>
                          <a:spcPts val="0"/>
                        </a:spcAft>
                      </a:pPr>
                      <a:r>
                        <a:rPr lang="en-US" sz="11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0.2</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base" latinLnBrk="1" hangingPunct="1">
                        <a:lnSpc>
                          <a:spcPct val="100000"/>
                        </a:lnSpc>
                        <a:spcBef>
                          <a:spcPts val="0"/>
                        </a:spcBef>
                        <a:spcAft>
                          <a:spcPts val="0"/>
                        </a:spcAft>
                      </a:pPr>
                      <a:r>
                        <a:rPr lang="en-US" sz="11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0.25</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base" latinLnBrk="1" hangingPunct="1">
                        <a:lnSpc>
                          <a:spcPct val="100000"/>
                        </a:lnSpc>
                        <a:spcBef>
                          <a:spcPts val="0"/>
                        </a:spcBef>
                        <a:spcAft>
                          <a:spcPts val="0"/>
                        </a:spcAft>
                      </a:pPr>
                      <a:r>
                        <a:rPr lang="en-US" sz="11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0.5</a:t>
                      </a:r>
                    </a:p>
                  </a:txBody>
                  <a:tcPr marL="0" marR="0" marT="0" marB="0"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53816088"/>
                  </a:ext>
                </a:extLst>
              </a:tr>
              <a:tr h="313871">
                <a:tc>
                  <a:txBody>
                    <a:bodyPr/>
                    <a:lstStyle/>
                    <a:p>
                      <a:pPr marL="0" algn="ctr" defTabSz="914400" rtl="0" eaLnBrk="1" latinLnBrk="1" hangingPunct="1"/>
                      <a:r>
                        <a:rPr lang="en-US" altLang="ko-KR" sz="1100" b="0" kern="1200" dirty="0">
                          <a:gradFill>
                            <a:gsLst>
                              <a:gs pos="0">
                                <a:srgbClr val="193EB0"/>
                              </a:gs>
                              <a:gs pos="100000">
                                <a:srgbClr val="193EB0"/>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statistics</a:t>
                      </a:r>
                      <a:endParaRPr lang="ko-KR" altLang="en-US" sz="1100" b="0" kern="1200" dirty="0">
                        <a:gradFill>
                          <a:gsLst>
                            <a:gs pos="0">
                              <a:srgbClr val="193EB0"/>
                            </a:gs>
                            <a:gs pos="100000">
                              <a:srgbClr val="193EB0"/>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endParaRPr>
                    </a:p>
                  </a:txBody>
                  <a:tcPr marL="0" marR="0" marT="0" marB="0"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base" latinLnBrk="1" hangingPunct="1">
                        <a:lnSpc>
                          <a:spcPct val="100000"/>
                        </a:lnSpc>
                        <a:spcBef>
                          <a:spcPts val="0"/>
                        </a:spcBef>
                        <a:spcAft>
                          <a:spcPts val="0"/>
                        </a:spcAft>
                      </a:pPr>
                      <a:r>
                        <a:rPr lang="en-US" sz="11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0.2</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base" latinLnBrk="1" hangingPunct="1">
                        <a:lnSpc>
                          <a:spcPct val="100000"/>
                        </a:lnSpc>
                        <a:spcBef>
                          <a:spcPts val="0"/>
                        </a:spcBef>
                        <a:spcAft>
                          <a:spcPts val="0"/>
                        </a:spcAft>
                      </a:pPr>
                      <a:r>
                        <a:rPr lang="en-US" sz="11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0</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base" latinLnBrk="1" hangingPunct="1">
                        <a:lnSpc>
                          <a:spcPct val="100000"/>
                        </a:lnSpc>
                        <a:spcBef>
                          <a:spcPts val="0"/>
                        </a:spcBef>
                        <a:spcAft>
                          <a:spcPts val="0"/>
                        </a:spcAft>
                      </a:pPr>
                      <a:r>
                        <a:rPr lang="en-US" sz="11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0</a:t>
                      </a:r>
                    </a:p>
                  </a:txBody>
                  <a:tcPr marL="0" marR="0" marT="0" marB="0"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76301960"/>
                  </a:ext>
                </a:extLst>
              </a:tr>
              <a:tr h="313871">
                <a:tc>
                  <a:txBody>
                    <a:bodyPr/>
                    <a:lstStyle/>
                    <a:p>
                      <a:pPr marL="0" algn="ctr" defTabSz="914400" rtl="0" eaLnBrk="1" latinLnBrk="1" hangingPunct="1"/>
                      <a:r>
                        <a:rPr lang="en-US" altLang="ko-KR" sz="1100" b="0" kern="1200" dirty="0">
                          <a:gradFill>
                            <a:gsLst>
                              <a:gs pos="0">
                                <a:srgbClr val="193EB0"/>
                              </a:gs>
                              <a:gs pos="100000">
                                <a:srgbClr val="193EB0"/>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classification</a:t>
                      </a:r>
                      <a:endParaRPr lang="ko-KR" altLang="en-US" sz="1100" b="0" kern="1200" dirty="0">
                        <a:gradFill>
                          <a:gsLst>
                            <a:gs pos="0">
                              <a:srgbClr val="193EB0"/>
                            </a:gs>
                            <a:gs pos="100000">
                              <a:srgbClr val="193EB0"/>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endParaRPr>
                    </a:p>
                  </a:txBody>
                  <a:tcPr marL="0" marR="0" marT="0" marB="0"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base" latinLnBrk="1" hangingPunct="1">
                        <a:lnSpc>
                          <a:spcPct val="100000"/>
                        </a:lnSpc>
                        <a:spcBef>
                          <a:spcPts val="0"/>
                        </a:spcBef>
                        <a:spcAft>
                          <a:spcPts val="0"/>
                        </a:spcAft>
                      </a:pPr>
                      <a:r>
                        <a:rPr lang="en-US" sz="11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0</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base" latinLnBrk="1" hangingPunct="1">
                        <a:lnSpc>
                          <a:spcPct val="100000"/>
                        </a:lnSpc>
                        <a:spcBef>
                          <a:spcPts val="0"/>
                        </a:spcBef>
                        <a:spcAft>
                          <a:spcPts val="0"/>
                        </a:spcAft>
                      </a:pPr>
                      <a:r>
                        <a:rPr lang="en-US" sz="11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0.25</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base" latinLnBrk="1" hangingPunct="1">
                        <a:lnSpc>
                          <a:spcPct val="100000"/>
                        </a:lnSpc>
                        <a:spcBef>
                          <a:spcPts val="0"/>
                        </a:spcBef>
                        <a:spcAft>
                          <a:spcPts val="0"/>
                        </a:spcAft>
                      </a:pPr>
                      <a:r>
                        <a:rPr lang="en-US" sz="11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0.17</a:t>
                      </a:r>
                    </a:p>
                  </a:txBody>
                  <a:tcPr marL="0" marR="0" marT="0" marB="0"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6130803"/>
                  </a:ext>
                </a:extLst>
              </a:tr>
              <a:tr h="313871">
                <a:tc>
                  <a:txBody>
                    <a:bodyPr/>
                    <a:lstStyle/>
                    <a:p>
                      <a:pPr marL="0" algn="ctr" defTabSz="914400" rtl="0" eaLnBrk="1" latinLnBrk="1" hangingPunct="1"/>
                      <a:r>
                        <a:rPr lang="en-US" altLang="ko-KR" sz="1100" b="0" kern="1200" dirty="0">
                          <a:gradFill>
                            <a:gsLst>
                              <a:gs pos="0">
                                <a:srgbClr val="193EB0"/>
                              </a:gs>
                              <a:gs pos="100000">
                                <a:srgbClr val="193EB0"/>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performance</a:t>
                      </a:r>
                      <a:endParaRPr lang="ko-KR" altLang="en-US" sz="1100" b="0" kern="1200" dirty="0">
                        <a:gradFill>
                          <a:gsLst>
                            <a:gs pos="0">
                              <a:srgbClr val="193EB0"/>
                            </a:gs>
                            <a:gs pos="100000">
                              <a:srgbClr val="193EB0"/>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endParaRPr>
                    </a:p>
                  </a:txBody>
                  <a:tcPr marL="0" marR="0" marT="0" marB="0"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base" latinLnBrk="1" hangingPunct="1">
                        <a:lnSpc>
                          <a:spcPct val="100000"/>
                        </a:lnSpc>
                        <a:spcBef>
                          <a:spcPts val="0"/>
                        </a:spcBef>
                        <a:spcAft>
                          <a:spcPts val="0"/>
                        </a:spcAft>
                      </a:pPr>
                      <a:r>
                        <a:rPr lang="en-US" sz="11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0</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base" latinLnBrk="1" hangingPunct="1">
                        <a:lnSpc>
                          <a:spcPct val="100000"/>
                        </a:lnSpc>
                        <a:spcBef>
                          <a:spcPts val="0"/>
                        </a:spcBef>
                        <a:spcAft>
                          <a:spcPts val="0"/>
                        </a:spcAft>
                      </a:pPr>
                      <a:r>
                        <a:rPr lang="en-US" sz="11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0.25</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base" latinLnBrk="1" hangingPunct="1">
                        <a:lnSpc>
                          <a:spcPct val="100000"/>
                        </a:lnSpc>
                        <a:spcBef>
                          <a:spcPts val="0"/>
                        </a:spcBef>
                        <a:spcAft>
                          <a:spcPts val="0"/>
                        </a:spcAft>
                      </a:pPr>
                      <a:r>
                        <a:rPr lang="en-US" sz="11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0.17</a:t>
                      </a:r>
                    </a:p>
                  </a:txBody>
                  <a:tcPr marL="0" marR="0" marT="0" marB="0"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92188141"/>
                  </a:ext>
                </a:extLst>
              </a:tr>
            </a:tbl>
          </a:graphicData>
        </a:graphic>
      </p:graphicFrame>
      <p:graphicFrame>
        <p:nvGraphicFramePr>
          <p:cNvPr id="33" name="표 32">
            <a:extLst>
              <a:ext uri="{FF2B5EF4-FFF2-40B4-BE49-F238E27FC236}">
                <a16:creationId xmlns:a16="http://schemas.microsoft.com/office/drawing/2014/main" id="{8A6C7506-618A-41E3-B296-1D448D84E3B7}"/>
              </a:ext>
            </a:extLst>
          </p:cNvPr>
          <p:cNvGraphicFramePr>
            <a:graphicFrameLocks noGrp="1"/>
          </p:cNvGraphicFramePr>
          <p:nvPr/>
        </p:nvGraphicFramePr>
        <p:xfrm>
          <a:off x="4550819" y="3860800"/>
          <a:ext cx="1655838" cy="2197097"/>
        </p:xfrm>
        <a:graphic>
          <a:graphicData uri="http://schemas.openxmlformats.org/drawingml/2006/table">
            <a:tbl>
              <a:tblPr firstRow="1" bandRow="1">
                <a:tableStyleId>{5940675A-B579-460E-94D1-54222C63F5DA}</a:tableStyleId>
              </a:tblPr>
              <a:tblGrid>
                <a:gridCol w="1115778">
                  <a:extLst>
                    <a:ext uri="{9D8B030D-6E8A-4147-A177-3AD203B41FA5}">
                      <a16:colId xmlns:a16="http://schemas.microsoft.com/office/drawing/2014/main" val="3214655536"/>
                    </a:ext>
                  </a:extLst>
                </a:gridCol>
                <a:gridCol w="540060">
                  <a:extLst>
                    <a:ext uri="{9D8B030D-6E8A-4147-A177-3AD203B41FA5}">
                      <a16:colId xmlns:a16="http://schemas.microsoft.com/office/drawing/2014/main" val="720470700"/>
                    </a:ext>
                  </a:extLst>
                </a:gridCol>
              </a:tblGrid>
              <a:tr h="313871">
                <a:tc>
                  <a:txBody>
                    <a:bodyPr/>
                    <a:lstStyle/>
                    <a:p>
                      <a:pPr marL="0" marR="0" indent="0" algn="ctr" defTabSz="914400" rtl="0" eaLnBrk="1" fontAlgn="base" latinLnBrk="1" hangingPunct="1">
                        <a:lnSpc>
                          <a:spcPct val="100000"/>
                        </a:lnSpc>
                        <a:spcBef>
                          <a:spcPts val="0"/>
                        </a:spcBef>
                        <a:spcAft>
                          <a:spcPts val="0"/>
                        </a:spcAft>
                      </a:pPr>
                      <a:endParaRPr lang="ko-KR" altLang="en-US" sz="1100" b="0" kern="1200" dirty="0">
                        <a:gradFill>
                          <a:gsLst>
                            <a:gs pos="0">
                              <a:srgbClr val="FF0000"/>
                            </a:gs>
                            <a:gs pos="100000">
                              <a:srgbClr val="FF0000"/>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endParaRPr>
                    </a:p>
                  </a:txBody>
                  <a:tcPr marL="0" marR="0" marT="0" marB="0" anchor="ctr">
                    <a:lnL w="12700" cmpd="sng">
                      <a:noFill/>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6350" cap="flat" cmpd="sng" algn="ctr">
                      <a:solidFill>
                        <a:schemeClr val="bg1">
                          <a:lumMod val="75000"/>
                        </a:schemeClr>
                      </a:solidFill>
                      <a:prstDash val="solid"/>
                      <a:round/>
                      <a:headEnd type="none" w="med" len="med"/>
                      <a:tailEnd type="none" w="med" len="med"/>
                    </a:lnTlToBr>
                    <a:lnBlToTr w="12700" cmpd="sng">
                      <a:noFill/>
                      <a:prstDash val="solid"/>
                    </a:lnBlToTr>
                    <a:solidFill>
                      <a:schemeClr val="bg1">
                        <a:lumMod val="85000"/>
                      </a:schemeClr>
                    </a:solidFill>
                  </a:tcPr>
                </a:tc>
                <a:tc>
                  <a:txBody>
                    <a:bodyPr/>
                    <a:lstStyle/>
                    <a:p>
                      <a:pPr marL="0" marR="0" indent="0" algn="ctr" defTabSz="914400" rtl="0" eaLnBrk="1" fontAlgn="base" latinLnBrk="1" hangingPunct="1">
                        <a:lnSpc>
                          <a:spcPct val="100000"/>
                        </a:lnSpc>
                        <a:spcBef>
                          <a:spcPts val="0"/>
                        </a:spcBef>
                        <a:spcAft>
                          <a:spcPts val="0"/>
                        </a:spcAft>
                      </a:pPr>
                      <a:r>
                        <a:rPr lang="en-US" altLang="ko-KR" sz="1100" b="0" kern="1200" dirty="0">
                          <a:gradFill>
                            <a:gsLst>
                              <a:gs pos="0">
                                <a:srgbClr val="FF0000"/>
                              </a:gs>
                              <a:gs pos="100000">
                                <a:srgbClr val="FF0000"/>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IDF</a:t>
                      </a:r>
                      <a:endParaRPr lang="ko-KR" altLang="en-US" sz="1100" b="0" kern="1200" dirty="0">
                        <a:gradFill>
                          <a:gsLst>
                            <a:gs pos="0">
                              <a:srgbClr val="FF0000"/>
                            </a:gs>
                            <a:gs pos="100000">
                              <a:srgbClr val="FF0000"/>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endParaRPr>
                    </a:p>
                  </a:txBody>
                  <a:tcPr marL="0" marR="0" marT="0" marB="0" anchor="ctr">
                    <a:lnL w="6350" cap="flat" cmpd="sng" algn="ctr">
                      <a:solidFill>
                        <a:schemeClr val="bg1">
                          <a:lumMod val="75000"/>
                        </a:schemeClr>
                      </a:solidFill>
                      <a:prstDash val="solid"/>
                      <a:round/>
                      <a:headEnd type="none" w="med" len="med"/>
                      <a:tailEnd type="none" w="med" len="med"/>
                    </a:lnL>
                    <a:lnR w="12700" cmpd="sng">
                      <a:noFill/>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2176532389"/>
                  </a:ext>
                </a:extLst>
              </a:tr>
              <a:tr h="313871">
                <a:tc>
                  <a:txBody>
                    <a:bodyPr/>
                    <a:lstStyle/>
                    <a:p>
                      <a:pPr marL="0" algn="ctr" defTabSz="914400" rtl="0" eaLnBrk="1" latinLnBrk="1" hangingPunct="1"/>
                      <a:r>
                        <a:rPr lang="en-US" altLang="ko-KR" sz="1100" b="0" kern="1200" dirty="0">
                          <a:gradFill>
                            <a:gsLst>
                              <a:gs pos="0">
                                <a:srgbClr val="193EB0"/>
                              </a:gs>
                              <a:gs pos="100000">
                                <a:srgbClr val="193EB0"/>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learning</a:t>
                      </a:r>
                      <a:endParaRPr lang="ko-KR" altLang="en-US" sz="1100" b="0" kern="1200" dirty="0">
                        <a:gradFill>
                          <a:gsLst>
                            <a:gs pos="0">
                              <a:srgbClr val="193EB0"/>
                            </a:gs>
                            <a:gs pos="100000">
                              <a:srgbClr val="193EB0"/>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endParaRPr>
                    </a:p>
                  </a:txBody>
                  <a:tcPr marL="0" marR="0" marT="0" marB="0"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base" latinLnBrk="1" hangingPunct="1">
                        <a:lnSpc>
                          <a:spcPct val="100000"/>
                        </a:lnSpc>
                        <a:spcBef>
                          <a:spcPts val="0"/>
                        </a:spcBef>
                        <a:spcAft>
                          <a:spcPts val="0"/>
                        </a:spcAft>
                      </a:pPr>
                      <a:r>
                        <a:rPr lang="en-US" sz="11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0</a:t>
                      </a:r>
                    </a:p>
                  </a:txBody>
                  <a:tcPr marL="0" marR="0" marT="0" marB="0"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953546801"/>
                  </a:ext>
                </a:extLst>
              </a:tr>
              <a:tr h="313871">
                <a:tc>
                  <a:txBody>
                    <a:bodyPr/>
                    <a:lstStyle/>
                    <a:p>
                      <a:pPr marL="0" algn="ctr" defTabSz="914400" rtl="0" eaLnBrk="1" latinLnBrk="1" hangingPunct="1"/>
                      <a:r>
                        <a:rPr lang="en-US" altLang="ko-KR" sz="1100" b="0" kern="1200" dirty="0">
                          <a:gradFill>
                            <a:gsLst>
                              <a:gs pos="0">
                                <a:srgbClr val="193EB0"/>
                              </a:gs>
                              <a:gs pos="100000">
                                <a:srgbClr val="193EB0"/>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intelligence</a:t>
                      </a:r>
                      <a:endParaRPr lang="ko-KR" altLang="en-US" sz="1100" b="0" kern="1200" dirty="0">
                        <a:gradFill>
                          <a:gsLst>
                            <a:gs pos="0">
                              <a:srgbClr val="193EB0"/>
                            </a:gs>
                            <a:gs pos="100000">
                              <a:srgbClr val="193EB0"/>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endParaRPr>
                    </a:p>
                  </a:txBody>
                  <a:tcPr marL="0" marR="0" marT="0" marB="0"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base" latinLnBrk="1" hangingPunct="1">
                        <a:lnSpc>
                          <a:spcPct val="100000"/>
                        </a:lnSpc>
                        <a:spcBef>
                          <a:spcPts val="0"/>
                        </a:spcBef>
                        <a:spcAft>
                          <a:spcPts val="0"/>
                        </a:spcAft>
                      </a:pPr>
                      <a:r>
                        <a:rPr lang="en-US" sz="11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0.48</a:t>
                      </a:r>
                    </a:p>
                  </a:txBody>
                  <a:tcPr marL="0" marR="0" marT="0" marB="0"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17189732"/>
                  </a:ext>
                </a:extLst>
              </a:tr>
              <a:tr h="313871">
                <a:tc>
                  <a:txBody>
                    <a:bodyPr/>
                    <a:lstStyle/>
                    <a:p>
                      <a:pPr marL="0" algn="ctr" defTabSz="914400" rtl="0" eaLnBrk="1" latinLnBrk="1" hangingPunct="1"/>
                      <a:r>
                        <a:rPr lang="en-US" altLang="ko-KR" sz="1100" b="0" kern="1200" dirty="0">
                          <a:gradFill>
                            <a:gsLst>
                              <a:gs pos="0">
                                <a:srgbClr val="193EB0"/>
                              </a:gs>
                              <a:gs pos="100000">
                                <a:srgbClr val="193EB0"/>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machine</a:t>
                      </a:r>
                      <a:endParaRPr lang="ko-KR" altLang="en-US" sz="1100" b="0" kern="1200" dirty="0">
                        <a:gradFill>
                          <a:gsLst>
                            <a:gs pos="0">
                              <a:srgbClr val="193EB0"/>
                            </a:gs>
                            <a:gs pos="100000">
                              <a:srgbClr val="193EB0"/>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endParaRPr>
                    </a:p>
                  </a:txBody>
                  <a:tcPr marL="0" marR="0" marT="0" marB="0"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base" latinLnBrk="1" hangingPunct="1">
                        <a:lnSpc>
                          <a:spcPct val="100000"/>
                        </a:lnSpc>
                        <a:spcBef>
                          <a:spcPts val="0"/>
                        </a:spcBef>
                        <a:spcAft>
                          <a:spcPts val="0"/>
                        </a:spcAft>
                      </a:pPr>
                      <a:r>
                        <a:rPr lang="en-US" sz="11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0</a:t>
                      </a:r>
                    </a:p>
                  </a:txBody>
                  <a:tcPr marL="0" marR="0" marT="0" marB="0"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53816088"/>
                  </a:ext>
                </a:extLst>
              </a:tr>
              <a:tr h="313871">
                <a:tc>
                  <a:txBody>
                    <a:bodyPr/>
                    <a:lstStyle/>
                    <a:p>
                      <a:pPr marL="0" algn="ctr" defTabSz="914400" rtl="0" eaLnBrk="1" latinLnBrk="1" hangingPunct="1"/>
                      <a:r>
                        <a:rPr lang="en-US" altLang="ko-KR" sz="1100" b="0" kern="1200" dirty="0">
                          <a:gradFill>
                            <a:gsLst>
                              <a:gs pos="0">
                                <a:srgbClr val="193EB0"/>
                              </a:gs>
                              <a:gs pos="100000">
                                <a:srgbClr val="193EB0"/>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statistics</a:t>
                      </a:r>
                      <a:endParaRPr lang="ko-KR" altLang="en-US" sz="1100" b="0" kern="1200" dirty="0">
                        <a:gradFill>
                          <a:gsLst>
                            <a:gs pos="0">
                              <a:srgbClr val="193EB0"/>
                            </a:gs>
                            <a:gs pos="100000">
                              <a:srgbClr val="193EB0"/>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endParaRPr>
                    </a:p>
                  </a:txBody>
                  <a:tcPr marL="0" marR="0" marT="0" marB="0"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base" latinLnBrk="1" hangingPunct="1">
                        <a:lnSpc>
                          <a:spcPct val="100000"/>
                        </a:lnSpc>
                        <a:spcBef>
                          <a:spcPts val="0"/>
                        </a:spcBef>
                        <a:spcAft>
                          <a:spcPts val="0"/>
                        </a:spcAft>
                      </a:pPr>
                      <a:r>
                        <a:rPr lang="en-US" sz="11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0.48</a:t>
                      </a:r>
                    </a:p>
                  </a:txBody>
                  <a:tcPr marL="0" marR="0" marT="0" marB="0"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76301960"/>
                  </a:ext>
                </a:extLst>
              </a:tr>
              <a:tr h="313871">
                <a:tc>
                  <a:txBody>
                    <a:bodyPr/>
                    <a:lstStyle/>
                    <a:p>
                      <a:pPr marL="0" algn="ctr" defTabSz="914400" rtl="0" eaLnBrk="1" latinLnBrk="1" hangingPunct="1"/>
                      <a:r>
                        <a:rPr lang="en-US" altLang="ko-KR" sz="1100" b="0" kern="1200" dirty="0">
                          <a:gradFill>
                            <a:gsLst>
                              <a:gs pos="0">
                                <a:srgbClr val="193EB0"/>
                              </a:gs>
                              <a:gs pos="100000">
                                <a:srgbClr val="193EB0"/>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classification</a:t>
                      </a:r>
                      <a:endParaRPr lang="ko-KR" altLang="en-US" sz="1100" b="0" kern="1200" dirty="0">
                        <a:gradFill>
                          <a:gsLst>
                            <a:gs pos="0">
                              <a:srgbClr val="193EB0"/>
                            </a:gs>
                            <a:gs pos="100000">
                              <a:srgbClr val="193EB0"/>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endParaRPr>
                    </a:p>
                  </a:txBody>
                  <a:tcPr marL="0" marR="0" marT="0" marB="0"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base" latinLnBrk="1" hangingPunct="1">
                        <a:lnSpc>
                          <a:spcPct val="100000"/>
                        </a:lnSpc>
                        <a:spcBef>
                          <a:spcPts val="0"/>
                        </a:spcBef>
                        <a:spcAft>
                          <a:spcPts val="0"/>
                        </a:spcAft>
                      </a:pPr>
                      <a:r>
                        <a:rPr lang="en-US" sz="11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0.18</a:t>
                      </a:r>
                    </a:p>
                  </a:txBody>
                  <a:tcPr marL="0" marR="0" marT="0" marB="0"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6130803"/>
                  </a:ext>
                </a:extLst>
              </a:tr>
              <a:tr h="313871">
                <a:tc>
                  <a:txBody>
                    <a:bodyPr/>
                    <a:lstStyle/>
                    <a:p>
                      <a:pPr marL="0" algn="ctr" defTabSz="914400" rtl="0" eaLnBrk="1" latinLnBrk="1" hangingPunct="1"/>
                      <a:r>
                        <a:rPr lang="en-US" altLang="ko-KR" sz="1100" b="0" kern="1200" dirty="0">
                          <a:gradFill>
                            <a:gsLst>
                              <a:gs pos="0">
                                <a:srgbClr val="193EB0"/>
                              </a:gs>
                              <a:gs pos="100000">
                                <a:srgbClr val="193EB0"/>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performance</a:t>
                      </a:r>
                      <a:endParaRPr lang="ko-KR" altLang="en-US" sz="1100" b="0" kern="1200" dirty="0">
                        <a:gradFill>
                          <a:gsLst>
                            <a:gs pos="0">
                              <a:srgbClr val="193EB0"/>
                            </a:gs>
                            <a:gs pos="100000">
                              <a:srgbClr val="193EB0"/>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endParaRPr>
                    </a:p>
                  </a:txBody>
                  <a:tcPr marL="0" marR="0" marT="0" marB="0"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base" latinLnBrk="1" hangingPunct="1">
                        <a:lnSpc>
                          <a:spcPct val="100000"/>
                        </a:lnSpc>
                        <a:spcBef>
                          <a:spcPts val="0"/>
                        </a:spcBef>
                        <a:spcAft>
                          <a:spcPts val="0"/>
                        </a:spcAft>
                      </a:pPr>
                      <a:r>
                        <a:rPr lang="en-US" sz="11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0.18</a:t>
                      </a:r>
                    </a:p>
                  </a:txBody>
                  <a:tcPr marL="0" marR="0" marT="0" marB="0"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92188141"/>
                  </a:ext>
                </a:extLst>
              </a:tr>
            </a:tbl>
          </a:graphicData>
        </a:graphic>
      </p:graphicFrame>
      <p:graphicFrame>
        <p:nvGraphicFramePr>
          <p:cNvPr id="36" name="표 35">
            <a:extLst>
              <a:ext uri="{FF2B5EF4-FFF2-40B4-BE49-F238E27FC236}">
                <a16:creationId xmlns:a16="http://schemas.microsoft.com/office/drawing/2014/main" id="{E62BCBC9-B031-4EA2-AA74-417E369C6BA9}"/>
              </a:ext>
            </a:extLst>
          </p:cNvPr>
          <p:cNvGraphicFramePr>
            <a:graphicFrameLocks noGrp="1"/>
          </p:cNvGraphicFramePr>
          <p:nvPr/>
        </p:nvGraphicFramePr>
        <p:xfrm>
          <a:off x="6778172" y="3860800"/>
          <a:ext cx="2556904" cy="2197097"/>
        </p:xfrm>
        <a:graphic>
          <a:graphicData uri="http://schemas.openxmlformats.org/drawingml/2006/table">
            <a:tbl>
              <a:tblPr firstRow="1" bandRow="1">
                <a:tableStyleId>{5940675A-B579-460E-94D1-54222C63F5DA}</a:tableStyleId>
              </a:tblPr>
              <a:tblGrid>
                <a:gridCol w="936724">
                  <a:extLst>
                    <a:ext uri="{9D8B030D-6E8A-4147-A177-3AD203B41FA5}">
                      <a16:colId xmlns:a16="http://schemas.microsoft.com/office/drawing/2014/main" val="3214655536"/>
                    </a:ext>
                  </a:extLst>
                </a:gridCol>
                <a:gridCol w="540060">
                  <a:extLst>
                    <a:ext uri="{9D8B030D-6E8A-4147-A177-3AD203B41FA5}">
                      <a16:colId xmlns:a16="http://schemas.microsoft.com/office/drawing/2014/main" val="2644701266"/>
                    </a:ext>
                  </a:extLst>
                </a:gridCol>
                <a:gridCol w="540060">
                  <a:extLst>
                    <a:ext uri="{9D8B030D-6E8A-4147-A177-3AD203B41FA5}">
                      <a16:colId xmlns:a16="http://schemas.microsoft.com/office/drawing/2014/main" val="720470700"/>
                    </a:ext>
                  </a:extLst>
                </a:gridCol>
                <a:gridCol w="540060">
                  <a:extLst>
                    <a:ext uri="{9D8B030D-6E8A-4147-A177-3AD203B41FA5}">
                      <a16:colId xmlns:a16="http://schemas.microsoft.com/office/drawing/2014/main" val="3389899883"/>
                    </a:ext>
                  </a:extLst>
                </a:gridCol>
              </a:tblGrid>
              <a:tr h="313871">
                <a:tc>
                  <a:txBody>
                    <a:bodyPr/>
                    <a:lstStyle/>
                    <a:p>
                      <a:pPr marL="0" marR="0" indent="0" algn="ctr" defTabSz="914400" rtl="0" eaLnBrk="1" fontAlgn="base" latinLnBrk="1" hangingPunct="1">
                        <a:lnSpc>
                          <a:spcPct val="100000"/>
                        </a:lnSpc>
                        <a:spcBef>
                          <a:spcPts val="0"/>
                        </a:spcBef>
                        <a:spcAft>
                          <a:spcPts val="0"/>
                        </a:spcAft>
                      </a:pPr>
                      <a:endParaRPr lang="ko-KR" altLang="en-US" sz="1100" b="0" kern="1200" dirty="0">
                        <a:gradFill>
                          <a:gsLst>
                            <a:gs pos="0">
                              <a:srgbClr val="FF0000"/>
                            </a:gs>
                            <a:gs pos="100000">
                              <a:srgbClr val="FF0000"/>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endParaRPr>
                    </a:p>
                  </a:txBody>
                  <a:tcPr marL="0" marR="0" marT="0" marB="0" anchor="ctr">
                    <a:lnL w="12700" cmpd="sng">
                      <a:noFill/>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6350" cap="flat" cmpd="sng" algn="ctr">
                      <a:solidFill>
                        <a:schemeClr val="bg1">
                          <a:lumMod val="75000"/>
                        </a:schemeClr>
                      </a:solidFill>
                      <a:prstDash val="solid"/>
                      <a:round/>
                      <a:headEnd type="none" w="med" len="med"/>
                      <a:tailEnd type="none" w="med" len="med"/>
                    </a:lnTlToBr>
                    <a:lnBlToTr w="12700" cmpd="sng">
                      <a:noFill/>
                      <a:prstDash val="solid"/>
                    </a:lnBlToTr>
                    <a:solidFill>
                      <a:schemeClr val="bg1">
                        <a:lumMod val="85000"/>
                      </a:schemeClr>
                    </a:solidFill>
                  </a:tcPr>
                </a:tc>
                <a:tc>
                  <a:txBody>
                    <a:bodyPr/>
                    <a:lstStyle/>
                    <a:p>
                      <a:pPr marL="0" marR="0" indent="0" algn="ctr" defTabSz="914400" rtl="0" eaLnBrk="1" fontAlgn="base" latinLnBrk="1" hangingPunct="1">
                        <a:lnSpc>
                          <a:spcPct val="100000"/>
                        </a:lnSpc>
                        <a:spcBef>
                          <a:spcPts val="0"/>
                        </a:spcBef>
                        <a:spcAft>
                          <a:spcPts val="0"/>
                        </a:spcAft>
                      </a:pPr>
                      <a:r>
                        <a:rPr lang="en-US" altLang="ko-KR" sz="1100" b="0" kern="1200" dirty="0">
                          <a:gradFill>
                            <a:gsLst>
                              <a:gs pos="0">
                                <a:srgbClr val="FF0000"/>
                              </a:gs>
                              <a:gs pos="100000">
                                <a:srgbClr val="FF0000"/>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Doc. #1</a:t>
                      </a:r>
                      <a:endParaRPr lang="ko-KR" altLang="en-US" sz="1100" b="0" kern="1200" dirty="0">
                        <a:gradFill>
                          <a:gsLst>
                            <a:gs pos="0">
                              <a:srgbClr val="FF0000"/>
                            </a:gs>
                            <a:gs pos="100000">
                              <a:srgbClr val="FF0000"/>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indent="0" algn="ctr" defTabSz="914400" rtl="0" eaLnBrk="1" fontAlgn="base" latinLnBrk="1" hangingPunct="1">
                        <a:lnSpc>
                          <a:spcPct val="100000"/>
                        </a:lnSpc>
                        <a:spcBef>
                          <a:spcPts val="0"/>
                        </a:spcBef>
                        <a:spcAft>
                          <a:spcPts val="0"/>
                        </a:spcAft>
                      </a:pPr>
                      <a:r>
                        <a:rPr lang="en-US" altLang="ko-KR" sz="1100" b="0" kern="1200" dirty="0">
                          <a:gradFill>
                            <a:gsLst>
                              <a:gs pos="0">
                                <a:srgbClr val="FF0000"/>
                              </a:gs>
                              <a:gs pos="100000">
                                <a:srgbClr val="FF0000"/>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Doc. #2</a:t>
                      </a:r>
                      <a:endParaRPr lang="ko-KR" altLang="en-US" sz="1100" b="0" kern="1200" dirty="0">
                        <a:gradFill>
                          <a:gsLst>
                            <a:gs pos="0">
                              <a:srgbClr val="FF0000"/>
                            </a:gs>
                            <a:gs pos="100000">
                              <a:srgbClr val="FF0000"/>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indent="0" algn="ctr" defTabSz="914400" rtl="0" eaLnBrk="1" fontAlgn="base" latinLnBrk="1" hangingPunct="1">
                        <a:lnSpc>
                          <a:spcPct val="100000"/>
                        </a:lnSpc>
                        <a:spcBef>
                          <a:spcPts val="0"/>
                        </a:spcBef>
                        <a:spcAft>
                          <a:spcPts val="0"/>
                        </a:spcAft>
                      </a:pPr>
                      <a:r>
                        <a:rPr lang="en-US" altLang="ko-KR" sz="1100" b="0" kern="1200" dirty="0">
                          <a:gradFill>
                            <a:gsLst>
                              <a:gs pos="0">
                                <a:srgbClr val="FF0000"/>
                              </a:gs>
                              <a:gs pos="100000">
                                <a:srgbClr val="FF0000"/>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Doc. #3</a:t>
                      </a:r>
                      <a:endParaRPr lang="ko-KR" altLang="en-US" sz="1100" b="0" kern="1200" dirty="0">
                        <a:gradFill>
                          <a:gsLst>
                            <a:gs pos="0">
                              <a:srgbClr val="FF0000"/>
                            </a:gs>
                            <a:gs pos="100000">
                              <a:srgbClr val="FF0000"/>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endParaRPr>
                    </a:p>
                  </a:txBody>
                  <a:tcPr marL="0" marR="0" marT="0" marB="0" anchor="ctr">
                    <a:lnL w="6350" cap="flat" cmpd="sng" algn="ctr">
                      <a:solidFill>
                        <a:schemeClr val="bg1">
                          <a:lumMod val="75000"/>
                        </a:schemeClr>
                      </a:solidFill>
                      <a:prstDash val="solid"/>
                      <a:round/>
                      <a:headEnd type="none" w="med" len="med"/>
                      <a:tailEnd type="none" w="med" len="med"/>
                    </a:lnL>
                    <a:lnR w="12700" cmpd="sng">
                      <a:noFill/>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2176532389"/>
                  </a:ext>
                </a:extLst>
              </a:tr>
              <a:tr h="313871">
                <a:tc>
                  <a:txBody>
                    <a:bodyPr/>
                    <a:lstStyle/>
                    <a:p>
                      <a:pPr marL="0" algn="ctr" defTabSz="914400" rtl="0" eaLnBrk="1" latinLnBrk="1" hangingPunct="1"/>
                      <a:r>
                        <a:rPr lang="en-US" altLang="ko-KR" sz="1100" b="0" kern="1200" dirty="0">
                          <a:gradFill>
                            <a:gsLst>
                              <a:gs pos="0">
                                <a:srgbClr val="193EB0"/>
                              </a:gs>
                              <a:gs pos="100000">
                                <a:srgbClr val="193EB0"/>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learning</a:t>
                      </a:r>
                      <a:endParaRPr lang="ko-KR" altLang="en-US" sz="1100" b="0" kern="1200" dirty="0">
                        <a:gradFill>
                          <a:gsLst>
                            <a:gs pos="0">
                              <a:srgbClr val="193EB0"/>
                            </a:gs>
                            <a:gs pos="100000">
                              <a:srgbClr val="193EB0"/>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endParaRPr>
                    </a:p>
                  </a:txBody>
                  <a:tcPr marL="0" marR="0" marT="0" marB="0"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base" latinLnBrk="1" hangingPunct="1">
                        <a:lnSpc>
                          <a:spcPct val="100000"/>
                        </a:lnSpc>
                        <a:spcBef>
                          <a:spcPts val="0"/>
                        </a:spcBef>
                        <a:spcAft>
                          <a:spcPts val="0"/>
                        </a:spcAft>
                      </a:pPr>
                      <a:r>
                        <a:rPr lang="en-US" sz="11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0</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base" latinLnBrk="1" hangingPunct="1">
                        <a:lnSpc>
                          <a:spcPct val="100000"/>
                        </a:lnSpc>
                        <a:spcBef>
                          <a:spcPts val="0"/>
                        </a:spcBef>
                        <a:spcAft>
                          <a:spcPts val="0"/>
                        </a:spcAft>
                      </a:pPr>
                      <a:r>
                        <a:rPr lang="en-US" sz="11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0</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base" latinLnBrk="1" hangingPunct="1">
                        <a:lnSpc>
                          <a:spcPct val="100000"/>
                        </a:lnSpc>
                        <a:spcBef>
                          <a:spcPts val="0"/>
                        </a:spcBef>
                        <a:spcAft>
                          <a:spcPts val="0"/>
                        </a:spcAft>
                      </a:pPr>
                      <a:r>
                        <a:rPr lang="en-US" sz="11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0</a:t>
                      </a:r>
                    </a:p>
                  </a:txBody>
                  <a:tcPr marL="0" marR="0" marT="0" marB="0"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953546801"/>
                  </a:ext>
                </a:extLst>
              </a:tr>
              <a:tr h="313871">
                <a:tc>
                  <a:txBody>
                    <a:bodyPr/>
                    <a:lstStyle/>
                    <a:p>
                      <a:pPr marL="0" algn="ctr" defTabSz="914400" rtl="0" eaLnBrk="1" latinLnBrk="1" hangingPunct="1"/>
                      <a:r>
                        <a:rPr lang="en-US" altLang="ko-KR" sz="1100" b="0" kern="1200" dirty="0">
                          <a:gradFill>
                            <a:gsLst>
                              <a:gs pos="0">
                                <a:srgbClr val="193EB0"/>
                              </a:gs>
                              <a:gs pos="100000">
                                <a:srgbClr val="193EB0"/>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intelligence</a:t>
                      </a:r>
                      <a:endParaRPr lang="ko-KR" altLang="en-US" sz="1100" b="0" kern="1200" dirty="0">
                        <a:gradFill>
                          <a:gsLst>
                            <a:gs pos="0">
                              <a:srgbClr val="193EB0"/>
                            </a:gs>
                            <a:gs pos="100000">
                              <a:srgbClr val="193EB0"/>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endParaRPr>
                    </a:p>
                  </a:txBody>
                  <a:tcPr marL="0" marR="0" marT="0" marB="0"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base" latinLnBrk="1" hangingPunct="1">
                        <a:lnSpc>
                          <a:spcPct val="100000"/>
                        </a:lnSpc>
                        <a:spcBef>
                          <a:spcPts val="0"/>
                        </a:spcBef>
                        <a:spcAft>
                          <a:spcPts val="0"/>
                        </a:spcAft>
                      </a:pPr>
                      <a:r>
                        <a:rPr lang="en-US" sz="11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0.095</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base" latinLnBrk="1" hangingPunct="1">
                        <a:lnSpc>
                          <a:spcPct val="100000"/>
                        </a:lnSpc>
                        <a:spcBef>
                          <a:spcPts val="0"/>
                        </a:spcBef>
                        <a:spcAft>
                          <a:spcPts val="0"/>
                        </a:spcAft>
                      </a:pPr>
                      <a:r>
                        <a:rPr lang="en-US" sz="11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0</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base" latinLnBrk="1" hangingPunct="1">
                        <a:lnSpc>
                          <a:spcPct val="100000"/>
                        </a:lnSpc>
                        <a:spcBef>
                          <a:spcPts val="0"/>
                        </a:spcBef>
                        <a:spcAft>
                          <a:spcPts val="0"/>
                        </a:spcAft>
                      </a:pPr>
                      <a:r>
                        <a:rPr lang="en-US" sz="11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0</a:t>
                      </a:r>
                    </a:p>
                  </a:txBody>
                  <a:tcPr marL="0" marR="0" marT="0" marB="0"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17189732"/>
                  </a:ext>
                </a:extLst>
              </a:tr>
              <a:tr h="313871">
                <a:tc>
                  <a:txBody>
                    <a:bodyPr/>
                    <a:lstStyle/>
                    <a:p>
                      <a:pPr marL="0" algn="ctr" defTabSz="914400" rtl="0" eaLnBrk="1" latinLnBrk="1" hangingPunct="1"/>
                      <a:r>
                        <a:rPr lang="en-US" altLang="ko-KR" sz="1100" b="0" kern="1200" dirty="0">
                          <a:gradFill>
                            <a:gsLst>
                              <a:gs pos="0">
                                <a:srgbClr val="193EB0"/>
                              </a:gs>
                              <a:gs pos="100000">
                                <a:srgbClr val="193EB0"/>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machine</a:t>
                      </a:r>
                      <a:endParaRPr lang="ko-KR" altLang="en-US" sz="1100" b="0" kern="1200" dirty="0">
                        <a:gradFill>
                          <a:gsLst>
                            <a:gs pos="0">
                              <a:srgbClr val="193EB0"/>
                            </a:gs>
                            <a:gs pos="100000">
                              <a:srgbClr val="193EB0"/>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endParaRPr>
                    </a:p>
                  </a:txBody>
                  <a:tcPr marL="0" marR="0" marT="0" marB="0"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base" latinLnBrk="1" hangingPunct="1">
                        <a:lnSpc>
                          <a:spcPct val="100000"/>
                        </a:lnSpc>
                        <a:spcBef>
                          <a:spcPts val="0"/>
                        </a:spcBef>
                        <a:spcAft>
                          <a:spcPts val="0"/>
                        </a:spcAft>
                      </a:pPr>
                      <a:r>
                        <a:rPr lang="en-US" sz="11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0</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base" latinLnBrk="1" hangingPunct="1">
                        <a:lnSpc>
                          <a:spcPct val="100000"/>
                        </a:lnSpc>
                        <a:spcBef>
                          <a:spcPts val="0"/>
                        </a:spcBef>
                        <a:spcAft>
                          <a:spcPts val="0"/>
                        </a:spcAft>
                      </a:pPr>
                      <a:r>
                        <a:rPr lang="en-US" sz="11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0</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base" latinLnBrk="1" hangingPunct="1">
                        <a:lnSpc>
                          <a:spcPct val="100000"/>
                        </a:lnSpc>
                        <a:spcBef>
                          <a:spcPts val="0"/>
                        </a:spcBef>
                        <a:spcAft>
                          <a:spcPts val="0"/>
                        </a:spcAft>
                      </a:pPr>
                      <a:r>
                        <a:rPr lang="en-US" sz="11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0</a:t>
                      </a:r>
                    </a:p>
                  </a:txBody>
                  <a:tcPr marL="0" marR="0" marT="0" marB="0"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53816088"/>
                  </a:ext>
                </a:extLst>
              </a:tr>
              <a:tr h="313871">
                <a:tc>
                  <a:txBody>
                    <a:bodyPr/>
                    <a:lstStyle/>
                    <a:p>
                      <a:pPr marL="0" algn="ctr" defTabSz="914400" rtl="0" eaLnBrk="1" latinLnBrk="1" hangingPunct="1"/>
                      <a:r>
                        <a:rPr lang="en-US" altLang="ko-KR" sz="1100" b="0" kern="1200" dirty="0">
                          <a:gradFill>
                            <a:gsLst>
                              <a:gs pos="0">
                                <a:srgbClr val="193EB0"/>
                              </a:gs>
                              <a:gs pos="100000">
                                <a:srgbClr val="193EB0"/>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statistics</a:t>
                      </a:r>
                      <a:endParaRPr lang="ko-KR" altLang="en-US" sz="1100" b="0" kern="1200" dirty="0">
                        <a:gradFill>
                          <a:gsLst>
                            <a:gs pos="0">
                              <a:srgbClr val="193EB0"/>
                            </a:gs>
                            <a:gs pos="100000">
                              <a:srgbClr val="193EB0"/>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endParaRPr>
                    </a:p>
                  </a:txBody>
                  <a:tcPr marL="0" marR="0" marT="0" marB="0"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base" latinLnBrk="1" hangingPunct="1">
                        <a:lnSpc>
                          <a:spcPct val="100000"/>
                        </a:lnSpc>
                        <a:spcBef>
                          <a:spcPts val="0"/>
                        </a:spcBef>
                        <a:spcAft>
                          <a:spcPts val="0"/>
                        </a:spcAft>
                      </a:pPr>
                      <a:r>
                        <a:rPr lang="en-US" sz="11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0.095</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base" latinLnBrk="1" hangingPunct="1">
                        <a:lnSpc>
                          <a:spcPct val="100000"/>
                        </a:lnSpc>
                        <a:spcBef>
                          <a:spcPts val="0"/>
                        </a:spcBef>
                        <a:spcAft>
                          <a:spcPts val="0"/>
                        </a:spcAft>
                      </a:pPr>
                      <a:r>
                        <a:rPr lang="en-US" sz="11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0</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base" latinLnBrk="1" hangingPunct="1">
                        <a:lnSpc>
                          <a:spcPct val="100000"/>
                        </a:lnSpc>
                        <a:spcBef>
                          <a:spcPts val="0"/>
                        </a:spcBef>
                        <a:spcAft>
                          <a:spcPts val="0"/>
                        </a:spcAft>
                      </a:pPr>
                      <a:r>
                        <a:rPr lang="en-US" sz="11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0</a:t>
                      </a:r>
                    </a:p>
                  </a:txBody>
                  <a:tcPr marL="0" marR="0" marT="0" marB="0"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76301960"/>
                  </a:ext>
                </a:extLst>
              </a:tr>
              <a:tr h="313871">
                <a:tc>
                  <a:txBody>
                    <a:bodyPr/>
                    <a:lstStyle/>
                    <a:p>
                      <a:pPr marL="0" algn="ctr" defTabSz="914400" rtl="0" eaLnBrk="1" latinLnBrk="1" hangingPunct="1"/>
                      <a:r>
                        <a:rPr lang="en-US" altLang="ko-KR" sz="1100" b="0" kern="1200" dirty="0">
                          <a:gradFill>
                            <a:gsLst>
                              <a:gs pos="0">
                                <a:srgbClr val="193EB0"/>
                              </a:gs>
                              <a:gs pos="100000">
                                <a:srgbClr val="193EB0"/>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classification</a:t>
                      </a:r>
                      <a:endParaRPr lang="ko-KR" altLang="en-US" sz="1100" b="0" kern="1200" dirty="0">
                        <a:gradFill>
                          <a:gsLst>
                            <a:gs pos="0">
                              <a:srgbClr val="193EB0"/>
                            </a:gs>
                            <a:gs pos="100000">
                              <a:srgbClr val="193EB0"/>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endParaRPr>
                    </a:p>
                  </a:txBody>
                  <a:tcPr marL="0" marR="0" marT="0" marB="0"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base" latinLnBrk="1" hangingPunct="1">
                        <a:lnSpc>
                          <a:spcPct val="100000"/>
                        </a:lnSpc>
                        <a:spcBef>
                          <a:spcPts val="0"/>
                        </a:spcBef>
                        <a:spcAft>
                          <a:spcPts val="0"/>
                        </a:spcAft>
                      </a:pPr>
                      <a:r>
                        <a:rPr lang="en-US" sz="11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0</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base" latinLnBrk="1" hangingPunct="1">
                        <a:lnSpc>
                          <a:spcPct val="100000"/>
                        </a:lnSpc>
                        <a:spcBef>
                          <a:spcPts val="0"/>
                        </a:spcBef>
                        <a:spcAft>
                          <a:spcPts val="0"/>
                        </a:spcAft>
                      </a:pPr>
                      <a:r>
                        <a:rPr lang="en-US" sz="11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0.044</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base" latinLnBrk="1" hangingPunct="1">
                        <a:lnSpc>
                          <a:spcPct val="100000"/>
                        </a:lnSpc>
                        <a:spcBef>
                          <a:spcPts val="0"/>
                        </a:spcBef>
                        <a:spcAft>
                          <a:spcPts val="0"/>
                        </a:spcAft>
                      </a:pPr>
                      <a:r>
                        <a:rPr lang="en-US" sz="11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0.03</a:t>
                      </a:r>
                    </a:p>
                  </a:txBody>
                  <a:tcPr marL="0" marR="0" marT="0" marB="0"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6130803"/>
                  </a:ext>
                </a:extLst>
              </a:tr>
              <a:tr h="313871">
                <a:tc>
                  <a:txBody>
                    <a:bodyPr/>
                    <a:lstStyle/>
                    <a:p>
                      <a:pPr marL="0" algn="ctr" defTabSz="914400" rtl="0" eaLnBrk="1" latinLnBrk="1" hangingPunct="1"/>
                      <a:r>
                        <a:rPr lang="en-US" altLang="ko-KR" sz="1100" b="0" kern="1200" dirty="0">
                          <a:gradFill>
                            <a:gsLst>
                              <a:gs pos="0">
                                <a:srgbClr val="193EB0"/>
                              </a:gs>
                              <a:gs pos="100000">
                                <a:srgbClr val="193EB0"/>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performance</a:t>
                      </a:r>
                      <a:endParaRPr lang="ko-KR" altLang="en-US" sz="1100" b="0" kern="1200" dirty="0">
                        <a:gradFill>
                          <a:gsLst>
                            <a:gs pos="0">
                              <a:srgbClr val="193EB0"/>
                            </a:gs>
                            <a:gs pos="100000">
                              <a:srgbClr val="193EB0"/>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endParaRPr>
                    </a:p>
                  </a:txBody>
                  <a:tcPr marL="0" marR="0" marT="0" marB="0"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base" latinLnBrk="1" hangingPunct="1">
                        <a:lnSpc>
                          <a:spcPct val="100000"/>
                        </a:lnSpc>
                        <a:spcBef>
                          <a:spcPts val="0"/>
                        </a:spcBef>
                        <a:spcAft>
                          <a:spcPts val="0"/>
                        </a:spcAft>
                      </a:pPr>
                      <a:r>
                        <a:rPr lang="en-US" sz="11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0</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base" latinLnBrk="1" hangingPunct="1">
                        <a:lnSpc>
                          <a:spcPct val="100000"/>
                        </a:lnSpc>
                        <a:spcBef>
                          <a:spcPts val="0"/>
                        </a:spcBef>
                        <a:spcAft>
                          <a:spcPts val="0"/>
                        </a:spcAft>
                      </a:pPr>
                      <a:r>
                        <a:rPr lang="en-US" sz="11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0.044</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base" latinLnBrk="1" hangingPunct="1">
                        <a:lnSpc>
                          <a:spcPct val="100000"/>
                        </a:lnSpc>
                        <a:spcBef>
                          <a:spcPts val="0"/>
                        </a:spcBef>
                        <a:spcAft>
                          <a:spcPts val="0"/>
                        </a:spcAft>
                      </a:pPr>
                      <a:r>
                        <a:rPr lang="en-US" sz="11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0.03</a:t>
                      </a:r>
                    </a:p>
                  </a:txBody>
                  <a:tcPr marL="0" marR="0" marT="0" marB="0"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92188141"/>
                  </a:ext>
                </a:extLst>
              </a:tr>
            </a:tbl>
          </a:graphicData>
        </a:graphic>
      </p:graphicFrame>
      <p:sp>
        <p:nvSpPr>
          <p:cNvPr id="37" name="TextBox 36">
            <a:extLst>
              <a:ext uri="{FF2B5EF4-FFF2-40B4-BE49-F238E27FC236}">
                <a16:creationId xmlns:a16="http://schemas.microsoft.com/office/drawing/2014/main" id="{96C3CB32-0E2F-4896-B9AF-D348DC0735F3}"/>
              </a:ext>
            </a:extLst>
          </p:cNvPr>
          <p:cNvSpPr txBox="1"/>
          <p:nvPr/>
        </p:nvSpPr>
        <p:spPr>
          <a:xfrm>
            <a:off x="4086642" y="4728516"/>
            <a:ext cx="356839" cy="461665"/>
          </a:xfrm>
          <a:prstGeom prst="rect">
            <a:avLst/>
          </a:prstGeom>
          <a:noFill/>
        </p:spPr>
        <p:txBody>
          <a:bodyPr wrap="square" rtlCol="0">
            <a:spAutoFit/>
          </a:bodyPr>
          <a:lstStyle/>
          <a:p>
            <a:pPr marL="355600" indent="-355600" latinLnBrk="0">
              <a:spcAft>
                <a:spcPts val="600"/>
              </a:spcAft>
            </a:pPr>
            <a:r>
              <a:rPr lang="en-US" sz="2400" dirty="0">
                <a:solidFill>
                  <a:srgbClr val="FF0000"/>
                </a:solidFill>
                <a:latin typeface="SamsungOne 700" panose="020B0803030303020204" pitchFamily="34" charset="0"/>
                <a:ea typeface="SamsungOne 700" panose="020B0803030303020204" pitchFamily="34" charset="0"/>
                <a:sym typeface="Symbol" panose="05050102010706020507" pitchFamily="18" charset="2"/>
              </a:rPr>
              <a:t></a:t>
            </a:r>
            <a:endParaRPr lang="en-US" sz="2400" dirty="0">
              <a:solidFill>
                <a:srgbClr val="FF0000"/>
              </a:solidFill>
              <a:latin typeface="SamsungOne 700" panose="020B0803030303020204" pitchFamily="34" charset="0"/>
              <a:ea typeface="SamsungOne 700" panose="020B0803030303020204" pitchFamily="34" charset="0"/>
            </a:endParaRPr>
          </a:p>
        </p:txBody>
      </p:sp>
      <p:sp>
        <p:nvSpPr>
          <p:cNvPr id="38" name="TextBox 37">
            <a:extLst>
              <a:ext uri="{FF2B5EF4-FFF2-40B4-BE49-F238E27FC236}">
                <a16:creationId xmlns:a16="http://schemas.microsoft.com/office/drawing/2014/main" id="{D2E8478C-AC43-4CA4-9ACE-DF4B4197BE39}"/>
              </a:ext>
            </a:extLst>
          </p:cNvPr>
          <p:cNvSpPr txBox="1"/>
          <p:nvPr/>
        </p:nvSpPr>
        <p:spPr>
          <a:xfrm>
            <a:off x="6313995" y="4728516"/>
            <a:ext cx="356839" cy="461665"/>
          </a:xfrm>
          <a:prstGeom prst="rect">
            <a:avLst/>
          </a:prstGeom>
          <a:noFill/>
        </p:spPr>
        <p:txBody>
          <a:bodyPr wrap="square" rtlCol="0">
            <a:spAutoFit/>
          </a:bodyPr>
          <a:lstStyle/>
          <a:p>
            <a:pPr marL="355600" indent="-355600" latinLnBrk="0">
              <a:spcAft>
                <a:spcPts val="600"/>
              </a:spcAft>
            </a:pPr>
            <a:r>
              <a:rPr lang="en-US" sz="2400" dirty="0">
                <a:solidFill>
                  <a:srgbClr val="FF0000"/>
                </a:solidFill>
                <a:latin typeface="SamsungOne 700" panose="020B0803030303020204" pitchFamily="34" charset="0"/>
                <a:ea typeface="SamsungOne 700" panose="020B0803030303020204" pitchFamily="34" charset="0"/>
                <a:sym typeface="Symbol" panose="05050102010706020507" pitchFamily="18" charset="2"/>
              </a:rPr>
              <a:t>=</a:t>
            </a:r>
            <a:endParaRPr lang="en-US" sz="2400" dirty="0">
              <a:solidFill>
                <a:srgbClr val="FF0000"/>
              </a:solidFill>
              <a:latin typeface="SamsungOne 700" panose="020B0803030303020204" pitchFamily="34" charset="0"/>
              <a:ea typeface="SamsungOne 700" panose="020B0803030303020204" pitchFamily="34" charset="0"/>
            </a:endParaRPr>
          </a:p>
        </p:txBody>
      </p:sp>
    </p:spTree>
    <p:extLst>
      <p:ext uri="{BB962C8B-B14F-4D97-AF65-F5344CB8AC3E}">
        <p14:creationId xmlns:p14="http://schemas.microsoft.com/office/powerpoint/2010/main" val="2715344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37"/>
                                        </p:tgtEl>
                                        <p:attrNameLst>
                                          <p:attrName>style.visibility</p:attrName>
                                        </p:attrNameLst>
                                      </p:cBhvr>
                                      <p:to>
                                        <p:strVal val="visible"/>
                                      </p:to>
                                    </p:set>
                                    <p:anim calcmode="lin" valueType="num">
                                      <p:cBhvr additive="base">
                                        <p:cTn id="7" dur="500" fill="hold"/>
                                        <p:tgtEl>
                                          <p:spTgt spid="37"/>
                                        </p:tgtEl>
                                        <p:attrNameLst>
                                          <p:attrName>ppt_x</p:attrName>
                                        </p:attrNameLst>
                                      </p:cBhvr>
                                      <p:tavLst>
                                        <p:tav tm="0">
                                          <p:val>
                                            <p:strVal val="1+#ppt_w/2"/>
                                          </p:val>
                                        </p:tav>
                                        <p:tav tm="100000">
                                          <p:val>
                                            <p:strVal val="#ppt_x"/>
                                          </p:val>
                                        </p:tav>
                                      </p:tavLst>
                                    </p:anim>
                                    <p:anim calcmode="lin" valueType="num">
                                      <p:cBhvr additive="base">
                                        <p:cTn id="8" dur="500" fill="hold"/>
                                        <p:tgtEl>
                                          <p:spTgt spid="3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grpId="0" nodeType="afterEffect">
                                  <p:stCondLst>
                                    <p:cond delay="0"/>
                                  </p:stCondLst>
                                  <p:childTnLst>
                                    <p:set>
                                      <p:cBhvr>
                                        <p:cTn id="11" dur="1" fill="hold">
                                          <p:stCondLst>
                                            <p:cond delay="0"/>
                                          </p:stCondLst>
                                        </p:cTn>
                                        <p:tgtEl>
                                          <p:spTgt spid="38"/>
                                        </p:tgtEl>
                                        <p:attrNameLst>
                                          <p:attrName>style.visibility</p:attrName>
                                        </p:attrNameLst>
                                      </p:cBhvr>
                                      <p:to>
                                        <p:strVal val="visible"/>
                                      </p:to>
                                    </p:set>
                                    <p:anim calcmode="lin" valueType="num">
                                      <p:cBhvr additive="base">
                                        <p:cTn id="12" dur="500" fill="hold"/>
                                        <p:tgtEl>
                                          <p:spTgt spid="38"/>
                                        </p:tgtEl>
                                        <p:attrNameLst>
                                          <p:attrName>ppt_x</p:attrName>
                                        </p:attrNameLst>
                                      </p:cBhvr>
                                      <p:tavLst>
                                        <p:tav tm="0">
                                          <p:val>
                                            <p:strVal val="1+#ppt_w/2"/>
                                          </p:val>
                                        </p:tav>
                                        <p:tav tm="100000">
                                          <p:val>
                                            <p:strVal val="#ppt_x"/>
                                          </p:val>
                                        </p:tav>
                                      </p:tavLst>
                                    </p:anim>
                                    <p:anim calcmode="lin" valueType="num">
                                      <p:cBhvr additive="base">
                                        <p:cTn id="13" dur="500" fill="hold"/>
                                        <p:tgtEl>
                                          <p:spTgt spid="3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8"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직사각형 18">
            <a:extLst>
              <a:ext uri="{FF2B5EF4-FFF2-40B4-BE49-F238E27FC236}">
                <a16:creationId xmlns:a16="http://schemas.microsoft.com/office/drawing/2014/main" id="{8A031803-0BEA-45F8-95A7-1BFF2AB40CAF}"/>
              </a:ext>
            </a:extLst>
          </p:cNvPr>
          <p:cNvSpPr/>
          <p:nvPr/>
        </p:nvSpPr>
        <p:spPr>
          <a:xfrm>
            <a:off x="546895" y="1528482"/>
            <a:ext cx="8797130"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3200" dirty="0">
                <a:solidFill>
                  <a:schemeClr val="tx1">
                    <a:lumMod val="95000"/>
                    <a:lumOff val="5000"/>
                  </a:schemeClr>
                </a:solidFill>
                <a:latin typeface="Samsung Sharp Sans" pitchFamily="2" charset="0"/>
                <a:ea typeface="Samsung Sharp Sans" pitchFamily="2" charset="0"/>
                <a:cs typeface="Samsung Sharp Sans" pitchFamily="2" charset="0"/>
              </a:rPr>
              <a:t>Representation Model (11/11)</a:t>
            </a:r>
          </a:p>
        </p:txBody>
      </p:sp>
      <p:grpSp>
        <p:nvGrpSpPr>
          <p:cNvPr id="20" name="그룹 19">
            <a:extLst>
              <a:ext uri="{FF2B5EF4-FFF2-40B4-BE49-F238E27FC236}">
                <a16:creationId xmlns:a16="http://schemas.microsoft.com/office/drawing/2014/main" id="{5C67985D-DE6F-46D9-A9F4-A5405E003C06}"/>
              </a:ext>
            </a:extLst>
          </p:cNvPr>
          <p:cNvGrpSpPr/>
          <p:nvPr/>
        </p:nvGrpSpPr>
        <p:grpSpPr>
          <a:xfrm>
            <a:off x="558800" y="2232686"/>
            <a:ext cx="8785225" cy="215444"/>
            <a:chOff x="1027113" y="2045625"/>
            <a:chExt cx="8785225" cy="215444"/>
          </a:xfrm>
        </p:grpSpPr>
        <p:sp>
          <p:nvSpPr>
            <p:cNvPr id="21" name="직사각형 20">
              <a:extLst>
                <a:ext uri="{FF2B5EF4-FFF2-40B4-BE49-F238E27FC236}">
                  <a16:creationId xmlns:a16="http://schemas.microsoft.com/office/drawing/2014/main" id="{86D58D0E-5621-4697-8C65-8936C2FFC749}"/>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latinLnBrk="0"/>
              <a:endParaRPr lang="ko-KR" altLang="en-US"/>
            </a:p>
          </p:txBody>
        </p:sp>
        <p:sp>
          <p:nvSpPr>
            <p:cNvPr id="23" name="직사각형 22">
              <a:extLst>
                <a:ext uri="{FF2B5EF4-FFF2-40B4-BE49-F238E27FC236}">
                  <a16:creationId xmlns:a16="http://schemas.microsoft.com/office/drawing/2014/main" id="{0B3BE855-AF3E-449F-9096-716372C66F04}"/>
                </a:ext>
              </a:extLst>
            </p:cNvPr>
            <p:cNvSpPr/>
            <p:nvPr/>
          </p:nvSpPr>
          <p:spPr>
            <a:xfrm>
              <a:off x="1179513" y="204562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atinLnBrk="0">
                <a:spcAft>
                  <a:spcPts val="600"/>
                </a:spcAft>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Cosine similarity:</a:t>
              </a:r>
            </a:p>
          </p:txBody>
        </p:sp>
      </p:grpSp>
      <p:sp>
        <p:nvSpPr>
          <p:cNvPr id="24" name="직사각형 23">
            <a:extLst>
              <a:ext uri="{FF2B5EF4-FFF2-40B4-BE49-F238E27FC236}">
                <a16:creationId xmlns:a16="http://schemas.microsoft.com/office/drawing/2014/main" id="{1997B391-E432-4273-ADA0-6D23CBC8DD8E}"/>
              </a:ext>
            </a:extLst>
          </p:cNvPr>
          <p:cNvSpPr/>
          <p:nvPr/>
        </p:nvSpPr>
        <p:spPr>
          <a:xfrm>
            <a:off x="558800" y="525055"/>
            <a:ext cx="9050020"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atinLnBrk="0"/>
            <a:r>
              <a:rPr lang="en-US" altLang="ko-KR" sz="1600" dirty="0">
                <a:solidFill>
                  <a:schemeClr val="bg1">
                    <a:lumMod val="95000"/>
                  </a:schemeClr>
                </a:solidFill>
                <a:latin typeface="SamsungOne 700" panose="020B0803030303020204" pitchFamily="34" charset="0"/>
                <a:ea typeface="SamsungOne 700" panose="020B0803030303020204" pitchFamily="34" charset="0"/>
              </a:rPr>
              <a:t>UNIT 6. </a:t>
            </a:r>
            <a:br>
              <a:rPr lang="en-US" altLang="ko-KR" dirty="0">
                <a:solidFill>
                  <a:schemeClr val="bg1">
                    <a:lumMod val="95000"/>
                  </a:schemeClr>
                </a:solidFill>
                <a:latin typeface="SamsungOne 700" panose="020B0803030303020204" pitchFamily="34" charset="0"/>
                <a:ea typeface="SamsungOne 700" panose="020B0803030303020204" pitchFamily="34" charset="0"/>
              </a:rPr>
            </a:br>
            <a:r>
              <a:rPr lang="en-US" altLang="ko-KR" sz="2000" dirty="0">
                <a:solidFill>
                  <a:schemeClr val="bg1">
                    <a:lumMod val="95000"/>
                  </a:schemeClr>
                </a:solidFill>
                <a:latin typeface="SamsungOne 700" panose="020B0803030303020204" pitchFamily="34" charset="0"/>
                <a:ea typeface="SamsungOne 700" panose="020B0803030303020204" pitchFamily="34" charset="0"/>
              </a:rPr>
              <a:t>6.5. </a:t>
            </a:r>
            <a:r>
              <a:rPr lang="en-US" altLang="ko-KR" sz="2000" dirty="0">
                <a:solidFill>
                  <a:schemeClr val="bg1">
                    <a:lumMod val="95000"/>
                  </a:schemeClr>
                </a:solidFill>
                <a:latin typeface="SamsungOne 400" panose="020B0503030303020204" pitchFamily="34" charset="0"/>
                <a:ea typeface="SamsungOne 400" panose="020B0503030303020204" pitchFamily="34" charset="0"/>
              </a:rPr>
              <a:t>Representation Model</a:t>
            </a:r>
          </a:p>
        </p:txBody>
      </p:sp>
      <p:sp>
        <p:nvSpPr>
          <p:cNvPr id="33" name="Rectangle 12">
            <a:extLst>
              <a:ext uri="{FF2B5EF4-FFF2-40B4-BE49-F238E27FC236}">
                <a16:creationId xmlns:a16="http://schemas.microsoft.com/office/drawing/2014/main" id="{BB1493B3-7206-4FDB-AF68-34317CC291C5}"/>
              </a:ext>
            </a:extLst>
          </p:cNvPr>
          <p:cNvSpPr/>
          <p:nvPr/>
        </p:nvSpPr>
        <p:spPr>
          <a:xfrm>
            <a:off x="711201" y="2563519"/>
            <a:ext cx="8632824"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latinLnBrk="0">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Documents are vectors. The similarity between two documents can be quantified.</a:t>
            </a:r>
          </a:p>
        </p:txBody>
      </p:sp>
      <mc:AlternateContent xmlns:mc="http://schemas.openxmlformats.org/markup-compatibility/2006" xmlns:a14="http://schemas.microsoft.com/office/drawing/2010/main">
        <mc:Choice Requires="a14">
          <p:sp>
            <p:nvSpPr>
              <p:cNvPr id="34" name="Rectangle 12">
                <a:extLst>
                  <a:ext uri="{FF2B5EF4-FFF2-40B4-BE49-F238E27FC236}">
                    <a16:creationId xmlns:a16="http://schemas.microsoft.com/office/drawing/2014/main" id="{BB1493B3-7206-4FDB-AF68-34317CC291C5}"/>
                  </a:ext>
                </a:extLst>
              </p:cNvPr>
              <p:cNvSpPr/>
              <p:nvPr/>
            </p:nvSpPr>
            <p:spPr>
              <a:xfrm>
                <a:off x="635000" y="5201820"/>
                <a:ext cx="8632824" cy="9274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lvl="0" algn="ctr"/>
                <a14:m>
                  <m:oMathPara xmlns:m="http://schemas.openxmlformats.org/officeDocument/2006/math">
                    <m:oMathParaPr>
                      <m:jc m:val="centerGroup"/>
                    </m:oMathParaPr>
                    <m:oMath xmlns:m="http://schemas.openxmlformats.org/officeDocument/2006/math">
                      <m:r>
                        <m:rPr>
                          <m:nor/>
                        </m:rPr>
                        <a:rPr lang="en-US" altLang="ko-KR" sz="2000" dirty="0">
                          <a:solidFill>
                            <a:prstClr val="black"/>
                          </a:solidFill>
                          <a:latin typeface="Times New Roman" panose="02020603050405020304" pitchFamily="18" charset="0"/>
                          <a:cs typeface="Times New Roman" panose="02020603050405020304" pitchFamily="18" charset="0"/>
                          <a:sym typeface="Symbol"/>
                        </a:rPr>
                        <m:t>Cosine</m:t>
                      </m:r>
                      <m:r>
                        <m:rPr>
                          <m:nor/>
                        </m:rPr>
                        <a:rPr lang="en-US" altLang="ko-KR" sz="2000" dirty="0">
                          <a:solidFill>
                            <a:prstClr val="black"/>
                          </a:solidFill>
                          <a:latin typeface="Times New Roman" panose="02020603050405020304" pitchFamily="18" charset="0"/>
                          <a:cs typeface="Times New Roman" panose="02020603050405020304" pitchFamily="18" charset="0"/>
                          <a:sym typeface="Symbol"/>
                        </a:rPr>
                        <m:t> </m:t>
                      </m:r>
                      <m:r>
                        <m:rPr>
                          <m:nor/>
                        </m:rPr>
                        <a:rPr lang="en-US" altLang="ko-KR" sz="2000" dirty="0">
                          <a:solidFill>
                            <a:prstClr val="black"/>
                          </a:solidFill>
                          <a:latin typeface="Times New Roman" panose="02020603050405020304" pitchFamily="18" charset="0"/>
                          <a:cs typeface="Times New Roman" panose="02020603050405020304" pitchFamily="18" charset="0"/>
                          <a:sym typeface="Symbol"/>
                        </a:rPr>
                        <m:t>similarity</m:t>
                      </m:r>
                      <m:r>
                        <m:rPr>
                          <m:nor/>
                        </m:rPr>
                        <a:rPr lang="en-US" altLang="ko-KR" sz="2000" dirty="0">
                          <a:solidFill>
                            <a:prstClr val="black"/>
                          </a:solidFill>
                          <a:latin typeface="Times New Roman" panose="02020603050405020304" pitchFamily="18" charset="0"/>
                          <a:cs typeface="Times New Roman" panose="02020603050405020304" pitchFamily="18" charset="0"/>
                          <a:sym typeface="Symbol"/>
                        </a:rPr>
                        <m:t> </m:t>
                      </m:r>
                      <m:r>
                        <m:rPr>
                          <m:nor/>
                        </m:rPr>
                        <a:rPr lang="en-US" altLang="ko-KR" sz="2000" dirty="0">
                          <a:solidFill>
                            <a:prstClr val="black"/>
                          </a:solidFill>
                          <a:latin typeface="Times New Roman" panose="02020603050405020304" pitchFamily="18" charset="0"/>
                          <a:cs typeface="Times New Roman" panose="02020603050405020304" pitchFamily="18" charset="0"/>
                          <a:sym typeface="Symbol"/>
                        </a:rPr>
                        <m:t>is</m:t>
                      </m:r>
                      <m:r>
                        <m:rPr>
                          <m:nor/>
                        </m:rPr>
                        <a:rPr lang="en-US" altLang="ko-KR" sz="2000" dirty="0">
                          <a:solidFill>
                            <a:prstClr val="black"/>
                          </a:solidFill>
                          <a:latin typeface="Times New Roman" panose="02020603050405020304" pitchFamily="18" charset="0"/>
                          <a:cs typeface="Times New Roman" panose="02020603050405020304" pitchFamily="18" charset="0"/>
                          <a:sym typeface="Symbol"/>
                        </a:rPr>
                        <m:t> </m:t>
                      </m:r>
                      <m:r>
                        <a:rPr lang="en-US" altLang="ko-KR" sz="2000" dirty="0">
                          <a:solidFill>
                            <a:prstClr val="black"/>
                          </a:solidFill>
                          <a:latin typeface="Cambria Math" panose="02040503050406030204" pitchFamily="18" charset="0"/>
                          <a:cs typeface="Times New Roman" panose="02020603050405020304" pitchFamily="18" charset="0"/>
                        </a:rPr>
                        <m:t> </m:t>
                      </m:r>
                      <m:r>
                        <a:rPr lang="en-US" altLang="ko-KR" sz="2000" i="1" dirty="0">
                          <a:solidFill>
                            <a:prstClr val="black"/>
                          </a:solidFill>
                          <a:latin typeface="Cambria Math" panose="02040503050406030204" pitchFamily="18" charset="0"/>
                          <a:cs typeface="Times New Roman" panose="02020603050405020304" pitchFamily="18" charset="0"/>
                        </a:rPr>
                        <m:t>𝐶𝑜𝑠</m:t>
                      </m:r>
                      <m:d>
                        <m:dPr>
                          <m:ctrlPr>
                            <a:rPr lang="en-US" altLang="ko-KR" sz="2000" i="1" dirty="0">
                              <a:solidFill>
                                <a:prstClr val="black"/>
                              </a:solidFill>
                              <a:latin typeface="Cambria Math" panose="02040503050406030204" pitchFamily="18" charset="0"/>
                              <a:cs typeface="Times New Roman" panose="02020603050405020304" pitchFamily="18" charset="0"/>
                            </a:rPr>
                          </m:ctrlPr>
                        </m:dPr>
                        <m:e>
                          <m:r>
                            <a:rPr lang="ko-KR" altLang="en-US" sz="2000" i="1" dirty="0">
                              <a:solidFill>
                                <a:prstClr val="black"/>
                              </a:solidFill>
                              <a:latin typeface="Cambria Math" panose="02040503050406030204" pitchFamily="18" charset="0"/>
                              <a:cs typeface="Times New Roman" panose="02020603050405020304" pitchFamily="18" charset="0"/>
                            </a:rPr>
                            <m:t>𝜃</m:t>
                          </m:r>
                        </m:e>
                      </m:d>
                      <m:r>
                        <a:rPr lang="en-US" altLang="ko-KR" sz="2000" i="1" dirty="0">
                          <a:solidFill>
                            <a:prstClr val="black"/>
                          </a:solidFill>
                          <a:latin typeface="Cambria Math" panose="02040503050406030204" pitchFamily="18" charset="0"/>
                          <a:cs typeface="Times New Roman" panose="02020603050405020304" pitchFamily="18" charset="0"/>
                        </a:rPr>
                        <m:t>=</m:t>
                      </m:r>
                      <m:f>
                        <m:fPr>
                          <m:ctrlPr>
                            <a:rPr lang="en-US" altLang="ko-KR" sz="2000" i="1" dirty="0">
                              <a:solidFill>
                                <a:prstClr val="black"/>
                              </a:solidFill>
                              <a:latin typeface="Cambria Math" panose="02040503050406030204" pitchFamily="18" charset="0"/>
                              <a:cs typeface="Times New Roman" panose="02020603050405020304" pitchFamily="18" charset="0"/>
                            </a:rPr>
                          </m:ctrlPr>
                        </m:fPr>
                        <m:num>
                          <m:acc>
                            <m:accPr>
                              <m:chr m:val="⃗"/>
                              <m:ctrlPr>
                                <a:rPr lang="en-US" altLang="ko-KR" sz="2000" i="1">
                                  <a:solidFill>
                                    <a:prstClr val="black"/>
                                  </a:solidFill>
                                  <a:latin typeface="Cambria Math" panose="02040503050406030204" pitchFamily="18" charset="0"/>
                                </a:rPr>
                              </m:ctrlPr>
                            </m:accPr>
                            <m:e>
                              <m:sSub>
                                <m:sSubPr>
                                  <m:ctrlPr>
                                    <a:rPr lang="en-US" altLang="ko-KR" sz="2000" i="1">
                                      <a:solidFill>
                                        <a:prstClr val="black"/>
                                      </a:solidFill>
                                      <a:latin typeface="Cambria Math" panose="02040503050406030204" pitchFamily="18" charset="0"/>
                                    </a:rPr>
                                  </m:ctrlPr>
                                </m:sSubPr>
                                <m:e>
                                  <m:r>
                                    <a:rPr lang="en-US" altLang="ko-KR" sz="2000" i="1">
                                      <a:solidFill>
                                        <a:prstClr val="black"/>
                                      </a:solidFill>
                                      <a:latin typeface="Cambria Math"/>
                                    </a:rPr>
                                    <m:t>𝑋</m:t>
                                  </m:r>
                                </m:e>
                                <m:sub>
                                  <m:r>
                                    <a:rPr lang="en-US" altLang="ko-KR" sz="2000" i="1">
                                      <a:solidFill>
                                        <a:prstClr val="black"/>
                                      </a:solidFill>
                                      <a:latin typeface="Cambria Math" panose="02040503050406030204" pitchFamily="18" charset="0"/>
                                    </a:rPr>
                                    <m:t>1</m:t>
                                  </m:r>
                                </m:sub>
                              </m:sSub>
                            </m:e>
                          </m:acc>
                          <m:r>
                            <m:rPr>
                              <m:nor/>
                            </m:rPr>
                            <a:rPr lang="ko-KR" altLang="en-US" sz="2000" dirty="0">
                              <a:solidFill>
                                <a:prstClr val="black"/>
                              </a:solidFill>
                              <a:latin typeface="Times New Roman" panose="02020603050405020304" pitchFamily="18" charset="0"/>
                              <a:cs typeface="Times New Roman" panose="02020603050405020304" pitchFamily="18" charset="0"/>
                            </a:rPr>
                            <m:t> </m:t>
                          </m:r>
                          <m:r>
                            <a:rPr lang="ko-KR" altLang="en-US" sz="2000" i="1" dirty="0">
                              <a:solidFill>
                                <a:prstClr val="black"/>
                              </a:solidFill>
                              <a:latin typeface="Cambria Math" panose="02040503050406030204" pitchFamily="18" charset="0"/>
                            </a:rPr>
                            <m:t>∙</m:t>
                          </m:r>
                          <m:acc>
                            <m:accPr>
                              <m:chr m:val="⃗"/>
                              <m:ctrlPr>
                                <a:rPr lang="en-US" altLang="ko-KR" sz="2000" i="1">
                                  <a:solidFill>
                                    <a:prstClr val="black"/>
                                  </a:solidFill>
                                  <a:latin typeface="Cambria Math" panose="02040503050406030204" pitchFamily="18" charset="0"/>
                                </a:rPr>
                              </m:ctrlPr>
                            </m:accPr>
                            <m:e>
                              <m:sSub>
                                <m:sSubPr>
                                  <m:ctrlPr>
                                    <a:rPr lang="en-US" altLang="ko-KR" sz="2000" i="1">
                                      <a:solidFill>
                                        <a:prstClr val="black"/>
                                      </a:solidFill>
                                      <a:latin typeface="Cambria Math" panose="02040503050406030204" pitchFamily="18" charset="0"/>
                                    </a:rPr>
                                  </m:ctrlPr>
                                </m:sSubPr>
                                <m:e>
                                  <m:r>
                                    <a:rPr lang="en-US" altLang="ko-KR" sz="2000" i="1">
                                      <a:solidFill>
                                        <a:prstClr val="black"/>
                                      </a:solidFill>
                                      <a:latin typeface="Cambria Math"/>
                                    </a:rPr>
                                    <m:t>𝑋</m:t>
                                  </m:r>
                                </m:e>
                                <m:sub>
                                  <m:r>
                                    <a:rPr lang="en-US" altLang="ko-KR" sz="2000" i="1">
                                      <a:solidFill>
                                        <a:prstClr val="black"/>
                                      </a:solidFill>
                                      <a:latin typeface="Cambria Math"/>
                                    </a:rPr>
                                    <m:t>2</m:t>
                                  </m:r>
                                </m:sub>
                              </m:sSub>
                            </m:e>
                          </m:acc>
                          <m:r>
                            <m:rPr>
                              <m:nor/>
                            </m:rPr>
                            <a:rPr lang="ko-KR" altLang="en-US" sz="2000" dirty="0">
                              <a:solidFill>
                                <a:prstClr val="black"/>
                              </a:solidFill>
                              <a:latin typeface="Times New Roman" panose="02020603050405020304" pitchFamily="18" charset="0"/>
                              <a:cs typeface="Times New Roman" panose="02020603050405020304" pitchFamily="18" charset="0"/>
                            </a:rPr>
                            <m:t> </m:t>
                          </m:r>
                        </m:num>
                        <m:den>
                          <m:d>
                            <m:dPr>
                              <m:begChr m:val="|"/>
                              <m:endChr m:val="|"/>
                              <m:ctrlPr>
                                <a:rPr lang="en-US" altLang="ko-KR" sz="2000" i="1" dirty="0">
                                  <a:solidFill>
                                    <a:prstClr val="black"/>
                                  </a:solidFill>
                                  <a:latin typeface="Cambria Math" panose="02040503050406030204" pitchFamily="18" charset="0"/>
                                  <a:cs typeface="Times New Roman" panose="02020603050405020304" pitchFamily="18" charset="0"/>
                                </a:rPr>
                              </m:ctrlPr>
                            </m:dPr>
                            <m:e>
                              <m:acc>
                                <m:accPr>
                                  <m:chr m:val="⃗"/>
                                  <m:ctrlPr>
                                    <a:rPr lang="en-US" altLang="ko-KR" sz="2000" i="1">
                                      <a:solidFill>
                                        <a:prstClr val="black"/>
                                      </a:solidFill>
                                      <a:latin typeface="Cambria Math" panose="02040503050406030204" pitchFamily="18" charset="0"/>
                                    </a:rPr>
                                  </m:ctrlPr>
                                </m:accPr>
                                <m:e>
                                  <m:sSub>
                                    <m:sSubPr>
                                      <m:ctrlPr>
                                        <a:rPr lang="en-US" altLang="ko-KR" sz="2000" i="1">
                                          <a:solidFill>
                                            <a:prstClr val="black"/>
                                          </a:solidFill>
                                          <a:latin typeface="Cambria Math" panose="02040503050406030204" pitchFamily="18" charset="0"/>
                                        </a:rPr>
                                      </m:ctrlPr>
                                    </m:sSubPr>
                                    <m:e>
                                      <m:r>
                                        <a:rPr lang="en-US" altLang="ko-KR" sz="2000" i="1">
                                          <a:solidFill>
                                            <a:prstClr val="black"/>
                                          </a:solidFill>
                                          <a:latin typeface="Cambria Math"/>
                                        </a:rPr>
                                        <m:t>𝑋</m:t>
                                      </m:r>
                                    </m:e>
                                    <m:sub>
                                      <m:r>
                                        <a:rPr lang="en-US" altLang="ko-KR" sz="2000" i="1">
                                          <a:solidFill>
                                            <a:prstClr val="black"/>
                                          </a:solidFill>
                                          <a:latin typeface="Cambria Math" panose="02040503050406030204" pitchFamily="18" charset="0"/>
                                        </a:rPr>
                                        <m:t>1</m:t>
                                      </m:r>
                                    </m:sub>
                                  </m:sSub>
                                </m:e>
                              </m:acc>
                              <m:r>
                                <m:rPr>
                                  <m:nor/>
                                </m:rPr>
                                <a:rPr lang="ko-KR" altLang="en-US" sz="2000" dirty="0">
                                  <a:solidFill>
                                    <a:prstClr val="black"/>
                                  </a:solidFill>
                                  <a:latin typeface="Times New Roman" panose="02020603050405020304" pitchFamily="18" charset="0"/>
                                  <a:cs typeface="Times New Roman" panose="02020603050405020304" pitchFamily="18" charset="0"/>
                                </a:rPr>
                                <m:t> </m:t>
                              </m:r>
                            </m:e>
                          </m:d>
                          <m:d>
                            <m:dPr>
                              <m:begChr m:val="|"/>
                              <m:endChr m:val="|"/>
                              <m:ctrlPr>
                                <a:rPr lang="en-US" altLang="ko-KR" sz="2000" i="1" dirty="0">
                                  <a:solidFill>
                                    <a:prstClr val="black"/>
                                  </a:solidFill>
                                  <a:latin typeface="Cambria Math" panose="02040503050406030204" pitchFamily="18" charset="0"/>
                                  <a:cs typeface="Times New Roman" panose="02020603050405020304" pitchFamily="18" charset="0"/>
                                </a:rPr>
                              </m:ctrlPr>
                            </m:dPr>
                            <m:e>
                              <m:acc>
                                <m:accPr>
                                  <m:chr m:val="⃗"/>
                                  <m:ctrlPr>
                                    <a:rPr lang="en-US" altLang="ko-KR" sz="2000" i="1">
                                      <a:solidFill>
                                        <a:prstClr val="black"/>
                                      </a:solidFill>
                                      <a:latin typeface="Cambria Math" panose="02040503050406030204" pitchFamily="18" charset="0"/>
                                    </a:rPr>
                                  </m:ctrlPr>
                                </m:accPr>
                                <m:e>
                                  <m:sSub>
                                    <m:sSubPr>
                                      <m:ctrlPr>
                                        <a:rPr lang="en-US" altLang="ko-KR" sz="2000" i="1">
                                          <a:solidFill>
                                            <a:prstClr val="black"/>
                                          </a:solidFill>
                                          <a:latin typeface="Cambria Math" panose="02040503050406030204" pitchFamily="18" charset="0"/>
                                        </a:rPr>
                                      </m:ctrlPr>
                                    </m:sSubPr>
                                    <m:e>
                                      <m:r>
                                        <a:rPr lang="en-US" altLang="ko-KR" sz="2000" i="1">
                                          <a:solidFill>
                                            <a:prstClr val="black"/>
                                          </a:solidFill>
                                          <a:latin typeface="Cambria Math"/>
                                        </a:rPr>
                                        <m:t>𝑋</m:t>
                                      </m:r>
                                    </m:e>
                                    <m:sub>
                                      <m:r>
                                        <a:rPr lang="en-US" altLang="ko-KR" sz="2000" i="1">
                                          <a:solidFill>
                                            <a:prstClr val="black"/>
                                          </a:solidFill>
                                          <a:latin typeface="Cambria Math"/>
                                        </a:rPr>
                                        <m:t>2</m:t>
                                      </m:r>
                                    </m:sub>
                                  </m:sSub>
                                </m:e>
                              </m:acc>
                              <m:r>
                                <m:rPr>
                                  <m:nor/>
                                </m:rPr>
                                <a:rPr lang="ko-KR" altLang="en-US" sz="2000" dirty="0">
                                  <a:solidFill>
                                    <a:prstClr val="black"/>
                                  </a:solidFill>
                                  <a:latin typeface="Times New Roman" panose="02020603050405020304" pitchFamily="18" charset="0"/>
                                  <a:cs typeface="Times New Roman" panose="02020603050405020304" pitchFamily="18" charset="0"/>
                                </a:rPr>
                                <m:t> </m:t>
                              </m:r>
                            </m:e>
                          </m:d>
                        </m:den>
                      </m:f>
                    </m:oMath>
                  </m:oMathPara>
                </a14:m>
                <a:endParaRPr lang="ko-KR" altLang="en-US" sz="2000" dirty="0">
                  <a:solidFill>
                    <a:srgbClr val="0070C0"/>
                  </a:solidFill>
                  <a:latin typeface="Times New Roman" panose="02020603050405020304" pitchFamily="18" charset="0"/>
                  <a:cs typeface="Times New Roman" panose="02020603050405020304" pitchFamily="18" charset="0"/>
                </a:endParaRPr>
              </a:p>
            </p:txBody>
          </p:sp>
        </mc:Choice>
        <mc:Fallback xmlns="">
          <p:sp>
            <p:nvSpPr>
              <p:cNvPr id="34" name="Rectangle 12">
                <a:extLst>
                  <a:ext uri="{FF2B5EF4-FFF2-40B4-BE49-F238E27FC236}">
                    <a16:creationId xmlns:a16="http://schemas.microsoft.com/office/drawing/2014/main" xmlns:a14="http://schemas.microsoft.com/office/drawing/2010/main" xmlns="" id="{BB1493B3-7206-4FDB-AF68-34317CC291C5}"/>
                  </a:ext>
                </a:extLst>
              </p:cNvPr>
              <p:cNvSpPr>
                <a:spLocks noRot="1" noChangeAspect="1" noMove="1" noResize="1" noEditPoints="1" noAdjustHandles="1" noChangeArrowheads="1" noChangeShapeType="1" noTextEdit="1"/>
              </p:cNvSpPr>
              <p:nvPr/>
            </p:nvSpPr>
            <p:spPr>
              <a:xfrm>
                <a:off x="635000" y="5201820"/>
                <a:ext cx="8632824" cy="927480"/>
              </a:xfrm>
              <a:prstGeom prst="rect">
                <a:avLst/>
              </a:prstGeom>
              <a:blipFill rotWithShape="0">
                <a:blip r:embed="rId3"/>
                <a:stretch>
                  <a:fillRect/>
                </a:stretch>
              </a:blipFill>
              <a:ln>
                <a:noFill/>
              </a:ln>
            </p:spPr>
            <p:txBody>
              <a:bodyPr/>
              <a:lstStyle/>
              <a:p>
                <a:r>
                  <a:rPr lang="ko-KR" altLang="en-US">
                    <a:noFill/>
                  </a:rPr>
                  <a:t> </a:t>
                </a:r>
              </a:p>
            </p:txBody>
          </p:sp>
        </mc:Fallback>
      </mc:AlternateContent>
      <p:grpSp>
        <p:nvGrpSpPr>
          <p:cNvPr id="35" name="그룹 34">
            <a:extLst>
              <a:ext uri="{FF2B5EF4-FFF2-40B4-BE49-F238E27FC236}">
                <a16:creationId xmlns:a16="http://schemas.microsoft.com/office/drawing/2014/main" id="{4B2FAFC2-8D90-41F3-A06F-00E882A25F75}"/>
              </a:ext>
            </a:extLst>
          </p:cNvPr>
          <p:cNvGrpSpPr/>
          <p:nvPr/>
        </p:nvGrpSpPr>
        <p:grpSpPr>
          <a:xfrm>
            <a:off x="3467274" y="3178629"/>
            <a:ext cx="2968276" cy="1825777"/>
            <a:chOff x="4511824" y="2887757"/>
            <a:chExt cx="2508386" cy="1542901"/>
          </a:xfrm>
        </p:grpSpPr>
        <p:sp>
          <p:nvSpPr>
            <p:cNvPr id="36" name="TextBox 35">
              <a:extLst>
                <a:ext uri="{FF2B5EF4-FFF2-40B4-BE49-F238E27FC236}">
                  <a16:creationId xmlns:a16="http://schemas.microsoft.com/office/drawing/2014/main" id="{53C46CCA-7E73-49D2-A951-A4EA783B6CB3}"/>
                </a:ext>
              </a:extLst>
            </p:cNvPr>
            <p:cNvSpPr txBox="1"/>
            <p:nvPr/>
          </p:nvSpPr>
          <p:spPr>
            <a:xfrm>
              <a:off x="5796811" y="2949475"/>
              <a:ext cx="576064" cy="312110"/>
            </a:xfrm>
            <a:prstGeom prst="rect">
              <a:avLst/>
            </a:prstGeom>
            <a:noFill/>
          </p:spPr>
          <p:txBody>
            <a:bodyPr wrap="square" rtlCol="0">
              <a:spAutoFit/>
            </a:bodyPr>
            <a:lstStyle/>
            <a:p>
              <a:pPr algn="ctr"/>
              <a:r>
                <a:rPr lang="ko-KR" altLang="en-US" dirty="0">
                  <a:solidFill>
                    <a:srgbClr val="193EB0"/>
                  </a:solidFill>
                  <a:latin typeface="SamsungOne 700" panose="020B0803030303020204" pitchFamily="34" charset="0"/>
                  <a:sym typeface="Symbol"/>
                </a:rPr>
                <a:t></a:t>
              </a:r>
              <a:endParaRPr lang="ko-KR" altLang="en-US" dirty="0">
                <a:solidFill>
                  <a:srgbClr val="193EB0"/>
                </a:solidFill>
                <a:latin typeface="SamsungOne 700" panose="020B0803030303020204" pitchFamily="34" charset="0"/>
              </a:endParaRPr>
            </a:p>
          </p:txBody>
        </p:sp>
        <p:cxnSp>
          <p:nvCxnSpPr>
            <p:cNvPr id="37" name="Straight Arrow Connector 8">
              <a:extLst>
                <a:ext uri="{FF2B5EF4-FFF2-40B4-BE49-F238E27FC236}">
                  <a16:creationId xmlns:a16="http://schemas.microsoft.com/office/drawing/2014/main" id="{ADCB6E74-6134-4B04-B2CF-7593E0460DAF}"/>
                </a:ext>
              </a:extLst>
            </p:cNvPr>
            <p:cNvCxnSpPr/>
            <p:nvPr/>
          </p:nvCxnSpPr>
          <p:spPr>
            <a:xfrm flipV="1">
              <a:off x="4511824" y="3140968"/>
              <a:ext cx="1512168" cy="701116"/>
            </a:xfrm>
            <a:prstGeom prst="straightConnector1">
              <a:avLst/>
            </a:prstGeom>
            <a:ln w="19050">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E061B607-28A7-490B-8643-0377150EBE71}"/>
                </a:ext>
              </a:extLst>
            </p:cNvPr>
            <p:cNvSpPr txBox="1"/>
            <p:nvPr/>
          </p:nvSpPr>
          <p:spPr>
            <a:xfrm>
              <a:off x="6444146" y="3712265"/>
              <a:ext cx="576064" cy="312110"/>
            </a:xfrm>
            <a:prstGeom prst="rect">
              <a:avLst/>
            </a:prstGeom>
            <a:noFill/>
          </p:spPr>
          <p:txBody>
            <a:bodyPr wrap="square" rtlCol="0">
              <a:spAutoFit/>
            </a:bodyPr>
            <a:lstStyle/>
            <a:p>
              <a:pPr algn="ctr"/>
              <a:r>
                <a:rPr lang="ko-KR" altLang="en-US" dirty="0">
                  <a:solidFill>
                    <a:srgbClr val="193EB0"/>
                  </a:solidFill>
                  <a:latin typeface="SamsungOne 700" panose="020B0803030303020204" pitchFamily="34" charset="0"/>
                  <a:sym typeface="Symbol"/>
                </a:rPr>
                <a:t></a:t>
              </a:r>
              <a:endParaRPr lang="ko-KR" altLang="en-US" dirty="0">
                <a:solidFill>
                  <a:srgbClr val="193EB0"/>
                </a:solidFill>
                <a:latin typeface="SamsungOne 700" panose="020B0803030303020204" pitchFamily="34" charset="0"/>
              </a:endParaRPr>
            </a:p>
          </p:txBody>
        </p:sp>
        <p:cxnSp>
          <p:nvCxnSpPr>
            <p:cNvPr id="39" name="Straight Arrow Connector 9">
              <a:extLst>
                <a:ext uri="{FF2B5EF4-FFF2-40B4-BE49-F238E27FC236}">
                  <a16:creationId xmlns:a16="http://schemas.microsoft.com/office/drawing/2014/main" id="{CC4919AA-D718-476E-BD06-7D18755C6CEA}"/>
                </a:ext>
              </a:extLst>
            </p:cNvPr>
            <p:cNvCxnSpPr/>
            <p:nvPr/>
          </p:nvCxnSpPr>
          <p:spPr>
            <a:xfrm>
              <a:off x="4511824" y="3861048"/>
              <a:ext cx="2160240" cy="0"/>
            </a:xfrm>
            <a:prstGeom prst="straightConnector1">
              <a:avLst/>
            </a:prstGeom>
            <a:ln w="19050">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3E118010-BBB0-42EA-A46B-FD2A8AA5F2EA}"/>
                    </a:ext>
                  </a:extLst>
                </p:cNvPr>
                <p:cNvSpPr txBox="1"/>
                <p:nvPr/>
              </p:nvSpPr>
              <p:spPr>
                <a:xfrm>
                  <a:off x="4548717" y="2887757"/>
                  <a:ext cx="720080" cy="42795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ko-KR" sz="2400" i="1" smtClean="0">
                                <a:solidFill>
                                  <a:srgbClr val="193EB0"/>
                                </a:solidFill>
                                <a:latin typeface="Cambria Math" panose="02040503050406030204" pitchFamily="18" charset="0"/>
                              </a:rPr>
                            </m:ctrlPr>
                          </m:accPr>
                          <m:e>
                            <m:sSub>
                              <m:sSubPr>
                                <m:ctrlPr>
                                  <a:rPr lang="en-US" altLang="ko-KR" sz="2400" i="1">
                                    <a:solidFill>
                                      <a:srgbClr val="193EB0"/>
                                    </a:solidFill>
                                    <a:latin typeface="Cambria Math" panose="02040503050406030204" pitchFamily="18" charset="0"/>
                                  </a:rPr>
                                </m:ctrlPr>
                              </m:sSubPr>
                              <m:e>
                                <m:r>
                                  <a:rPr lang="en-US" altLang="ko-KR" sz="2400" i="1">
                                    <a:solidFill>
                                      <a:srgbClr val="193EB0"/>
                                    </a:solidFill>
                                    <a:latin typeface="Cambria Math"/>
                                  </a:rPr>
                                  <m:t>𝑋</m:t>
                                </m:r>
                              </m:e>
                              <m:sub>
                                <m:r>
                                  <a:rPr lang="en-US" altLang="ko-KR" sz="2400" i="1">
                                    <a:solidFill>
                                      <a:srgbClr val="193EB0"/>
                                    </a:solidFill>
                                    <a:latin typeface="Cambria Math"/>
                                  </a:rPr>
                                  <m:t>2</m:t>
                                </m:r>
                              </m:sub>
                            </m:sSub>
                          </m:e>
                        </m:acc>
                      </m:oMath>
                    </m:oMathPara>
                  </a14:m>
                  <a:endParaRPr lang="ko-KR" altLang="en-US" sz="2400" dirty="0">
                    <a:solidFill>
                      <a:srgbClr val="193EB0"/>
                    </a:solidFill>
                  </a:endParaRPr>
                </a:p>
              </p:txBody>
            </p:sp>
          </mc:Choice>
          <mc:Fallback xmlns="">
            <p:sp>
              <p:nvSpPr>
                <p:cNvPr id="40" name="TextBox 39">
                  <a:extLst>
                    <a:ext uri="{FF2B5EF4-FFF2-40B4-BE49-F238E27FC236}">
                      <a16:creationId xmlns:a16="http://schemas.microsoft.com/office/drawing/2014/main" xmlns:a14="http://schemas.microsoft.com/office/drawing/2010/main" xmlns="" id="{3E118010-BBB0-42EA-A46B-FD2A8AA5F2EA}"/>
                    </a:ext>
                  </a:extLst>
                </p:cNvPr>
                <p:cNvSpPr txBox="1">
                  <a:spLocks noRot="1" noChangeAspect="1" noMove="1" noResize="1" noEditPoints="1" noAdjustHandles="1" noChangeArrowheads="1" noChangeShapeType="1" noTextEdit="1"/>
                </p:cNvSpPr>
                <p:nvPr/>
              </p:nvSpPr>
              <p:spPr>
                <a:xfrm>
                  <a:off x="4548717" y="2887757"/>
                  <a:ext cx="720080" cy="427959"/>
                </a:xfrm>
                <a:prstGeom prst="rect">
                  <a:avLst/>
                </a:prstGeom>
                <a:blipFill rotWithShape="0">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D78AE18D-2E6C-433C-A72E-98331C0D8053}"/>
                    </a:ext>
                  </a:extLst>
                </p:cNvPr>
                <p:cNvSpPr txBox="1"/>
                <p:nvPr/>
              </p:nvSpPr>
              <p:spPr>
                <a:xfrm>
                  <a:off x="5447928" y="4002699"/>
                  <a:ext cx="720080" cy="42795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ko-KR" sz="2400" i="1" smtClean="0">
                                <a:solidFill>
                                  <a:srgbClr val="193EB0"/>
                                </a:solidFill>
                                <a:latin typeface="Cambria Math" panose="02040503050406030204" pitchFamily="18" charset="0"/>
                              </a:rPr>
                            </m:ctrlPr>
                          </m:accPr>
                          <m:e>
                            <m:sSub>
                              <m:sSubPr>
                                <m:ctrlPr>
                                  <a:rPr lang="en-US" altLang="ko-KR" sz="2400" i="1">
                                    <a:solidFill>
                                      <a:srgbClr val="193EB0"/>
                                    </a:solidFill>
                                    <a:latin typeface="Cambria Math" panose="02040503050406030204" pitchFamily="18" charset="0"/>
                                  </a:rPr>
                                </m:ctrlPr>
                              </m:sSubPr>
                              <m:e>
                                <m:r>
                                  <a:rPr lang="en-US" altLang="ko-KR" sz="2400" i="1">
                                    <a:solidFill>
                                      <a:srgbClr val="193EB0"/>
                                    </a:solidFill>
                                    <a:latin typeface="Cambria Math"/>
                                  </a:rPr>
                                  <m:t>𝑋</m:t>
                                </m:r>
                              </m:e>
                              <m:sub>
                                <m:r>
                                  <a:rPr lang="en-US" altLang="ko-KR" sz="2400" i="1">
                                    <a:solidFill>
                                      <a:srgbClr val="193EB0"/>
                                    </a:solidFill>
                                    <a:latin typeface="Cambria Math"/>
                                  </a:rPr>
                                  <m:t>1</m:t>
                                </m:r>
                              </m:sub>
                            </m:sSub>
                          </m:e>
                        </m:acc>
                      </m:oMath>
                    </m:oMathPara>
                  </a14:m>
                  <a:endParaRPr lang="ko-KR" altLang="en-US" sz="2400" dirty="0">
                    <a:solidFill>
                      <a:srgbClr val="193EB0"/>
                    </a:solidFill>
                  </a:endParaRPr>
                </a:p>
              </p:txBody>
            </p:sp>
          </mc:Choice>
          <mc:Fallback xmlns="">
            <p:sp>
              <p:nvSpPr>
                <p:cNvPr id="41" name="TextBox 40">
                  <a:extLst>
                    <a:ext uri="{FF2B5EF4-FFF2-40B4-BE49-F238E27FC236}">
                      <a16:creationId xmlns:a16="http://schemas.microsoft.com/office/drawing/2014/main" xmlns:a14="http://schemas.microsoft.com/office/drawing/2010/main" xmlns="" id="{D78AE18D-2E6C-433C-A72E-98331C0D8053}"/>
                    </a:ext>
                  </a:extLst>
                </p:cNvPr>
                <p:cNvSpPr txBox="1">
                  <a:spLocks noRot="1" noChangeAspect="1" noMove="1" noResize="1" noEditPoints="1" noAdjustHandles="1" noChangeArrowheads="1" noChangeShapeType="1" noTextEdit="1"/>
                </p:cNvSpPr>
                <p:nvPr/>
              </p:nvSpPr>
              <p:spPr>
                <a:xfrm>
                  <a:off x="5447928" y="4002699"/>
                  <a:ext cx="720080" cy="427959"/>
                </a:xfrm>
                <a:prstGeom prst="rect">
                  <a:avLst/>
                </a:prstGeom>
                <a:blipFill rotWithShape="0">
                  <a:blip r:embed="rId5"/>
                  <a:stretch>
                    <a:fillRect/>
                  </a:stretch>
                </a:blipFill>
              </p:spPr>
              <p:txBody>
                <a:bodyPr/>
                <a:lstStyle/>
                <a:p>
                  <a:r>
                    <a:rPr lang="ko-KR" altLang="en-US">
                      <a:noFill/>
                    </a:rPr>
                    <a:t> </a:t>
                  </a:r>
                </a:p>
              </p:txBody>
            </p:sp>
          </mc:Fallback>
        </mc:AlternateContent>
        <p:sp>
          <p:nvSpPr>
            <p:cNvPr id="42" name="TextBox 41">
              <a:extLst>
                <a:ext uri="{FF2B5EF4-FFF2-40B4-BE49-F238E27FC236}">
                  <a16:creationId xmlns:a16="http://schemas.microsoft.com/office/drawing/2014/main" id="{4EFE2954-5316-4371-A478-D9C97C228296}"/>
                </a:ext>
              </a:extLst>
            </p:cNvPr>
            <p:cNvSpPr txBox="1"/>
            <p:nvPr/>
          </p:nvSpPr>
          <p:spPr>
            <a:xfrm>
              <a:off x="4944761" y="3472306"/>
              <a:ext cx="648072" cy="442155"/>
            </a:xfrm>
            <a:prstGeom prst="rect">
              <a:avLst/>
            </a:prstGeom>
            <a:noFill/>
          </p:spPr>
          <p:txBody>
            <a:bodyPr wrap="square" rtlCol="0">
              <a:spAutoFit/>
            </a:bodyPr>
            <a:lstStyle/>
            <a:p>
              <a:pPr algn="ctr"/>
              <a:r>
                <a:rPr lang="ko-KR" altLang="en-US" sz="2800" i="1" dirty="0">
                  <a:solidFill>
                    <a:srgbClr val="193EB0"/>
                  </a:solidFill>
                  <a:sym typeface="Symbol"/>
                </a:rPr>
                <a:t></a:t>
              </a:r>
              <a:endParaRPr lang="ko-KR" altLang="en-US" sz="2800" i="1" dirty="0">
                <a:solidFill>
                  <a:srgbClr val="193EB0"/>
                </a:solidFill>
              </a:endParaRPr>
            </a:p>
          </p:txBody>
        </p:sp>
      </p:grpSp>
    </p:spTree>
    <p:extLst>
      <p:ext uri="{BB962C8B-B14F-4D97-AF65-F5344CB8AC3E}">
        <p14:creationId xmlns:p14="http://schemas.microsoft.com/office/powerpoint/2010/main" val="278620312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그룹 15">
            <a:extLst>
              <a:ext uri="{FF2B5EF4-FFF2-40B4-BE49-F238E27FC236}">
                <a16:creationId xmlns:a16="http://schemas.microsoft.com/office/drawing/2014/main" id="{CF3CCED7-81B1-46F7-81A2-D721851D1DC4}"/>
              </a:ext>
            </a:extLst>
          </p:cNvPr>
          <p:cNvGrpSpPr/>
          <p:nvPr/>
        </p:nvGrpSpPr>
        <p:grpSpPr>
          <a:xfrm>
            <a:off x="349102" y="1528482"/>
            <a:ext cx="9259718" cy="4680231"/>
            <a:chOff x="349102" y="1523719"/>
            <a:chExt cx="9259718" cy="4680231"/>
          </a:xfrm>
        </p:grpSpPr>
        <p:pic>
          <p:nvPicPr>
            <p:cNvPr id="21" name="그림 20">
              <a:extLst>
                <a:ext uri="{FF2B5EF4-FFF2-40B4-BE49-F238E27FC236}">
                  <a16:creationId xmlns:a16="http://schemas.microsoft.com/office/drawing/2014/main" id="{EA2D4369-8346-4382-9BDD-7B88DECB6018}"/>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5537" t="17743" r="5537" b="41581"/>
            <a:stretch/>
          </p:blipFill>
          <p:spPr>
            <a:xfrm>
              <a:off x="349102" y="1968501"/>
              <a:ext cx="9259718" cy="4235449"/>
            </a:xfrm>
            <a:prstGeom prst="rect">
              <a:avLst/>
            </a:prstGeom>
            <a:noFill/>
            <a:ln>
              <a:noFill/>
            </a:ln>
          </p:spPr>
        </p:pic>
        <p:grpSp>
          <p:nvGrpSpPr>
            <p:cNvPr id="22" name="그룹 21">
              <a:extLst>
                <a:ext uri="{FF2B5EF4-FFF2-40B4-BE49-F238E27FC236}">
                  <a16:creationId xmlns:a16="http://schemas.microsoft.com/office/drawing/2014/main" id="{BE8ED164-FBC9-4793-9B8F-6BE91275E522}"/>
                </a:ext>
              </a:extLst>
            </p:cNvPr>
            <p:cNvGrpSpPr/>
            <p:nvPr/>
          </p:nvGrpSpPr>
          <p:grpSpPr>
            <a:xfrm>
              <a:off x="1749423" y="3934249"/>
              <a:ext cx="6403977" cy="584200"/>
              <a:chOff x="4778069" y="4391025"/>
              <a:chExt cx="2349160" cy="431802"/>
            </a:xfrm>
          </p:grpSpPr>
          <p:sp>
            <p:nvSpPr>
              <p:cNvPr id="24" name="직사각형 23">
                <a:extLst>
                  <a:ext uri="{FF2B5EF4-FFF2-40B4-BE49-F238E27FC236}">
                    <a16:creationId xmlns:a16="http://schemas.microsoft.com/office/drawing/2014/main" id="{BDA9A5C3-C668-482C-91BA-DD5B4E4A2DD4}"/>
                  </a:ext>
                </a:extLst>
              </p:cNvPr>
              <p:cNvSpPr/>
              <p:nvPr/>
            </p:nvSpPr>
            <p:spPr>
              <a:xfrm>
                <a:off x="4778069" y="4391025"/>
                <a:ext cx="2349160" cy="431802"/>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scene3d>
                  <a:camera prst="orthographicFront"/>
                  <a:lightRig rig="threePt" dir="t"/>
                </a:scene3d>
                <a:sp3d>
                  <a:bevelT w="0" h="6350"/>
                </a:sp3d>
              </a:bodyPr>
              <a:lstStyle/>
              <a:p>
                <a:pPr algn="ctr"/>
                <a:endParaRPr lang="ko-KR" altLang="en-US" sz="2000"/>
              </a:p>
            </p:txBody>
          </p:sp>
          <p:sp>
            <p:nvSpPr>
              <p:cNvPr id="25" name="직사각형 133">
                <a:extLst>
                  <a:ext uri="{FF2B5EF4-FFF2-40B4-BE49-F238E27FC236}">
                    <a16:creationId xmlns:a16="http://schemas.microsoft.com/office/drawing/2014/main" id="{ADD2AE01-2315-40C8-838C-59C5841D8884}"/>
                  </a:ext>
                </a:extLst>
              </p:cNvPr>
              <p:cNvSpPr/>
              <p:nvPr/>
            </p:nvSpPr>
            <p:spPr>
              <a:xfrm>
                <a:off x="4852511" y="4493182"/>
                <a:ext cx="2200275" cy="2274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lgn="ctr"/>
                <a:r>
                  <a:rPr lang="en-US" altLang="ko-KR" sz="2000" dirty="0">
                    <a:solidFill>
                      <a:schemeClr val="bg1"/>
                    </a:solidFill>
                    <a:latin typeface="SamsungOne 700" panose="020B0803030303020204" pitchFamily="34" charset="0"/>
                    <a:ea typeface="SamsungOne 700" panose="020B0803030303020204" pitchFamily="34" charset="0"/>
                    <a:cs typeface="Samsung Sharp Sans" pitchFamily="2" charset="0"/>
                  </a:rPr>
                  <a:t>Follow practice steps on ‘ex_0610.ipynb’ file.</a:t>
                </a:r>
                <a:endParaRPr lang="ko-KR" altLang="en-US" sz="2000" dirty="0">
                  <a:solidFill>
                    <a:schemeClr val="bg1"/>
                  </a:solidFill>
                  <a:latin typeface="SamsungOne 700" panose="020B0803030303020204" pitchFamily="34" charset="0"/>
                  <a:ea typeface="Samsung Sharp Sans" pitchFamily="2" charset="0"/>
                  <a:cs typeface="Samsung Sharp Sans" pitchFamily="2" charset="0"/>
                </a:endParaRPr>
              </a:p>
            </p:txBody>
          </p:sp>
        </p:grpSp>
        <p:sp>
          <p:nvSpPr>
            <p:cNvPr id="23" name="직사각형 22">
              <a:extLst>
                <a:ext uri="{FF2B5EF4-FFF2-40B4-BE49-F238E27FC236}">
                  <a16:creationId xmlns:a16="http://schemas.microsoft.com/office/drawing/2014/main" id="{F0DD0ACB-5B65-40EE-81E4-866E9A142558}"/>
                </a:ext>
              </a:extLst>
            </p:cNvPr>
            <p:cNvSpPr/>
            <p:nvPr/>
          </p:nvSpPr>
          <p:spPr>
            <a:xfrm>
              <a:off x="546895" y="1523719"/>
              <a:ext cx="8797130"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3200" dirty="0">
                  <a:solidFill>
                    <a:schemeClr val="tx1">
                      <a:lumMod val="95000"/>
                      <a:lumOff val="5000"/>
                    </a:schemeClr>
                  </a:solidFill>
                  <a:latin typeface="Samsung Sharp Sans" pitchFamily="2" charset="0"/>
                  <a:ea typeface="Samsung Sharp Sans" pitchFamily="2" charset="0"/>
                  <a:cs typeface="Samsung Sharp Sans" pitchFamily="2" charset="0"/>
                </a:rPr>
                <a:t>Coding Exercise #0610</a:t>
              </a:r>
            </a:p>
          </p:txBody>
        </p:sp>
      </p:grpSp>
      <p:sp>
        <p:nvSpPr>
          <p:cNvPr id="26" name="직사각형 25">
            <a:extLst>
              <a:ext uri="{FF2B5EF4-FFF2-40B4-BE49-F238E27FC236}">
                <a16:creationId xmlns:a16="http://schemas.microsoft.com/office/drawing/2014/main" id="{53E42931-B3D7-4FE8-89E9-E3E1FCEE1F38}"/>
              </a:ext>
            </a:extLst>
          </p:cNvPr>
          <p:cNvSpPr/>
          <p:nvPr/>
        </p:nvSpPr>
        <p:spPr>
          <a:xfrm>
            <a:off x="558800" y="525055"/>
            <a:ext cx="9050020"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atinLnBrk="0"/>
            <a:r>
              <a:rPr lang="en-US" altLang="ko-KR" sz="1600" dirty="0">
                <a:solidFill>
                  <a:schemeClr val="bg1">
                    <a:lumMod val="95000"/>
                  </a:schemeClr>
                </a:solidFill>
                <a:latin typeface="SamsungOne 700" panose="020B0803030303020204" pitchFamily="34" charset="0"/>
                <a:ea typeface="SamsungOne 700" panose="020B0803030303020204" pitchFamily="34" charset="0"/>
              </a:rPr>
              <a:t>UNIT 6. </a:t>
            </a:r>
            <a:br>
              <a:rPr lang="en-US" altLang="ko-KR" dirty="0">
                <a:solidFill>
                  <a:schemeClr val="bg1">
                    <a:lumMod val="95000"/>
                  </a:schemeClr>
                </a:solidFill>
                <a:latin typeface="SamsungOne 700" panose="020B0803030303020204" pitchFamily="34" charset="0"/>
                <a:ea typeface="SamsungOne 700" panose="020B0803030303020204" pitchFamily="34" charset="0"/>
              </a:rPr>
            </a:br>
            <a:r>
              <a:rPr lang="en-US" altLang="ko-KR" sz="2000" dirty="0">
                <a:solidFill>
                  <a:schemeClr val="bg1">
                    <a:lumMod val="95000"/>
                  </a:schemeClr>
                </a:solidFill>
                <a:latin typeface="SamsungOne 700" panose="020B0803030303020204" pitchFamily="34" charset="0"/>
                <a:ea typeface="SamsungOne 700" panose="020B0803030303020204" pitchFamily="34" charset="0"/>
              </a:rPr>
              <a:t>6.5. </a:t>
            </a:r>
            <a:r>
              <a:rPr lang="en-US" altLang="ko-KR" sz="2000" dirty="0">
                <a:solidFill>
                  <a:schemeClr val="bg1">
                    <a:lumMod val="95000"/>
                  </a:schemeClr>
                </a:solidFill>
                <a:latin typeface="SamsungOne 400" panose="020B0503030303020204" pitchFamily="34" charset="0"/>
                <a:ea typeface="SamsungOne 400" panose="020B0503030303020204" pitchFamily="34" charset="0"/>
              </a:rPr>
              <a:t>Representation Model</a:t>
            </a:r>
          </a:p>
        </p:txBody>
      </p:sp>
    </p:spTree>
    <p:extLst>
      <p:ext uri="{BB962C8B-B14F-4D97-AF65-F5344CB8AC3E}">
        <p14:creationId xmlns:p14="http://schemas.microsoft.com/office/powerpoint/2010/main" val="380291515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C28ED3EF-6A4B-4140-875F-6A436FD3463D}"/>
              </a:ext>
            </a:extLst>
          </p:cNvPr>
          <p:cNvGrpSpPr/>
          <p:nvPr/>
        </p:nvGrpSpPr>
        <p:grpSpPr>
          <a:xfrm>
            <a:off x="558799" y="525055"/>
            <a:ext cx="5016501" cy="834793"/>
            <a:chOff x="558799" y="525055"/>
            <a:chExt cx="5016501" cy="834793"/>
          </a:xfrm>
        </p:grpSpPr>
        <p:sp>
          <p:nvSpPr>
            <p:cNvPr id="11" name="직사각형 133">
              <a:extLst>
                <a:ext uri="{FF2B5EF4-FFF2-40B4-BE49-F238E27FC236}">
                  <a16:creationId xmlns:a16="http://schemas.microsoft.com/office/drawing/2014/main" id="{B4CCC751-E401-45D1-9790-0ED9B68DC5BE}"/>
                </a:ext>
              </a:extLst>
            </p:cNvPr>
            <p:cNvSpPr/>
            <p:nvPr/>
          </p:nvSpPr>
          <p:spPr>
            <a:xfrm>
              <a:off x="558799" y="928961"/>
              <a:ext cx="5016501" cy="4308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800" dirty="0">
                  <a:solidFill>
                    <a:schemeClr val="bg1"/>
                  </a:solidFill>
                  <a:latin typeface="Samsung Sharp Sans" pitchFamily="2" charset="0"/>
                  <a:ea typeface="Samsung Sharp Sans" pitchFamily="2" charset="0"/>
                  <a:cs typeface="Samsung Sharp Sans" pitchFamily="2" charset="0"/>
                </a:rPr>
                <a:t>Machine Learning - Part </a:t>
              </a:r>
              <a:r>
                <a:rPr lang="en-US" altLang="ko-KR" sz="2800" dirty="0" err="1">
                  <a:solidFill>
                    <a:schemeClr val="bg1"/>
                  </a:solidFill>
                  <a:latin typeface="Samsung Sharp Sans" pitchFamily="2" charset="0"/>
                  <a:ea typeface="Samsung Sharp Sans" pitchFamily="2" charset="0"/>
                  <a:cs typeface="Samsung Sharp Sans" pitchFamily="2" charset="0"/>
                </a:rPr>
                <a:t>IIl</a:t>
              </a:r>
              <a:r>
                <a:rPr lang="en-US" altLang="ko-KR" sz="2800" dirty="0">
                  <a:solidFill>
                    <a:schemeClr val="bg1"/>
                  </a:solidFill>
                  <a:latin typeface="Samsung Sharp Sans" pitchFamily="2" charset="0"/>
                  <a:ea typeface="Samsung Sharp Sans" pitchFamily="2" charset="0"/>
                  <a:cs typeface="Samsung Sharp Sans" pitchFamily="2" charset="0"/>
                </a:rPr>
                <a:t>  </a:t>
              </a:r>
            </a:p>
          </p:txBody>
        </p:sp>
        <p:sp>
          <p:nvSpPr>
            <p:cNvPr id="12" name="Rectangle 4">
              <a:extLst>
                <a:ext uri="{FF2B5EF4-FFF2-40B4-BE49-F238E27FC236}">
                  <a16:creationId xmlns:a16="http://schemas.microsoft.com/office/drawing/2014/main" id="{0FE23D60-5861-4FD7-85F1-FA6CCA56154A}"/>
                </a:ext>
              </a:extLst>
            </p:cNvPr>
            <p:cNvSpPr/>
            <p:nvPr/>
          </p:nvSpPr>
          <p:spPr>
            <a:xfrm>
              <a:off x="558800" y="525055"/>
              <a:ext cx="1075615" cy="246221"/>
            </a:xfrm>
            <a:prstGeom prst="rect">
              <a:avLst/>
            </a:prstGeom>
          </p:spPr>
          <p:txBody>
            <a:bodyPr wrap="none" lIns="0" tIns="0" rIns="0" bIns="0">
              <a:spAutoFit/>
              <a:scene3d>
                <a:camera prst="orthographicFront"/>
                <a:lightRig rig="threePt" dir="t"/>
              </a:scene3d>
              <a:sp3d>
                <a:bevelT w="0" h="6350"/>
              </a:sp3d>
            </a:bodyPr>
            <a:lstStyle/>
            <a:p>
              <a:r>
                <a:rPr lang="en-US" altLang="ko-KR" sz="1600" dirty="0">
                  <a:solidFill>
                    <a:schemeClr val="bg1"/>
                  </a:solidFill>
                  <a:latin typeface="Samsung Sharp Sans" pitchFamily="2" charset="0"/>
                  <a:ea typeface="Samsung Sharp Sans" pitchFamily="2" charset="0"/>
                  <a:cs typeface="Samsung Sharp Sans" pitchFamily="2" charset="0"/>
                </a:rPr>
                <a:t>Chapter 7.</a:t>
              </a:r>
              <a:endParaRPr lang="ko-KR" altLang="en-US" sz="1600" dirty="0"/>
            </a:p>
          </p:txBody>
        </p:sp>
      </p:grpSp>
      <p:grpSp>
        <p:nvGrpSpPr>
          <p:cNvPr id="19" name="Group 1">
            <a:extLst>
              <a:ext uri="{FF2B5EF4-FFF2-40B4-BE49-F238E27FC236}">
                <a16:creationId xmlns:a16="http://schemas.microsoft.com/office/drawing/2014/main" id="{DC4040F4-6138-4227-9043-B29B7E13E98C}"/>
              </a:ext>
            </a:extLst>
          </p:cNvPr>
          <p:cNvGrpSpPr/>
          <p:nvPr/>
        </p:nvGrpSpPr>
        <p:grpSpPr>
          <a:xfrm>
            <a:off x="571500" y="2460000"/>
            <a:ext cx="5702300" cy="2386533"/>
            <a:chOff x="4181256" y="3224809"/>
            <a:chExt cx="5702300" cy="2386533"/>
          </a:xfrm>
        </p:grpSpPr>
        <p:sp>
          <p:nvSpPr>
            <p:cNvPr id="20" name="직사각형 19">
              <a:extLst>
                <a:ext uri="{FF2B5EF4-FFF2-40B4-BE49-F238E27FC236}">
                  <a16:creationId xmlns:a16="http://schemas.microsoft.com/office/drawing/2014/main" id="{526A706A-13FC-4402-811D-D0F339296A25}"/>
                </a:ext>
              </a:extLst>
            </p:cNvPr>
            <p:cNvSpPr/>
            <p:nvPr/>
          </p:nvSpPr>
          <p:spPr>
            <a:xfrm>
              <a:off x="4364136" y="3225982"/>
              <a:ext cx="551942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spcAft>
                  <a:spcPts val="600"/>
                </a:spcAft>
              </a:pPr>
              <a:r>
                <a:rPr lang="en-US" altLang="ko-KR" dirty="0">
                  <a:solidFill>
                    <a:schemeClr val="tx1">
                      <a:lumMod val="75000"/>
                      <a:lumOff val="25000"/>
                    </a:schemeClr>
                  </a:solidFill>
                  <a:latin typeface="SamsungOne 700" panose="020B0803030303020204" pitchFamily="34" charset="0"/>
                  <a:ea typeface="SamsungOne 700" panose="020B0803030303020204" pitchFamily="34" charset="0"/>
                </a:rPr>
                <a:t>UNIT 6. Natural Language Processing</a:t>
              </a:r>
            </a:p>
          </p:txBody>
        </p:sp>
        <p:sp>
          <p:nvSpPr>
            <p:cNvPr id="21" name="직사각형 20">
              <a:extLst>
                <a:ext uri="{FF2B5EF4-FFF2-40B4-BE49-F238E27FC236}">
                  <a16:creationId xmlns:a16="http://schemas.microsoft.com/office/drawing/2014/main" id="{4CFC1E76-A29C-4D1A-AFC7-6AB9A434AA19}"/>
                </a:ext>
              </a:extLst>
            </p:cNvPr>
            <p:cNvSpPr/>
            <p:nvPr/>
          </p:nvSpPr>
          <p:spPr>
            <a:xfrm>
              <a:off x="4181256" y="3224809"/>
              <a:ext cx="36000" cy="252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sz="2800"/>
            </a:p>
          </p:txBody>
        </p:sp>
        <p:sp>
          <p:nvSpPr>
            <p:cNvPr id="22" name="직사각형 21">
              <a:extLst>
                <a:ext uri="{FF2B5EF4-FFF2-40B4-BE49-F238E27FC236}">
                  <a16:creationId xmlns:a16="http://schemas.microsoft.com/office/drawing/2014/main" id="{EE82388A-8FB3-4AFA-A389-4D699ED4242E}"/>
                </a:ext>
              </a:extLst>
            </p:cNvPr>
            <p:cNvSpPr/>
            <p:nvPr/>
          </p:nvSpPr>
          <p:spPr>
            <a:xfrm>
              <a:off x="5160752" y="3641572"/>
              <a:ext cx="4456104" cy="19697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schemeClr val="bg1">
                      <a:lumMod val="65000"/>
                    </a:schemeClr>
                  </a:solidFill>
                  <a:latin typeface="SamsungOne 400" panose="020B0503030303020204" pitchFamily="34" charset="0"/>
                  <a:ea typeface="SamsungOne 400" panose="020B0503030303020204" pitchFamily="34" charset="0"/>
                </a:rPr>
                <a:t>6.1. String Manipulation</a:t>
              </a:r>
            </a:p>
            <a:p>
              <a:pPr>
                <a:spcAft>
                  <a:spcPts val="600"/>
                </a:spcAft>
              </a:pPr>
              <a:r>
                <a:rPr lang="en-US" altLang="ko-KR" sz="1400" dirty="0">
                  <a:solidFill>
                    <a:schemeClr val="bg1">
                      <a:lumMod val="65000"/>
                    </a:schemeClr>
                  </a:solidFill>
                  <a:latin typeface="SamsungOne 400" panose="020B0503030303020204" pitchFamily="34" charset="0"/>
                  <a:ea typeface="SamsungOne 400" panose="020B0503030303020204" pitchFamily="34" charset="0"/>
                </a:rPr>
                <a:t>6.2. Data Acquisition</a:t>
              </a:r>
            </a:p>
            <a:p>
              <a:pPr>
                <a:spcAft>
                  <a:spcPts val="600"/>
                </a:spcAft>
              </a:pPr>
              <a:r>
                <a:rPr lang="en-US" altLang="ko-KR" sz="1400" dirty="0">
                  <a:solidFill>
                    <a:schemeClr val="bg1">
                      <a:lumMod val="65000"/>
                    </a:schemeClr>
                  </a:solidFill>
                  <a:latin typeface="SamsungOne 400" panose="020B0503030303020204" pitchFamily="34" charset="0"/>
                  <a:ea typeface="SamsungOne 400" panose="020B0503030303020204" pitchFamily="34" charset="0"/>
                </a:rPr>
                <a:t>6.3. Introduction to the Natural Language Processing</a:t>
              </a:r>
            </a:p>
            <a:p>
              <a:pPr>
                <a:spcAft>
                  <a:spcPts val="600"/>
                </a:spcAft>
              </a:pPr>
              <a:r>
                <a:rPr lang="en-US" altLang="ko-KR" sz="1400" dirty="0">
                  <a:solidFill>
                    <a:schemeClr val="bg1">
                      <a:lumMod val="65000"/>
                    </a:schemeClr>
                  </a:solidFill>
                  <a:latin typeface="SamsungOne 400" panose="020B0503030303020204" pitchFamily="34" charset="0"/>
                  <a:ea typeface="SamsungOne 400" panose="020B0503030303020204" pitchFamily="34" charset="0"/>
                </a:rPr>
                <a:t>6.4. Language Model</a:t>
              </a:r>
            </a:p>
            <a:p>
              <a:pPr>
                <a:spcAft>
                  <a:spcPts val="600"/>
                </a:spcAft>
              </a:pPr>
              <a:r>
                <a:rPr lang="en-US" altLang="ko-KR" sz="1400" dirty="0">
                  <a:solidFill>
                    <a:schemeClr val="bg1">
                      <a:lumMod val="65000"/>
                    </a:schemeClr>
                  </a:solidFill>
                  <a:latin typeface="SamsungOne 400" panose="020B0503030303020204" pitchFamily="34" charset="0"/>
                  <a:ea typeface="SamsungOne 400" panose="020B0503030303020204" pitchFamily="34" charset="0"/>
                </a:rPr>
                <a:t>6.5. Representation Model</a:t>
              </a:r>
            </a:p>
            <a:p>
              <a:pPr>
                <a:spcAft>
                  <a:spcPts val="600"/>
                </a:spcAft>
              </a:pPr>
              <a:r>
                <a:rPr lang="en-US" altLang="ko-KR" sz="1400" dirty="0">
                  <a:solidFill>
                    <a:srgbClr val="193EB0"/>
                  </a:solidFill>
                  <a:latin typeface="SamsungOne 700" panose="020B0803030303020204" pitchFamily="34" charset="0"/>
                  <a:ea typeface="SamsungOne 700" panose="020B0803030303020204" pitchFamily="34" charset="0"/>
                </a:rPr>
                <a:t>6.6. Classification Analysis</a:t>
              </a:r>
            </a:p>
            <a:p>
              <a:pPr>
                <a:spcAft>
                  <a:spcPts val="600"/>
                </a:spcAft>
              </a:pPr>
              <a:r>
                <a:rPr lang="en-US" altLang="ko-KR" sz="1400" dirty="0">
                  <a:solidFill>
                    <a:schemeClr val="bg1">
                      <a:lumMod val="65000"/>
                    </a:schemeClr>
                  </a:solidFill>
                  <a:latin typeface="SamsungOne 400" panose="020B0503030303020204" pitchFamily="34" charset="0"/>
                  <a:ea typeface="SamsungOne 400" panose="020B0503030303020204" pitchFamily="34" charset="0"/>
                </a:rPr>
                <a:t>6.7. Topic Modeling</a:t>
              </a:r>
            </a:p>
          </p:txBody>
        </p:sp>
      </p:grpSp>
      <p:grpSp>
        <p:nvGrpSpPr>
          <p:cNvPr id="13" name="Group 1">
            <a:extLst>
              <a:ext uri="{FF2B5EF4-FFF2-40B4-BE49-F238E27FC236}">
                <a16:creationId xmlns:a16="http://schemas.microsoft.com/office/drawing/2014/main" id="{196EE83A-27A9-4190-A8C7-4CEE6914B3AA}"/>
              </a:ext>
            </a:extLst>
          </p:cNvPr>
          <p:cNvGrpSpPr/>
          <p:nvPr/>
        </p:nvGrpSpPr>
        <p:grpSpPr>
          <a:xfrm>
            <a:off x="5791200" y="2460000"/>
            <a:ext cx="5702300" cy="1216982"/>
            <a:chOff x="4181256" y="3224809"/>
            <a:chExt cx="5702300" cy="1216982"/>
          </a:xfrm>
        </p:grpSpPr>
        <p:sp>
          <p:nvSpPr>
            <p:cNvPr id="14" name="직사각형 11">
              <a:extLst>
                <a:ext uri="{FF2B5EF4-FFF2-40B4-BE49-F238E27FC236}">
                  <a16:creationId xmlns:a16="http://schemas.microsoft.com/office/drawing/2014/main" id="{D14BDD2E-1D4F-46D2-B417-D671E096F668}"/>
                </a:ext>
              </a:extLst>
            </p:cNvPr>
            <p:cNvSpPr/>
            <p:nvPr/>
          </p:nvSpPr>
          <p:spPr>
            <a:xfrm>
              <a:off x="4364136" y="3225982"/>
              <a:ext cx="551942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spcAft>
                  <a:spcPts val="600"/>
                </a:spcAft>
              </a:pPr>
              <a:r>
                <a:rPr lang="en-US" altLang="ko-KR" dirty="0">
                  <a:solidFill>
                    <a:schemeClr val="tx1">
                      <a:lumMod val="75000"/>
                      <a:lumOff val="25000"/>
                    </a:schemeClr>
                  </a:solidFill>
                  <a:latin typeface="SamsungOne 700" panose="020B0803030303020204" pitchFamily="34" charset="0"/>
                  <a:ea typeface="SamsungOne 700" panose="020B0803030303020204" pitchFamily="34" charset="0"/>
                </a:rPr>
                <a:t>UNIT 7. Image Processing</a:t>
              </a:r>
            </a:p>
          </p:txBody>
        </p:sp>
        <p:sp>
          <p:nvSpPr>
            <p:cNvPr id="15" name="직사각형 12">
              <a:extLst>
                <a:ext uri="{FF2B5EF4-FFF2-40B4-BE49-F238E27FC236}">
                  <a16:creationId xmlns:a16="http://schemas.microsoft.com/office/drawing/2014/main" id="{AEC7968B-88BD-493A-AD43-C5DE937CDF04}"/>
                </a:ext>
              </a:extLst>
            </p:cNvPr>
            <p:cNvSpPr/>
            <p:nvPr/>
          </p:nvSpPr>
          <p:spPr>
            <a:xfrm>
              <a:off x="4181256" y="3224809"/>
              <a:ext cx="36000" cy="252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p>
          </p:txBody>
        </p:sp>
        <p:sp>
          <p:nvSpPr>
            <p:cNvPr id="16" name="직사각형 13">
              <a:extLst>
                <a:ext uri="{FF2B5EF4-FFF2-40B4-BE49-F238E27FC236}">
                  <a16:creationId xmlns:a16="http://schemas.microsoft.com/office/drawing/2014/main" id="{D7218C51-8B35-4D14-A10D-88019CD95A8C}"/>
                </a:ext>
              </a:extLst>
            </p:cNvPr>
            <p:cNvSpPr/>
            <p:nvPr/>
          </p:nvSpPr>
          <p:spPr>
            <a:xfrm>
              <a:off x="5160752" y="3641572"/>
              <a:ext cx="4456104" cy="8002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schemeClr val="bg1">
                      <a:lumMod val="65000"/>
                    </a:schemeClr>
                  </a:solidFill>
                  <a:latin typeface="SamsungOne 400" panose="020B0503030303020204" pitchFamily="34" charset="0"/>
                  <a:ea typeface="SamsungOne 400" panose="020B0503030303020204" pitchFamily="34" charset="0"/>
                </a:rPr>
                <a:t>7.1. Image Data.</a:t>
              </a:r>
            </a:p>
            <a:p>
              <a:pPr>
                <a:spcAft>
                  <a:spcPts val="600"/>
                </a:spcAft>
              </a:pPr>
              <a:r>
                <a:rPr lang="en-US" altLang="ko-KR" sz="1400" dirty="0">
                  <a:solidFill>
                    <a:schemeClr val="bg1">
                      <a:lumMod val="65000"/>
                    </a:schemeClr>
                  </a:solidFill>
                  <a:latin typeface="SamsungOne 400" panose="020B0503030303020204" pitchFamily="34" charset="0"/>
                  <a:ea typeface="SamsungOne 400" panose="020B0503030303020204" pitchFamily="34" charset="0"/>
                </a:rPr>
                <a:t>7.2. Filtering Image Data.</a:t>
              </a:r>
            </a:p>
            <a:p>
              <a:pPr>
                <a:spcAft>
                  <a:spcPts val="600"/>
                </a:spcAft>
              </a:pPr>
              <a:r>
                <a:rPr lang="en-US" altLang="ko-KR" sz="1400" dirty="0">
                  <a:solidFill>
                    <a:schemeClr val="bg1">
                      <a:lumMod val="65000"/>
                    </a:schemeClr>
                  </a:solidFill>
                  <a:latin typeface="SamsungOne 400" panose="020B0503030303020204" pitchFamily="34" charset="0"/>
                  <a:ea typeface="SamsungOne 400" panose="020B0503030303020204" pitchFamily="34" charset="0"/>
                </a:rPr>
                <a:t>7.3. Transforming Image Data.</a:t>
              </a:r>
            </a:p>
          </p:txBody>
        </p:sp>
      </p:grpSp>
    </p:spTree>
    <p:extLst>
      <p:ext uri="{BB962C8B-B14F-4D97-AF65-F5344CB8AC3E}">
        <p14:creationId xmlns:p14="http://schemas.microsoft.com/office/powerpoint/2010/main" val="425503043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직사각형 10">
            <a:extLst>
              <a:ext uri="{FF2B5EF4-FFF2-40B4-BE49-F238E27FC236}">
                <a16:creationId xmlns:a16="http://schemas.microsoft.com/office/drawing/2014/main" id="{8A031803-0BEA-45F8-95A7-1BFF2AB40CAF}"/>
              </a:ext>
            </a:extLst>
          </p:cNvPr>
          <p:cNvSpPr/>
          <p:nvPr/>
        </p:nvSpPr>
        <p:spPr>
          <a:xfrm>
            <a:off x="546895" y="1528482"/>
            <a:ext cx="8797130"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3200" dirty="0">
                <a:solidFill>
                  <a:schemeClr val="tx1">
                    <a:lumMod val="95000"/>
                    <a:lumOff val="5000"/>
                  </a:schemeClr>
                </a:solidFill>
                <a:latin typeface="Samsung Sharp Sans" pitchFamily="2" charset="0"/>
                <a:ea typeface="Samsung Sharp Sans" pitchFamily="2" charset="0"/>
                <a:cs typeface="Samsung Sharp Sans" pitchFamily="2" charset="0"/>
              </a:rPr>
              <a:t> Naïve Bayes Classifier (1/5)</a:t>
            </a:r>
          </a:p>
        </p:txBody>
      </p:sp>
      <p:grpSp>
        <p:nvGrpSpPr>
          <p:cNvPr id="12" name="그룹 11">
            <a:extLst>
              <a:ext uri="{FF2B5EF4-FFF2-40B4-BE49-F238E27FC236}">
                <a16:creationId xmlns:a16="http://schemas.microsoft.com/office/drawing/2014/main" id="{5C67985D-DE6F-46D9-A9F4-A5405E003C06}"/>
              </a:ext>
            </a:extLst>
          </p:cNvPr>
          <p:cNvGrpSpPr/>
          <p:nvPr/>
        </p:nvGrpSpPr>
        <p:grpSpPr>
          <a:xfrm>
            <a:off x="558800" y="2232686"/>
            <a:ext cx="8785225" cy="215444"/>
            <a:chOff x="1027113" y="2045625"/>
            <a:chExt cx="8785225" cy="215444"/>
          </a:xfrm>
        </p:grpSpPr>
        <p:sp>
          <p:nvSpPr>
            <p:cNvPr id="13" name="직사각형 12">
              <a:extLst>
                <a:ext uri="{FF2B5EF4-FFF2-40B4-BE49-F238E27FC236}">
                  <a16:creationId xmlns:a16="http://schemas.microsoft.com/office/drawing/2014/main" id="{86D58D0E-5621-4697-8C65-8936C2FFC749}"/>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latinLnBrk="0"/>
              <a:endParaRPr lang="ko-KR" altLang="en-US"/>
            </a:p>
          </p:txBody>
        </p:sp>
        <p:sp>
          <p:nvSpPr>
            <p:cNvPr id="14" name="직사각형 13">
              <a:extLst>
                <a:ext uri="{FF2B5EF4-FFF2-40B4-BE49-F238E27FC236}">
                  <a16:creationId xmlns:a16="http://schemas.microsoft.com/office/drawing/2014/main" id="{0B3BE855-AF3E-449F-9096-716372C66F04}"/>
                </a:ext>
              </a:extLst>
            </p:cNvPr>
            <p:cNvSpPr/>
            <p:nvPr/>
          </p:nvSpPr>
          <p:spPr>
            <a:xfrm>
              <a:off x="1179513" y="204562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atinLnBrk="0">
                <a:spcAft>
                  <a:spcPts val="600"/>
                </a:spcAft>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Naïve Bayes classifier using the BOW model:</a:t>
              </a:r>
            </a:p>
          </p:txBody>
        </p:sp>
      </p:grpSp>
      <p:sp>
        <p:nvSpPr>
          <p:cNvPr id="17" name="직사각형 16">
            <a:extLst>
              <a:ext uri="{FF2B5EF4-FFF2-40B4-BE49-F238E27FC236}">
                <a16:creationId xmlns:a16="http://schemas.microsoft.com/office/drawing/2014/main" id="{1997B391-E432-4273-ADA0-6D23CBC8DD8E}"/>
              </a:ext>
            </a:extLst>
          </p:cNvPr>
          <p:cNvSpPr/>
          <p:nvPr/>
        </p:nvSpPr>
        <p:spPr>
          <a:xfrm>
            <a:off x="558800" y="525055"/>
            <a:ext cx="9050020"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atinLnBrk="0"/>
            <a:r>
              <a:rPr lang="en-US" altLang="ko-KR" sz="1600" dirty="0">
                <a:solidFill>
                  <a:schemeClr val="bg1">
                    <a:lumMod val="95000"/>
                  </a:schemeClr>
                </a:solidFill>
                <a:latin typeface="SamsungOne 700" panose="020B0803030303020204" pitchFamily="34" charset="0"/>
                <a:ea typeface="SamsungOne 700" panose="020B0803030303020204" pitchFamily="34" charset="0"/>
              </a:rPr>
              <a:t>UNIT 6. </a:t>
            </a:r>
            <a:br>
              <a:rPr lang="en-US" altLang="ko-KR" dirty="0">
                <a:solidFill>
                  <a:schemeClr val="bg1">
                    <a:lumMod val="95000"/>
                  </a:schemeClr>
                </a:solidFill>
                <a:latin typeface="SamsungOne 700" panose="020B0803030303020204" pitchFamily="34" charset="0"/>
                <a:ea typeface="SamsungOne 700" panose="020B0803030303020204" pitchFamily="34" charset="0"/>
              </a:rPr>
            </a:br>
            <a:r>
              <a:rPr lang="en-US" altLang="ko-KR" sz="2000" dirty="0">
                <a:solidFill>
                  <a:schemeClr val="bg1">
                    <a:lumMod val="95000"/>
                  </a:schemeClr>
                </a:solidFill>
                <a:latin typeface="SamsungOne 700" panose="020B0803030303020204" pitchFamily="34" charset="0"/>
                <a:ea typeface="SamsungOne 700" panose="020B0803030303020204" pitchFamily="34" charset="0"/>
              </a:rPr>
              <a:t>6.6. </a:t>
            </a:r>
            <a:r>
              <a:rPr lang="en-US" altLang="ko-KR" sz="2000" dirty="0">
                <a:solidFill>
                  <a:schemeClr val="bg1">
                    <a:lumMod val="95000"/>
                  </a:schemeClr>
                </a:solidFill>
                <a:latin typeface="SamsungOne 400" panose="020B0503030303020204" pitchFamily="34" charset="0"/>
                <a:ea typeface="SamsungOne 400" panose="020B0503030303020204" pitchFamily="34" charset="0"/>
              </a:rPr>
              <a:t>Classification Analysis</a:t>
            </a:r>
          </a:p>
        </p:txBody>
      </p:sp>
      <p:sp>
        <p:nvSpPr>
          <p:cNvPr id="18" name="Rectangle 12">
            <a:extLst>
              <a:ext uri="{FF2B5EF4-FFF2-40B4-BE49-F238E27FC236}">
                <a16:creationId xmlns:a16="http://schemas.microsoft.com/office/drawing/2014/main" id="{BB1493B3-7206-4FDB-AF68-34317CC291C5}"/>
              </a:ext>
            </a:extLst>
          </p:cNvPr>
          <p:cNvSpPr/>
          <p:nvPr/>
        </p:nvSpPr>
        <p:spPr>
          <a:xfrm>
            <a:off x="711201" y="2563519"/>
            <a:ext cx="8632824" cy="11508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latinLnBrk="0">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For convenience, let’s suppose that there are two document types </a:t>
            </a:r>
            <a:r>
              <a:rPr lang="en-US" altLang="ko-KR" sz="1300" dirty="0">
                <a:solidFill>
                  <a:srgbClr val="FF0000"/>
                </a:solidFill>
                <a:latin typeface="SamsungOne 400" panose="020B0503030303020204" pitchFamily="34" charset="0"/>
                <a:ea typeface="SamsungOne 400" panose="020B0503030303020204" pitchFamily="34" charset="0"/>
              </a:rPr>
              <a:t>A</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and </a:t>
            </a:r>
            <a:r>
              <a:rPr lang="en-US" altLang="ko-KR" sz="1300" dirty="0">
                <a:solidFill>
                  <a:srgbClr val="193EB0"/>
                </a:solidFill>
                <a:latin typeface="SamsungOne 400" panose="020B0503030303020204" pitchFamily="34" charset="0"/>
                <a:ea typeface="SamsungOne 400" panose="020B0503030303020204" pitchFamily="34" charset="0"/>
              </a:rPr>
              <a:t>B</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a:t>
            </a:r>
            <a:b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b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The document types can be, for example, </a:t>
            </a:r>
            <a:r>
              <a:rPr lang="en-US" altLang="ko-KR" sz="1300" dirty="0">
                <a:solidFill>
                  <a:srgbClr val="FF0000"/>
                </a:solidFill>
                <a:latin typeface="SamsungOne 400" panose="020B0503030303020204" pitchFamily="34" charset="0"/>
                <a:ea typeface="SamsungOne 400" panose="020B0503030303020204" pitchFamily="34" charset="0"/>
              </a:rPr>
              <a:t>A</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“spam” and </a:t>
            </a:r>
            <a:r>
              <a:rPr lang="en-US" altLang="ko-KR" sz="1300" dirty="0">
                <a:solidFill>
                  <a:srgbClr val="193EB0"/>
                </a:solidFill>
                <a:latin typeface="SamsungOne 400" panose="020B0503030303020204" pitchFamily="34" charset="0"/>
                <a:ea typeface="SamsungOne 400" panose="020B0503030303020204" pitchFamily="34" charset="0"/>
              </a:rPr>
              <a:t>B</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 “no spam”.</a:t>
            </a:r>
          </a:p>
          <a:p>
            <a:pPr marL="182563" indent="-182563" latinLnBrk="0">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Let’s apply the BOW model: the bags </a:t>
            </a:r>
            <a:r>
              <a:rPr lang="en-US" altLang="ko-KR" sz="1300" dirty="0">
                <a:solidFill>
                  <a:srgbClr val="FF0000"/>
                </a:solidFill>
                <a:latin typeface="SamsungOne 400" panose="020B0503030303020204" pitchFamily="34" charset="0"/>
                <a:ea typeface="SamsungOne 400" panose="020B0503030303020204" pitchFamily="34" charset="0"/>
              </a:rPr>
              <a:t>A</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and </a:t>
            </a:r>
            <a:r>
              <a:rPr lang="en-US" altLang="ko-KR" sz="1300" dirty="0">
                <a:solidFill>
                  <a:srgbClr val="193EB0"/>
                </a:solidFill>
                <a:latin typeface="SamsungOne 400" panose="020B0503030303020204" pitchFamily="34" charset="0"/>
                <a:ea typeface="SamsungOne 400" panose="020B0503030303020204" pitchFamily="34" charset="0"/>
              </a:rPr>
              <a:t>B</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contain the tokenized words. </a:t>
            </a:r>
          </a:p>
          <a:p>
            <a:pPr marL="182563" indent="-182563" latinLnBrk="0">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Applying the Bayes’ theorem, we have:</a:t>
            </a:r>
          </a:p>
        </p:txBody>
      </p:sp>
      <mc:AlternateContent xmlns:mc="http://schemas.openxmlformats.org/markup-compatibility/2006" xmlns:a14="http://schemas.microsoft.com/office/drawing/2010/main">
        <mc:Choice Requires="a14">
          <p:sp>
            <p:nvSpPr>
              <p:cNvPr id="19" name="Rectangle 12">
                <a:extLst>
                  <a:ext uri="{FF2B5EF4-FFF2-40B4-BE49-F238E27FC236}">
                    <a16:creationId xmlns:a16="http://schemas.microsoft.com/office/drawing/2014/main" id="{BB1493B3-7206-4FDB-AF68-34317CC291C5}"/>
                  </a:ext>
                </a:extLst>
              </p:cNvPr>
              <p:cNvSpPr/>
              <p:nvPr/>
            </p:nvSpPr>
            <p:spPr>
              <a:xfrm>
                <a:off x="635000" y="3573016"/>
                <a:ext cx="8632824" cy="21011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lvl="0" algn="just">
                  <a:lnSpc>
                    <a:spcPct val="150000"/>
                  </a:lnSpc>
                </a:pPr>
                <a14:m>
                  <m:oMathPara xmlns:m="http://schemas.openxmlformats.org/officeDocument/2006/math">
                    <m:oMathParaPr>
                      <m:jc m:val="centerGroup"/>
                    </m:oMathParaPr>
                    <m:oMath xmlns:m="http://schemas.openxmlformats.org/officeDocument/2006/math">
                      <m:sSub>
                        <m:sSubPr>
                          <m:ctrlPr>
                            <a:rPr lang="en-US" altLang="ko-KR" sz="2000" i="1">
                              <a:solidFill>
                                <a:prstClr val="black"/>
                              </a:solidFill>
                              <a:latin typeface="Cambria Math" panose="02040503050406030204" pitchFamily="18" charset="0"/>
                              <a:cs typeface="Times New Roman" panose="02020603050405020304" pitchFamily="18" charset="0"/>
                            </a:rPr>
                          </m:ctrlPr>
                        </m:sSubPr>
                        <m:e>
                          <m:r>
                            <a:rPr lang="en-US" altLang="ko-KR" sz="2000" i="1">
                              <a:solidFill>
                                <a:prstClr val="black"/>
                              </a:solidFill>
                              <a:latin typeface="Cambria Math" panose="02040503050406030204" pitchFamily="18" charset="0"/>
                              <a:cs typeface="Times New Roman" panose="02020603050405020304" pitchFamily="18" charset="0"/>
                            </a:rPr>
                            <m:t>𝑃</m:t>
                          </m:r>
                          <m:r>
                            <a:rPr lang="en-US" altLang="ko-KR" sz="2000" i="1">
                              <a:solidFill>
                                <a:prstClr val="black"/>
                              </a:solidFill>
                              <a:latin typeface="Cambria Math" panose="02040503050406030204" pitchFamily="18" charset="0"/>
                              <a:cs typeface="Times New Roman" panose="02020603050405020304" pitchFamily="18" charset="0"/>
                            </a:rPr>
                            <m:t>(</m:t>
                          </m:r>
                          <m:r>
                            <a:rPr lang="en-US" altLang="ko-KR" sz="2000" i="1" smtClean="0">
                              <a:solidFill>
                                <a:srgbClr val="FF0000"/>
                              </a:solidFill>
                              <a:latin typeface="Cambria Math" panose="02040503050406030204" pitchFamily="18" charset="0"/>
                              <a:cs typeface="Times New Roman" panose="02020603050405020304" pitchFamily="18" charset="0"/>
                            </a:rPr>
                            <m:t>𝐴</m:t>
                          </m:r>
                          <m:r>
                            <a:rPr lang="en-US" altLang="ko-KR" sz="2000" i="1">
                              <a:solidFill>
                                <a:prstClr val="black"/>
                              </a:solidFill>
                              <a:latin typeface="Cambria Math" panose="02040503050406030204" pitchFamily="18" charset="0"/>
                              <a:cs typeface="Times New Roman" panose="02020603050405020304" pitchFamily="18" charset="0"/>
                            </a:rPr>
                            <m:t>|</m:t>
                          </m:r>
                          <m:r>
                            <a:rPr lang="en-US" altLang="ko-KR" sz="2000" i="1">
                              <a:solidFill>
                                <a:prstClr val="black"/>
                              </a:solidFill>
                              <a:latin typeface="Cambria Math" panose="02040503050406030204" pitchFamily="18" charset="0"/>
                              <a:cs typeface="Times New Roman" panose="02020603050405020304" pitchFamily="18" charset="0"/>
                            </a:rPr>
                            <m:t>𝑤</m:t>
                          </m:r>
                        </m:e>
                        <m:sub>
                          <m:r>
                            <a:rPr lang="en-US" altLang="ko-KR" sz="2000" i="1">
                              <a:solidFill>
                                <a:prstClr val="black"/>
                              </a:solidFill>
                              <a:latin typeface="Cambria Math" panose="02040503050406030204" pitchFamily="18" charset="0"/>
                              <a:cs typeface="Times New Roman" panose="02020603050405020304" pitchFamily="18" charset="0"/>
                            </a:rPr>
                            <m:t>1</m:t>
                          </m:r>
                        </m:sub>
                      </m:sSub>
                      <m:r>
                        <a:rPr lang="en-US" altLang="ko-KR" sz="2000" i="1">
                          <a:solidFill>
                            <a:prstClr val="black"/>
                          </a:solidFill>
                          <a:latin typeface="Cambria Math" panose="02040503050406030204" pitchFamily="18" charset="0"/>
                          <a:cs typeface="Times New Roman" panose="02020603050405020304" pitchFamily="18" charset="0"/>
                        </a:rPr>
                        <m:t>,</m:t>
                      </m:r>
                      <m:sSub>
                        <m:sSubPr>
                          <m:ctrlPr>
                            <a:rPr lang="en-US" altLang="ko-KR" sz="2000" i="1">
                              <a:solidFill>
                                <a:prstClr val="black"/>
                              </a:solidFill>
                              <a:latin typeface="Cambria Math" panose="02040503050406030204" pitchFamily="18" charset="0"/>
                              <a:cs typeface="Times New Roman" panose="02020603050405020304" pitchFamily="18" charset="0"/>
                            </a:rPr>
                          </m:ctrlPr>
                        </m:sSubPr>
                        <m:e>
                          <m:r>
                            <a:rPr lang="en-US" altLang="ko-KR" sz="2000" i="1">
                              <a:solidFill>
                                <a:prstClr val="black"/>
                              </a:solidFill>
                              <a:latin typeface="Cambria Math" panose="02040503050406030204" pitchFamily="18" charset="0"/>
                              <a:cs typeface="Times New Roman" panose="02020603050405020304" pitchFamily="18" charset="0"/>
                            </a:rPr>
                            <m:t>𝑤</m:t>
                          </m:r>
                        </m:e>
                        <m:sub>
                          <m:r>
                            <a:rPr lang="en-US" altLang="ko-KR" sz="2000" i="1">
                              <a:solidFill>
                                <a:prstClr val="black"/>
                              </a:solidFill>
                              <a:latin typeface="Cambria Math" panose="02040503050406030204" pitchFamily="18" charset="0"/>
                              <a:cs typeface="Times New Roman" panose="02020603050405020304" pitchFamily="18" charset="0"/>
                            </a:rPr>
                            <m:t>2</m:t>
                          </m:r>
                        </m:sub>
                      </m:sSub>
                      <m:r>
                        <a:rPr lang="en-US" altLang="ko-KR" sz="2000" i="1">
                          <a:solidFill>
                            <a:prstClr val="black"/>
                          </a:solidFill>
                          <a:latin typeface="Cambria Math" panose="02040503050406030204" pitchFamily="18" charset="0"/>
                          <a:cs typeface="Times New Roman" panose="02020603050405020304" pitchFamily="18" charset="0"/>
                        </a:rPr>
                        <m:t>,</m:t>
                      </m:r>
                      <m:sSub>
                        <m:sSubPr>
                          <m:ctrlPr>
                            <a:rPr lang="en-US" altLang="ko-KR" sz="2000" i="1">
                              <a:solidFill>
                                <a:prstClr val="black"/>
                              </a:solidFill>
                              <a:latin typeface="Cambria Math" panose="02040503050406030204" pitchFamily="18" charset="0"/>
                              <a:cs typeface="Times New Roman" panose="02020603050405020304" pitchFamily="18" charset="0"/>
                            </a:rPr>
                          </m:ctrlPr>
                        </m:sSubPr>
                        <m:e>
                          <m:r>
                            <a:rPr lang="en-US" altLang="ko-KR" sz="2000" i="1">
                              <a:solidFill>
                                <a:prstClr val="black"/>
                              </a:solidFill>
                              <a:latin typeface="Cambria Math" panose="02040503050406030204" pitchFamily="18" charset="0"/>
                              <a:cs typeface="Times New Roman" panose="02020603050405020304" pitchFamily="18" charset="0"/>
                            </a:rPr>
                            <m:t>𝑤</m:t>
                          </m:r>
                        </m:e>
                        <m:sub>
                          <m:r>
                            <a:rPr lang="en-US" altLang="ko-KR" sz="2000" i="1">
                              <a:solidFill>
                                <a:prstClr val="black"/>
                              </a:solidFill>
                              <a:latin typeface="Cambria Math" panose="02040503050406030204" pitchFamily="18" charset="0"/>
                              <a:cs typeface="Times New Roman" panose="02020603050405020304" pitchFamily="18" charset="0"/>
                            </a:rPr>
                            <m:t>3</m:t>
                          </m:r>
                        </m:sub>
                      </m:sSub>
                      <m:r>
                        <a:rPr lang="en-US" altLang="ko-KR" sz="2000" i="1">
                          <a:solidFill>
                            <a:prstClr val="black"/>
                          </a:solidFill>
                          <a:latin typeface="Cambria Math" panose="02040503050406030204" pitchFamily="18" charset="0"/>
                          <a:cs typeface="Times New Roman" panose="02020603050405020304" pitchFamily="18" charset="0"/>
                        </a:rPr>
                        <m:t>,…)=</m:t>
                      </m:r>
                      <m:f>
                        <m:fPr>
                          <m:ctrlPr>
                            <a:rPr lang="en-US" altLang="ko-KR" sz="2000" i="1">
                              <a:solidFill>
                                <a:prstClr val="black"/>
                              </a:solidFill>
                              <a:latin typeface="Cambria Math" panose="02040503050406030204" pitchFamily="18" charset="0"/>
                              <a:cs typeface="Times New Roman" panose="02020603050405020304" pitchFamily="18" charset="0"/>
                            </a:rPr>
                          </m:ctrlPr>
                        </m:fPr>
                        <m:num>
                          <m:r>
                            <a:rPr lang="en-US" altLang="ko-KR" sz="2000" i="1">
                              <a:solidFill>
                                <a:prstClr val="black"/>
                              </a:solidFill>
                              <a:latin typeface="Cambria Math" panose="02040503050406030204" pitchFamily="18" charset="0"/>
                              <a:cs typeface="Times New Roman" panose="02020603050405020304" pitchFamily="18" charset="0"/>
                            </a:rPr>
                            <m:t>𝑃</m:t>
                          </m:r>
                          <m:d>
                            <m:dPr>
                              <m:ctrlPr>
                                <a:rPr lang="en-US" altLang="ko-KR" sz="2000" i="1">
                                  <a:solidFill>
                                    <a:prstClr val="black"/>
                                  </a:solidFill>
                                  <a:latin typeface="Cambria Math" panose="02040503050406030204" pitchFamily="18" charset="0"/>
                                  <a:cs typeface="Times New Roman" panose="02020603050405020304" pitchFamily="18" charset="0"/>
                                </a:rPr>
                              </m:ctrlPr>
                            </m:dPr>
                            <m:e>
                              <m:sSub>
                                <m:sSubPr>
                                  <m:ctrlPr>
                                    <a:rPr lang="en-US" altLang="ko-KR" sz="2000" i="1">
                                      <a:solidFill>
                                        <a:prstClr val="black"/>
                                      </a:solidFill>
                                      <a:latin typeface="Cambria Math" panose="02040503050406030204" pitchFamily="18" charset="0"/>
                                      <a:cs typeface="Times New Roman" panose="02020603050405020304" pitchFamily="18" charset="0"/>
                                    </a:rPr>
                                  </m:ctrlPr>
                                </m:sSubPr>
                                <m:e>
                                  <m:r>
                                    <a:rPr lang="en-US" altLang="ko-KR" sz="2000" i="1">
                                      <a:solidFill>
                                        <a:prstClr val="black"/>
                                      </a:solidFill>
                                      <a:latin typeface="Cambria Math" panose="02040503050406030204" pitchFamily="18" charset="0"/>
                                      <a:cs typeface="Times New Roman" panose="02020603050405020304" pitchFamily="18" charset="0"/>
                                    </a:rPr>
                                    <m:t>𝑤</m:t>
                                  </m:r>
                                </m:e>
                                <m:sub>
                                  <m:r>
                                    <a:rPr lang="en-US" altLang="ko-KR" sz="2000" i="1">
                                      <a:solidFill>
                                        <a:prstClr val="black"/>
                                      </a:solidFill>
                                      <a:latin typeface="Cambria Math" panose="02040503050406030204" pitchFamily="18" charset="0"/>
                                      <a:cs typeface="Times New Roman" panose="02020603050405020304" pitchFamily="18" charset="0"/>
                                    </a:rPr>
                                    <m:t>1</m:t>
                                  </m:r>
                                </m:sub>
                              </m:sSub>
                              <m:r>
                                <a:rPr lang="en-US" altLang="ko-KR" sz="2000" i="1">
                                  <a:solidFill>
                                    <a:prstClr val="black"/>
                                  </a:solidFill>
                                  <a:latin typeface="Cambria Math" panose="02040503050406030204" pitchFamily="18" charset="0"/>
                                  <a:cs typeface="Times New Roman" panose="02020603050405020304" pitchFamily="18" charset="0"/>
                                </a:rPr>
                                <m:t>,</m:t>
                              </m:r>
                              <m:sSub>
                                <m:sSubPr>
                                  <m:ctrlPr>
                                    <a:rPr lang="en-US" altLang="ko-KR" sz="2000" i="1">
                                      <a:solidFill>
                                        <a:prstClr val="black"/>
                                      </a:solidFill>
                                      <a:latin typeface="Cambria Math" panose="02040503050406030204" pitchFamily="18" charset="0"/>
                                      <a:cs typeface="Times New Roman" panose="02020603050405020304" pitchFamily="18" charset="0"/>
                                    </a:rPr>
                                  </m:ctrlPr>
                                </m:sSubPr>
                                <m:e>
                                  <m:r>
                                    <a:rPr lang="en-US" altLang="ko-KR" sz="2000" i="1">
                                      <a:solidFill>
                                        <a:prstClr val="black"/>
                                      </a:solidFill>
                                      <a:latin typeface="Cambria Math" panose="02040503050406030204" pitchFamily="18" charset="0"/>
                                      <a:cs typeface="Times New Roman" panose="02020603050405020304" pitchFamily="18" charset="0"/>
                                    </a:rPr>
                                    <m:t>𝑤</m:t>
                                  </m:r>
                                </m:e>
                                <m:sub>
                                  <m:r>
                                    <a:rPr lang="en-US" altLang="ko-KR" sz="2000" i="1">
                                      <a:solidFill>
                                        <a:prstClr val="black"/>
                                      </a:solidFill>
                                      <a:latin typeface="Cambria Math" panose="02040503050406030204" pitchFamily="18" charset="0"/>
                                      <a:cs typeface="Times New Roman" panose="02020603050405020304" pitchFamily="18" charset="0"/>
                                    </a:rPr>
                                    <m:t>2</m:t>
                                  </m:r>
                                </m:sub>
                              </m:sSub>
                              <m:r>
                                <a:rPr lang="en-US" altLang="ko-KR" sz="2000" i="1">
                                  <a:solidFill>
                                    <a:prstClr val="black"/>
                                  </a:solidFill>
                                  <a:latin typeface="Cambria Math" panose="02040503050406030204" pitchFamily="18" charset="0"/>
                                  <a:cs typeface="Times New Roman" panose="02020603050405020304" pitchFamily="18" charset="0"/>
                                </a:rPr>
                                <m:t>,</m:t>
                              </m:r>
                              <m:sSub>
                                <m:sSubPr>
                                  <m:ctrlPr>
                                    <a:rPr lang="en-US" altLang="ko-KR" sz="2000" i="1">
                                      <a:solidFill>
                                        <a:prstClr val="black"/>
                                      </a:solidFill>
                                      <a:latin typeface="Cambria Math" panose="02040503050406030204" pitchFamily="18" charset="0"/>
                                      <a:cs typeface="Times New Roman" panose="02020603050405020304" pitchFamily="18" charset="0"/>
                                    </a:rPr>
                                  </m:ctrlPr>
                                </m:sSubPr>
                                <m:e>
                                  <m:r>
                                    <a:rPr lang="en-US" altLang="ko-KR" sz="2000" i="1">
                                      <a:solidFill>
                                        <a:prstClr val="black"/>
                                      </a:solidFill>
                                      <a:latin typeface="Cambria Math" panose="02040503050406030204" pitchFamily="18" charset="0"/>
                                      <a:cs typeface="Times New Roman" panose="02020603050405020304" pitchFamily="18" charset="0"/>
                                    </a:rPr>
                                    <m:t>𝑤</m:t>
                                  </m:r>
                                </m:e>
                                <m:sub>
                                  <m:r>
                                    <a:rPr lang="en-US" altLang="ko-KR" sz="2000" i="1">
                                      <a:solidFill>
                                        <a:prstClr val="black"/>
                                      </a:solidFill>
                                      <a:latin typeface="Cambria Math" panose="02040503050406030204" pitchFamily="18" charset="0"/>
                                      <a:cs typeface="Times New Roman" panose="02020603050405020304" pitchFamily="18" charset="0"/>
                                    </a:rPr>
                                    <m:t>3</m:t>
                                  </m:r>
                                </m:sub>
                              </m:sSub>
                              <m:r>
                                <a:rPr lang="en-US" altLang="ko-KR" sz="2000" i="1">
                                  <a:solidFill>
                                    <a:prstClr val="black"/>
                                  </a:solidFill>
                                  <a:latin typeface="Cambria Math" panose="02040503050406030204" pitchFamily="18" charset="0"/>
                                  <a:cs typeface="Times New Roman" panose="02020603050405020304" pitchFamily="18" charset="0"/>
                                </a:rPr>
                                <m:t>,…</m:t>
                              </m:r>
                            </m:e>
                            <m:e>
                              <m:r>
                                <a:rPr lang="en-US" altLang="ko-KR" sz="2000" i="1" smtClean="0">
                                  <a:solidFill>
                                    <a:srgbClr val="FF0000"/>
                                  </a:solidFill>
                                  <a:latin typeface="Cambria Math" panose="02040503050406030204" pitchFamily="18" charset="0"/>
                                  <a:cs typeface="Times New Roman" panose="02020603050405020304" pitchFamily="18" charset="0"/>
                                </a:rPr>
                                <m:t>𝐴</m:t>
                              </m:r>
                            </m:e>
                          </m:d>
                          <m:r>
                            <a:rPr lang="en-US" altLang="ko-KR" sz="2000" i="1">
                              <a:solidFill>
                                <a:prstClr val="black"/>
                              </a:solidFill>
                              <a:latin typeface="Cambria Math" panose="02040503050406030204" pitchFamily="18" charset="0"/>
                              <a:cs typeface="Times New Roman" panose="02020603050405020304" pitchFamily="18" charset="0"/>
                            </a:rPr>
                            <m:t>𝑃</m:t>
                          </m:r>
                          <m:r>
                            <a:rPr lang="en-US" altLang="ko-KR" sz="2000" i="1">
                              <a:solidFill>
                                <a:prstClr val="black"/>
                              </a:solidFill>
                              <a:latin typeface="Cambria Math" panose="02040503050406030204" pitchFamily="18" charset="0"/>
                              <a:cs typeface="Times New Roman" panose="02020603050405020304" pitchFamily="18" charset="0"/>
                            </a:rPr>
                            <m:t>(</m:t>
                          </m:r>
                          <m:r>
                            <a:rPr lang="en-US" altLang="ko-KR" sz="2000" i="1" smtClean="0">
                              <a:solidFill>
                                <a:srgbClr val="FF0000"/>
                              </a:solidFill>
                              <a:latin typeface="Cambria Math" panose="02040503050406030204" pitchFamily="18" charset="0"/>
                              <a:cs typeface="Times New Roman" panose="02020603050405020304" pitchFamily="18" charset="0"/>
                            </a:rPr>
                            <m:t>𝐴</m:t>
                          </m:r>
                          <m:r>
                            <a:rPr lang="en-US" altLang="ko-KR" sz="2000" i="1">
                              <a:solidFill>
                                <a:prstClr val="black"/>
                              </a:solidFill>
                              <a:latin typeface="Cambria Math" panose="02040503050406030204" pitchFamily="18" charset="0"/>
                              <a:cs typeface="Times New Roman" panose="02020603050405020304" pitchFamily="18" charset="0"/>
                            </a:rPr>
                            <m:t>)</m:t>
                          </m:r>
                        </m:num>
                        <m:den>
                          <m:sSub>
                            <m:sSubPr>
                              <m:ctrlPr>
                                <a:rPr lang="en-US" altLang="ko-KR" sz="2000" i="1">
                                  <a:solidFill>
                                    <a:prstClr val="black"/>
                                  </a:solidFill>
                                  <a:latin typeface="Cambria Math" panose="02040503050406030204" pitchFamily="18" charset="0"/>
                                  <a:cs typeface="Times New Roman" panose="02020603050405020304" pitchFamily="18" charset="0"/>
                                </a:rPr>
                              </m:ctrlPr>
                            </m:sSubPr>
                            <m:e>
                              <m:r>
                                <a:rPr lang="en-US" altLang="ko-KR" sz="2000" i="1">
                                  <a:solidFill>
                                    <a:prstClr val="black"/>
                                  </a:solidFill>
                                  <a:latin typeface="Cambria Math" panose="02040503050406030204" pitchFamily="18" charset="0"/>
                                  <a:cs typeface="Times New Roman" panose="02020603050405020304" pitchFamily="18" charset="0"/>
                                </a:rPr>
                                <m:t>𝑃</m:t>
                              </m:r>
                              <m:r>
                                <a:rPr lang="en-US" altLang="ko-KR" sz="2000" i="1">
                                  <a:solidFill>
                                    <a:prstClr val="black"/>
                                  </a:solidFill>
                                  <a:latin typeface="Cambria Math" panose="02040503050406030204" pitchFamily="18" charset="0"/>
                                  <a:cs typeface="Times New Roman" panose="02020603050405020304" pitchFamily="18" charset="0"/>
                                </a:rPr>
                                <m:t>(</m:t>
                              </m:r>
                              <m:r>
                                <a:rPr lang="en-US" altLang="ko-KR" sz="2000" i="1">
                                  <a:solidFill>
                                    <a:prstClr val="black"/>
                                  </a:solidFill>
                                  <a:latin typeface="Cambria Math" panose="02040503050406030204" pitchFamily="18" charset="0"/>
                                  <a:cs typeface="Times New Roman" panose="02020603050405020304" pitchFamily="18" charset="0"/>
                                </a:rPr>
                                <m:t>𝑤</m:t>
                              </m:r>
                            </m:e>
                            <m:sub>
                              <m:r>
                                <a:rPr lang="en-US" altLang="ko-KR" sz="2000" i="1">
                                  <a:solidFill>
                                    <a:prstClr val="black"/>
                                  </a:solidFill>
                                  <a:latin typeface="Cambria Math" panose="02040503050406030204" pitchFamily="18" charset="0"/>
                                  <a:cs typeface="Times New Roman" panose="02020603050405020304" pitchFamily="18" charset="0"/>
                                </a:rPr>
                                <m:t>1</m:t>
                              </m:r>
                            </m:sub>
                          </m:sSub>
                          <m:r>
                            <a:rPr lang="en-US" altLang="ko-KR" sz="2000" i="1">
                              <a:solidFill>
                                <a:prstClr val="black"/>
                              </a:solidFill>
                              <a:latin typeface="Cambria Math" panose="02040503050406030204" pitchFamily="18" charset="0"/>
                              <a:cs typeface="Times New Roman" panose="02020603050405020304" pitchFamily="18" charset="0"/>
                            </a:rPr>
                            <m:t>,</m:t>
                          </m:r>
                          <m:sSub>
                            <m:sSubPr>
                              <m:ctrlPr>
                                <a:rPr lang="en-US" altLang="ko-KR" sz="2000" i="1">
                                  <a:solidFill>
                                    <a:prstClr val="black"/>
                                  </a:solidFill>
                                  <a:latin typeface="Cambria Math" panose="02040503050406030204" pitchFamily="18" charset="0"/>
                                  <a:cs typeface="Times New Roman" panose="02020603050405020304" pitchFamily="18" charset="0"/>
                                </a:rPr>
                              </m:ctrlPr>
                            </m:sSubPr>
                            <m:e>
                              <m:r>
                                <a:rPr lang="en-US" altLang="ko-KR" sz="2000" i="1">
                                  <a:solidFill>
                                    <a:prstClr val="black"/>
                                  </a:solidFill>
                                  <a:latin typeface="Cambria Math" panose="02040503050406030204" pitchFamily="18" charset="0"/>
                                  <a:cs typeface="Times New Roman" panose="02020603050405020304" pitchFamily="18" charset="0"/>
                                </a:rPr>
                                <m:t>𝑤</m:t>
                              </m:r>
                            </m:e>
                            <m:sub>
                              <m:r>
                                <a:rPr lang="en-US" altLang="ko-KR" sz="2000" i="1">
                                  <a:solidFill>
                                    <a:prstClr val="black"/>
                                  </a:solidFill>
                                  <a:latin typeface="Cambria Math" panose="02040503050406030204" pitchFamily="18" charset="0"/>
                                  <a:cs typeface="Times New Roman" panose="02020603050405020304" pitchFamily="18" charset="0"/>
                                </a:rPr>
                                <m:t>2</m:t>
                              </m:r>
                            </m:sub>
                          </m:sSub>
                          <m:r>
                            <a:rPr lang="en-US" altLang="ko-KR" sz="2000" i="1">
                              <a:solidFill>
                                <a:prstClr val="black"/>
                              </a:solidFill>
                              <a:latin typeface="Cambria Math" panose="02040503050406030204" pitchFamily="18" charset="0"/>
                              <a:cs typeface="Times New Roman" panose="02020603050405020304" pitchFamily="18" charset="0"/>
                            </a:rPr>
                            <m:t>,</m:t>
                          </m:r>
                          <m:sSub>
                            <m:sSubPr>
                              <m:ctrlPr>
                                <a:rPr lang="en-US" altLang="ko-KR" sz="2000" i="1">
                                  <a:solidFill>
                                    <a:prstClr val="black"/>
                                  </a:solidFill>
                                  <a:latin typeface="Cambria Math" panose="02040503050406030204" pitchFamily="18" charset="0"/>
                                  <a:cs typeface="Times New Roman" panose="02020603050405020304" pitchFamily="18" charset="0"/>
                                </a:rPr>
                              </m:ctrlPr>
                            </m:sSubPr>
                            <m:e>
                              <m:r>
                                <a:rPr lang="en-US" altLang="ko-KR" sz="2000" i="1">
                                  <a:solidFill>
                                    <a:prstClr val="black"/>
                                  </a:solidFill>
                                  <a:latin typeface="Cambria Math" panose="02040503050406030204" pitchFamily="18" charset="0"/>
                                  <a:cs typeface="Times New Roman" panose="02020603050405020304" pitchFamily="18" charset="0"/>
                                </a:rPr>
                                <m:t>𝑤</m:t>
                              </m:r>
                            </m:e>
                            <m:sub>
                              <m:r>
                                <a:rPr lang="en-US" altLang="ko-KR" sz="2000" i="1">
                                  <a:solidFill>
                                    <a:prstClr val="black"/>
                                  </a:solidFill>
                                  <a:latin typeface="Cambria Math" panose="02040503050406030204" pitchFamily="18" charset="0"/>
                                  <a:cs typeface="Times New Roman" panose="02020603050405020304" pitchFamily="18" charset="0"/>
                                </a:rPr>
                                <m:t>3</m:t>
                              </m:r>
                            </m:sub>
                          </m:sSub>
                          <m:r>
                            <a:rPr lang="en-US" altLang="ko-KR" sz="2000" i="1">
                              <a:solidFill>
                                <a:prstClr val="black"/>
                              </a:solidFill>
                              <a:latin typeface="Cambria Math" panose="02040503050406030204" pitchFamily="18" charset="0"/>
                              <a:cs typeface="Times New Roman" panose="02020603050405020304" pitchFamily="18" charset="0"/>
                            </a:rPr>
                            <m:t>,…)</m:t>
                          </m:r>
                        </m:den>
                      </m:f>
                    </m:oMath>
                  </m:oMathPara>
                </a14:m>
                <a:endParaRPr lang="en-US" altLang="ko-KR" sz="2000" i="1" dirty="0">
                  <a:solidFill>
                    <a:prstClr val="black"/>
                  </a:solidFill>
                  <a:latin typeface="Times New Roman" panose="02020603050405020304" pitchFamily="18" charset="0"/>
                  <a:cs typeface="Times New Roman" panose="02020603050405020304" pitchFamily="18" charset="0"/>
                </a:endParaRPr>
              </a:p>
              <a:p>
                <a:pPr lvl="0" algn="just">
                  <a:lnSpc>
                    <a:spcPct val="150000"/>
                  </a:lnSpc>
                </a:pPr>
                <a14:m>
                  <m:oMathPara xmlns:m="http://schemas.openxmlformats.org/officeDocument/2006/math">
                    <m:oMathParaPr>
                      <m:jc m:val="centerGroup"/>
                    </m:oMathParaPr>
                    <m:oMath xmlns:m="http://schemas.openxmlformats.org/officeDocument/2006/math">
                      <m:sSub>
                        <m:sSubPr>
                          <m:ctrlPr>
                            <a:rPr lang="en-US" altLang="ko-KR" sz="2000" i="1">
                              <a:solidFill>
                                <a:prstClr val="black"/>
                              </a:solidFill>
                              <a:latin typeface="Cambria Math" panose="02040503050406030204" pitchFamily="18" charset="0"/>
                              <a:cs typeface="Times New Roman" panose="02020603050405020304" pitchFamily="18" charset="0"/>
                            </a:rPr>
                          </m:ctrlPr>
                        </m:sSubPr>
                        <m:e>
                          <m:r>
                            <a:rPr lang="en-US" altLang="ko-KR" sz="2000" i="1">
                              <a:solidFill>
                                <a:prstClr val="black"/>
                              </a:solidFill>
                              <a:latin typeface="Cambria Math" panose="02040503050406030204" pitchFamily="18" charset="0"/>
                              <a:cs typeface="Times New Roman" panose="02020603050405020304" pitchFamily="18" charset="0"/>
                            </a:rPr>
                            <m:t>𝑃</m:t>
                          </m:r>
                          <m:r>
                            <a:rPr lang="en-US" altLang="ko-KR" sz="2000" i="1">
                              <a:solidFill>
                                <a:prstClr val="black"/>
                              </a:solidFill>
                              <a:latin typeface="Cambria Math" panose="02040503050406030204" pitchFamily="18" charset="0"/>
                              <a:cs typeface="Times New Roman" panose="02020603050405020304" pitchFamily="18" charset="0"/>
                            </a:rPr>
                            <m:t>(</m:t>
                          </m:r>
                          <m:r>
                            <a:rPr lang="en-US" altLang="ko-KR" sz="2000" i="1" smtClean="0">
                              <a:solidFill>
                                <a:srgbClr val="193EB0"/>
                              </a:solidFill>
                              <a:latin typeface="Cambria Math" panose="02040503050406030204" pitchFamily="18" charset="0"/>
                              <a:cs typeface="Times New Roman" panose="02020603050405020304" pitchFamily="18" charset="0"/>
                            </a:rPr>
                            <m:t>𝐵</m:t>
                          </m:r>
                          <m:r>
                            <a:rPr lang="en-US" altLang="ko-KR" sz="2000" i="1">
                              <a:solidFill>
                                <a:prstClr val="black"/>
                              </a:solidFill>
                              <a:latin typeface="Cambria Math" panose="02040503050406030204" pitchFamily="18" charset="0"/>
                              <a:cs typeface="Times New Roman" panose="02020603050405020304" pitchFamily="18" charset="0"/>
                            </a:rPr>
                            <m:t>|</m:t>
                          </m:r>
                          <m:r>
                            <a:rPr lang="en-US" altLang="ko-KR" sz="2000" i="1">
                              <a:solidFill>
                                <a:prstClr val="black"/>
                              </a:solidFill>
                              <a:latin typeface="Cambria Math" panose="02040503050406030204" pitchFamily="18" charset="0"/>
                              <a:cs typeface="Times New Roman" panose="02020603050405020304" pitchFamily="18" charset="0"/>
                            </a:rPr>
                            <m:t>𝑤</m:t>
                          </m:r>
                        </m:e>
                        <m:sub>
                          <m:r>
                            <a:rPr lang="en-US" altLang="ko-KR" sz="2000" i="1">
                              <a:solidFill>
                                <a:prstClr val="black"/>
                              </a:solidFill>
                              <a:latin typeface="Cambria Math" panose="02040503050406030204" pitchFamily="18" charset="0"/>
                              <a:cs typeface="Times New Roman" panose="02020603050405020304" pitchFamily="18" charset="0"/>
                            </a:rPr>
                            <m:t>1</m:t>
                          </m:r>
                        </m:sub>
                      </m:sSub>
                      <m:r>
                        <a:rPr lang="en-US" altLang="ko-KR" sz="2000" i="1">
                          <a:solidFill>
                            <a:prstClr val="black"/>
                          </a:solidFill>
                          <a:latin typeface="Cambria Math" panose="02040503050406030204" pitchFamily="18" charset="0"/>
                          <a:cs typeface="Times New Roman" panose="02020603050405020304" pitchFamily="18" charset="0"/>
                        </a:rPr>
                        <m:t>,</m:t>
                      </m:r>
                      <m:sSub>
                        <m:sSubPr>
                          <m:ctrlPr>
                            <a:rPr lang="en-US" altLang="ko-KR" sz="2000" i="1">
                              <a:solidFill>
                                <a:prstClr val="black"/>
                              </a:solidFill>
                              <a:latin typeface="Cambria Math" panose="02040503050406030204" pitchFamily="18" charset="0"/>
                              <a:cs typeface="Times New Roman" panose="02020603050405020304" pitchFamily="18" charset="0"/>
                            </a:rPr>
                          </m:ctrlPr>
                        </m:sSubPr>
                        <m:e>
                          <m:r>
                            <a:rPr lang="en-US" altLang="ko-KR" sz="2000" i="1">
                              <a:solidFill>
                                <a:prstClr val="black"/>
                              </a:solidFill>
                              <a:latin typeface="Cambria Math" panose="02040503050406030204" pitchFamily="18" charset="0"/>
                              <a:cs typeface="Times New Roman" panose="02020603050405020304" pitchFamily="18" charset="0"/>
                            </a:rPr>
                            <m:t>𝑤</m:t>
                          </m:r>
                        </m:e>
                        <m:sub>
                          <m:r>
                            <a:rPr lang="en-US" altLang="ko-KR" sz="2000" i="1">
                              <a:solidFill>
                                <a:prstClr val="black"/>
                              </a:solidFill>
                              <a:latin typeface="Cambria Math" panose="02040503050406030204" pitchFamily="18" charset="0"/>
                              <a:cs typeface="Times New Roman" panose="02020603050405020304" pitchFamily="18" charset="0"/>
                            </a:rPr>
                            <m:t>2</m:t>
                          </m:r>
                        </m:sub>
                      </m:sSub>
                      <m:r>
                        <a:rPr lang="en-US" altLang="ko-KR" sz="2000" i="1">
                          <a:solidFill>
                            <a:prstClr val="black"/>
                          </a:solidFill>
                          <a:latin typeface="Cambria Math" panose="02040503050406030204" pitchFamily="18" charset="0"/>
                          <a:cs typeface="Times New Roman" panose="02020603050405020304" pitchFamily="18" charset="0"/>
                        </a:rPr>
                        <m:t>,</m:t>
                      </m:r>
                      <m:sSub>
                        <m:sSubPr>
                          <m:ctrlPr>
                            <a:rPr lang="en-US" altLang="ko-KR" sz="2000" i="1">
                              <a:solidFill>
                                <a:prstClr val="black"/>
                              </a:solidFill>
                              <a:latin typeface="Cambria Math" panose="02040503050406030204" pitchFamily="18" charset="0"/>
                              <a:cs typeface="Times New Roman" panose="02020603050405020304" pitchFamily="18" charset="0"/>
                            </a:rPr>
                          </m:ctrlPr>
                        </m:sSubPr>
                        <m:e>
                          <m:r>
                            <a:rPr lang="en-US" altLang="ko-KR" sz="2000" i="1">
                              <a:solidFill>
                                <a:prstClr val="black"/>
                              </a:solidFill>
                              <a:latin typeface="Cambria Math" panose="02040503050406030204" pitchFamily="18" charset="0"/>
                              <a:cs typeface="Times New Roman" panose="02020603050405020304" pitchFamily="18" charset="0"/>
                            </a:rPr>
                            <m:t>𝑤</m:t>
                          </m:r>
                        </m:e>
                        <m:sub>
                          <m:r>
                            <a:rPr lang="en-US" altLang="ko-KR" sz="2000" i="1">
                              <a:solidFill>
                                <a:prstClr val="black"/>
                              </a:solidFill>
                              <a:latin typeface="Cambria Math" panose="02040503050406030204" pitchFamily="18" charset="0"/>
                              <a:cs typeface="Times New Roman" panose="02020603050405020304" pitchFamily="18" charset="0"/>
                            </a:rPr>
                            <m:t>3</m:t>
                          </m:r>
                        </m:sub>
                      </m:sSub>
                      <m:r>
                        <a:rPr lang="en-US" altLang="ko-KR" sz="2000" i="1">
                          <a:solidFill>
                            <a:prstClr val="black"/>
                          </a:solidFill>
                          <a:latin typeface="Cambria Math" panose="02040503050406030204" pitchFamily="18" charset="0"/>
                          <a:cs typeface="Times New Roman" panose="02020603050405020304" pitchFamily="18" charset="0"/>
                        </a:rPr>
                        <m:t>,…)=</m:t>
                      </m:r>
                      <m:f>
                        <m:fPr>
                          <m:ctrlPr>
                            <a:rPr lang="en-US" altLang="ko-KR" sz="2000" i="1">
                              <a:solidFill>
                                <a:prstClr val="black"/>
                              </a:solidFill>
                              <a:latin typeface="Cambria Math" panose="02040503050406030204" pitchFamily="18" charset="0"/>
                              <a:cs typeface="Times New Roman" panose="02020603050405020304" pitchFamily="18" charset="0"/>
                            </a:rPr>
                          </m:ctrlPr>
                        </m:fPr>
                        <m:num>
                          <m:r>
                            <a:rPr lang="en-US" altLang="ko-KR" sz="2000" i="1">
                              <a:solidFill>
                                <a:prstClr val="black"/>
                              </a:solidFill>
                              <a:latin typeface="Cambria Math" panose="02040503050406030204" pitchFamily="18" charset="0"/>
                              <a:cs typeface="Times New Roman" panose="02020603050405020304" pitchFamily="18" charset="0"/>
                            </a:rPr>
                            <m:t>𝑃</m:t>
                          </m:r>
                          <m:d>
                            <m:dPr>
                              <m:ctrlPr>
                                <a:rPr lang="en-US" altLang="ko-KR" sz="2000" i="1">
                                  <a:solidFill>
                                    <a:prstClr val="black"/>
                                  </a:solidFill>
                                  <a:latin typeface="Cambria Math" panose="02040503050406030204" pitchFamily="18" charset="0"/>
                                  <a:cs typeface="Times New Roman" panose="02020603050405020304" pitchFamily="18" charset="0"/>
                                </a:rPr>
                              </m:ctrlPr>
                            </m:dPr>
                            <m:e>
                              <m:sSub>
                                <m:sSubPr>
                                  <m:ctrlPr>
                                    <a:rPr lang="en-US" altLang="ko-KR" sz="2000" i="1">
                                      <a:solidFill>
                                        <a:prstClr val="black"/>
                                      </a:solidFill>
                                      <a:latin typeface="Cambria Math" panose="02040503050406030204" pitchFamily="18" charset="0"/>
                                      <a:cs typeface="Times New Roman" panose="02020603050405020304" pitchFamily="18" charset="0"/>
                                    </a:rPr>
                                  </m:ctrlPr>
                                </m:sSubPr>
                                <m:e>
                                  <m:r>
                                    <a:rPr lang="en-US" altLang="ko-KR" sz="2000" i="1">
                                      <a:solidFill>
                                        <a:prstClr val="black"/>
                                      </a:solidFill>
                                      <a:latin typeface="Cambria Math" panose="02040503050406030204" pitchFamily="18" charset="0"/>
                                      <a:cs typeface="Times New Roman" panose="02020603050405020304" pitchFamily="18" charset="0"/>
                                    </a:rPr>
                                    <m:t>𝑤</m:t>
                                  </m:r>
                                </m:e>
                                <m:sub>
                                  <m:r>
                                    <a:rPr lang="en-US" altLang="ko-KR" sz="2000" i="1">
                                      <a:solidFill>
                                        <a:prstClr val="black"/>
                                      </a:solidFill>
                                      <a:latin typeface="Cambria Math" panose="02040503050406030204" pitchFamily="18" charset="0"/>
                                      <a:cs typeface="Times New Roman" panose="02020603050405020304" pitchFamily="18" charset="0"/>
                                    </a:rPr>
                                    <m:t>1</m:t>
                                  </m:r>
                                </m:sub>
                              </m:sSub>
                              <m:r>
                                <a:rPr lang="en-US" altLang="ko-KR" sz="2000" i="1">
                                  <a:solidFill>
                                    <a:prstClr val="black"/>
                                  </a:solidFill>
                                  <a:latin typeface="Cambria Math" panose="02040503050406030204" pitchFamily="18" charset="0"/>
                                  <a:cs typeface="Times New Roman" panose="02020603050405020304" pitchFamily="18" charset="0"/>
                                </a:rPr>
                                <m:t>,</m:t>
                              </m:r>
                              <m:sSub>
                                <m:sSubPr>
                                  <m:ctrlPr>
                                    <a:rPr lang="en-US" altLang="ko-KR" sz="2000" i="1">
                                      <a:solidFill>
                                        <a:prstClr val="black"/>
                                      </a:solidFill>
                                      <a:latin typeface="Cambria Math" panose="02040503050406030204" pitchFamily="18" charset="0"/>
                                      <a:cs typeface="Times New Roman" panose="02020603050405020304" pitchFamily="18" charset="0"/>
                                    </a:rPr>
                                  </m:ctrlPr>
                                </m:sSubPr>
                                <m:e>
                                  <m:r>
                                    <a:rPr lang="en-US" altLang="ko-KR" sz="2000" i="1">
                                      <a:solidFill>
                                        <a:prstClr val="black"/>
                                      </a:solidFill>
                                      <a:latin typeface="Cambria Math" panose="02040503050406030204" pitchFamily="18" charset="0"/>
                                      <a:cs typeface="Times New Roman" panose="02020603050405020304" pitchFamily="18" charset="0"/>
                                    </a:rPr>
                                    <m:t>𝑤</m:t>
                                  </m:r>
                                </m:e>
                                <m:sub>
                                  <m:r>
                                    <a:rPr lang="en-US" altLang="ko-KR" sz="2000" i="1">
                                      <a:solidFill>
                                        <a:prstClr val="black"/>
                                      </a:solidFill>
                                      <a:latin typeface="Cambria Math" panose="02040503050406030204" pitchFamily="18" charset="0"/>
                                      <a:cs typeface="Times New Roman" panose="02020603050405020304" pitchFamily="18" charset="0"/>
                                    </a:rPr>
                                    <m:t>2</m:t>
                                  </m:r>
                                </m:sub>
                              </m:sSub>
                              <m:r>
                                <a:rPr lang="en-US" altLang="ko-KR" sz="2000" i="1">
                                  <a:solidFill>
                                    <a:prstClr val="black"/>
                                  </a:solidFill>
                                  <a:latin typeface="Cambria Math" panose="02040503050406030204" pitchFamily="18" charset="0"/>
                                  <a:cs typeface="Times New Roman" panose="02020603050405020304" pitchFamily="18" charset="0"/>
                                </a:rPr>
                                <m:t>,</m:t>
                              </m:r>
                              <m:sSub>
                                <m:sSubPr>
                                  <m:ctrlPr>
                                    <a:rPr lang="en-US" altLang="ko-KR" sz="2000" i="1">
                                      <a:solidFill>
                                        <a:prstClr val="black"/>
                                      </a:solidFill>
                                      <a:latin typeface="Cambria Math" panose="02040503050406030204" pitchFamily="18" charset="0"/>
                                      <a:cs typeface="Times New Roman" panose="02020603050405020304" pitchFamily="18" charset="0"/>
                                    </a:rPr>
                                  </m:ctrlPr>
                                </m:sSubPr>
                                <m:e>
                                  <m:r>
                                    <a:rPr lang="en-US" altLang="ko-KR" sz="2000" i="1">
                                      <a:solidFill>
                                        <a:prstClr val="black"/>
                                      </a:solidFill>
                                      <a:latin typeface="Cambria Math" panose="02040503050406030204" pitchFamily="18" charset="0"/>
                                      <a:cs typeface="Times New Roman" panose="02020603050405020304" pitchFamily="18" charset="0"/>
                                    </a:rPr>
                                    <m:t>𝑤</m:t>
                                  </m:r>
                                </m:e>
                                <m:sub>
                                  <m:r>
                                    <a:rPr lang="en-US" altLang="ko-KR" sz="2000" i="1">
                                      <a:solidFill>
                                        <a:prstClr val="black"/>
                                      </a:solidFill>
                                      <a:latin typeface="Cambria Math" panose="02040503050406030204" pitchFamily="18" charset="0"/>
                                      <a:cs typeface="Times New Roman" panose="02020603050405020304" pitchFamily="18" charset="0"/>
                                    </a:rPr>
                                    <m:t>3</m:t>
                                  </m:r>
                                </m:sub>
                              </m:sSub>
                              <m:r>
                                <a:rPr lang="en-US" altLang="ko-KR" sz="2000" i="1">
                                  <a:solidFill>
                                    <a:prstClr val="black"/>
                                  </a:solidFill>
                                  <a:latin typeface="Cambria Math" panose="02040503050406030204" pitchFamily="18" charset="0"/>
                                  <a:cs typeface="Times New Roman" panose="02020603050405020304" pitchFamily="18" charset="0"/>
                                </a:rPr>
                                <m:t>,…</m:t>
                              </m:r>
                            </m:e>
                            <m:e>
                              <m:r>
                                <a:rPr lang="en-US" altLang="ko-KR" sz="2000" i="1" smtClean="0">
                                  <a:solidFill>
                                    <a:srgbClr val="193EB0"/>
                                  </a:solidFill>
                                  <a:latin typeface="Cambria Math" panose="02040503050406030204" pitchFamily="18" charset="0"/>
                                  <a:cs typeface="Times New Roman" panose="02020603050405020304" pitchFamily="18" charset="0"/>
                                </a:rPr>
                                <m:t>𝐵</m:t>
                              </m:r>
                            </m:e>
                          </m:d>
                          <m:r>
                            <a:rPr lang="en-US" altLang="ko-KR" sz="2000" i="1">
                              <a:solidFill>
                                <a:prstClr val="black"/>
                              </a:solidFill>
                              <a:latin typeface="Cambria Math" panose="02040503050406030204" pitchFamily="18" charset="0"/>
                              <a:cs typeface="Times New Roman" panose="02020603050405020304" pitchFamily="18" charset="0"/>
                            </a:rPr>
                            <m:t>𝑃</m:t>
                          </m:r>
                          <m:r>
                            <a:rPr lang="en-US" altLang="ko-KR" sz="2000" i="1">
                              <a:solidFill>
                                <a:prstClr val="black"/>
                              </a:solidFill>
                              <a:latin typeface="Cambria Math" panose="02040503050406030204" pitchFamily="18" charset="0"/>
                              <a:cs typeface="Times New Roman" panose="02020603050405020304" pitchFamily="18" charset="0"/>
                            </a:rPr>
                            <m:t>(</m:t>
                          </m:r>
                          <m:r>
                            <a:rPr lang="en-US" altLang="ko-KR" sz="2000" i="1" smtClean="0">
                              <a:solidFill>
                                <a:srgbClr val="193EB0"/>
                              </a:solidFill>
                              <a:latin typeface="Cambria Math" panose="02040503050406030204" pitchFamily="18" charset="0"/>
                              <a:cs typeface="Times New Roman" panose="02020603050405020304" pitchFamily="18" charset="0"/>
                            </a:rPr>
                            <m:t>𝐵</m:t>
                          </m:r>
                          <m:r>
                            <a:rPr lang="en-US" altLang="ko-KR" sz="2000" i="1">
                              <a:solidFill>
                                <a:prstClr val="black"/>
                              </a:solidFill>
                              <a:latin typeface="Cambria Math" panose="02040503050406030204" pitchFamily="18" charset="0"/>
                              <a:cs typeface="Times New Roman" panose="02020603050405020304" pitchFamily="18" charset="0"/>
                            </a:rPr>
                            <m:t>)</m:t>
                          </m:r>
                        </m:num>
                        <m:den>
                          <m:sSub>
                            <m:sSubPr>
                              <m:ctrlPr>
                                <a:rPr lang="en-US" altLang="ko-KR" sz="2000" i="1">
                                  <a:solidFill>
                                    <a:prstClr val="black"/>
                                  </a:solidFill>
                                  <a:latin typeface="Cambria Math" panose="02040503050406030204" pitchFamily="18" charset="0"/>
                                  <a:cs typeface="Times New Roman" panose="02020603050405020304" pitchFamily="18" charset="0"/>
                                </a:rPr>
                              </m:ctrlPr>
                            </m:sSubPr>
                            <m:e>
                              <m:r>
                                <a:rPr lang="en-US" altLang="ko-KR" sz="2000" i="1">
                                  <a:solidFill>
                                    <a:prstClr val="black"/>
                                  </a:solidFill>
                                  <a:latin typeface="Cambria Math" panose="02040503050406030204" pitchFamily="18" charset="0"/>
                                  <a:cs typeface="Times New Roman" panose="02020603050405020304" pitchFamily="18" charset="0"/>
                                </a:rPr>
                                <m:t>𝑃</m:t>
                              </m:r>
                              <m:r>
                                <a:rPr lang="en-US" altLang="ko-KR" sz="2000" i="1">
                                  <a:solidFill>
                                    <a:prstClr val="black"/>
                                  </a:solidFill>
                                  <a:latin typeface="Cambria Math" panose="02040503050406030204" pitchFamily="18" charset="0"/>
                                  <a:cs typeface="Times New Roman" panose="02020603050405020304" pitchFamily="18" charset="0"/>
                                </a:rPr>
                                <m:t>(</m:t>
                              </m:r>
                              <m:r>
                                <a:rPr lang="en-US" altLang="ko-KR" sz="2000" i="1">
                                  <a:solidFill>
                                    <a:prstClr val="black"/>
                                  </a:solidFill>
                                  <a:latin typeface="Cambria Math" panose="02040503050406030204" pitchFamily="18" charset="0"/>
                                  <a:cs typeface="Times New Roman" panose="02020603050405020304" pitchFamily="18" charset="0"/>
                                </a:rPr>
                                <m:t>𝑤</m:t>
                              </m:r>
                            </m:e>
                            <m:sub>
                              <m:r>
                                <a:rPr lang="en-US" altLang="ko-KR" sz="2000" i="1">
                                  <a:solidFill>
                                    <a:prstClr val="black"/>
                                  </a:solidFill>
                                  <a:latin typeface="Cambria Math" panose="02040503050406030204" pitchFamily="18" charset="0"/>
                                  <a:cs typeface="Times New Roman" panose="02020603050405020304" pitchFamily="18" charset="0"/>
                                </a:rPr>
                                <m:t>1</m:t>
                              </m:r>
                            </m:sub>
                          </m:sSub>
                          <m:r>
                            <a:rPr lang="en-US" altLang="ko-KR" sz="2000" i="1">
                              <a:solidFill>
                                <a:prstClr val="black"/>
                              </a:solidFill>
                              <a:latin typeface="Cambria Math" panose="02040503050406030204" pitchFamily="18" charset="0"/>
                              <a:cs typeface="Times New Roman" panose="02020603050405020304" pitchFamily="18" charset="0"/>
                            </a:rPr>
                            <m:t>,</m:t>
                          </m:r>
                          <m:sSub>
                            <m:sSubPr>
                              <m:ctrlPr>
                                <a:rPr lang="en-US" altLang="ko-KR" sz="2000" i="1">
                                  <a:solidFill>
                                    <a:prstClr val="black"/>
                                  </a:solidFill>
                                  <a:latin typeface="Cambria Math" panose="02040503050406030204" pitchFamily="18" charset="0"/>
                                  <a:cs typeface="Times New Roman" panose="02020603050405020304" pitchFamily="18" charset="0"/>
                                </a:rPr>
                              </m:ctrlPr>
                            </m:sSubPr>
                            <m:e>
                              <m:r>
                                <a:rPr lang="en-US" altLang="ko-KR" sz="2000" i="1">
                                  <a:solidFill>
                                    <a:prstClr val="black"/>
                                  </a:solidFill>
                                  <a:latin typeface="Cambria Math" panose="02040503050406030204" pitchFamily="18" charset="0"/>
                                  <a:cs typeface="Times New Roman" panose="02020603050405020304" pitchFamily="18" charset="0"/>
                                </a:rPr>
                                <m:t>𝑤</m:t>
                              </m:r>
                            </m:e>
                            <m:sub>
                              <m:r>
                                <a:rPr lang="en-US" altLang="ko-KR" sz="2000" i="1">
                                  <a:solidFill>
                                    <a:prstClr val="black"/>
                                  </a:solidFill>
                                  <a:latin typeface="Cambria Math" panose="02040503050406030204" pitchFamily="18" charset="0"/>
                                  <a:cs typeface="Times New Roman" panose="02020603050405020304" pitchFamily="18" charset="0"/>
                                </a:rPr>
                                <m:t>2</m:t>
                              </m:r>
                            </m:sub>
                          </m:sSub>
                          <m:r>
                            <a:rPr lang="en-US" altLang="ko-KR" sz="2000" i="1">
                              <a:solidFill>
                                <a:prstClr val="black"/>
                              </a:solidFill>
                              <a:latin typeface="Cambria Math" panose="02040503050406030204" pitchFamily="18" charset="0"/>
                              <a:cs typeface="Times New Roman" panose="02020603050405020304" pitchFamily="18" charset="0"/>
                            </a:rPr>
                            <m:t>,</m:t>
                          </m:r>
                          <m:sSub>
                            <m:sSubPr>
                              <m:ctrlPr>
                                <a:rPr lang="en-US" altLang="ko-KR" sz="2000" i="1">
                                  <a:solidFill>
                                    <a:prstClr val="black"/>
                                  </a:solidFill>
                                  <a:latin typeface="Cambria Math" panose="02040503050406030204" pitchFamily="18" charset="0"/>
                                  <a:cs typeface="Times New Roman" panose="02020603050405020304" pitchFamily="18" charset="0"/>
                                </a:rPr>
                              </m:ctrlPr>
                            </m:sSubPr>
                            <m:e>
                              <m:r>
                                <a:rPr lang="en-US" altLang="ko-KR" sz="2000" i="1">
                                  <a:solidFill>
                                    <a:prstClr val="black"/>
                                  </a:solidFill>
                                  <a:latin typeface="Cambria Math" panose="02040503050406030204" pitchFamily="18" charset="0"/>
                                  <a:cs typeface="Times New Roman" panose="02020603050405020304" pitchFamily="18" charset="0"/>
                                </a:rPr>
                                <m:t>𝑤</m:t>
                              </m:r>
                            </m:e>
                            <m:sub>
                              <m:r>
                                <a:rPr lang="en-US" altLang="ko-KR" sz="2000" i="1">
                                  <a:solidFill>
                                    <a:prstClr val="black"/>
                                  </a:solidFill>
                                  <a:latin typeface="Cambria Math" panose="02040503050406030204" pitchFamily="18" charset="0"/>
                                  <a:cs typeface="Times New Roman" panose="02020603050405020304" pitchFamily="18" charset="0"/>
                                </a:rPr>
                                <m:t>3</m:t>
                              </m:r>
                            </m:sub>
                          </m:sSub>
                          <m:r>
                            <a:rPr lang="en-US" altLang="ko-KR" sz="2000" i="1">
                              <a:solidFill>
                                <a:prstClr val="black"/>
                              </a:solidFill>
                              <a:latin typeface="Cambria Math" panose="02040503050406030204" pitchFamily="18" charset="0"/>
                              <a:cs typeface="Times New Roman" panose="02020603050405020304" pitchFamily="18" charset="0"/>
                            </a:rPr>
                            <m:t>,…)</m:t>
                          </m:r>
                        </m:den>
                      </m:f>
                    </m:oMath>
                  </m:oMathPara>
                </a14:m>
                <a:endParaRPr lang="en-US" altLang="ko-KR" sz="2000" dirty="0">
                  <a:solidFill>
                    <a:prstClr val="black"/>
                  </a:solidFill>
                  <a:latin typeface="Times New Roman" panose="02020603050405020304" pitchFamily="18" charset="0"/>
                  <a:cs typeface="Times New Roman" panose="02020603050405020304" pitchFamily="18" charset="0"/>
                </a:endParaRPr>
              </a:p>
            </p:txBody>
          </p:sp>
        </mc:Choice>
        <mc:Fallback xmlns="">
          <p:sp>
            <p:nvSpPr>
              <p:cNvPr id="19" name="Rectangle 12">
                <a:extLst>
                  <a:ext uri="{FF2B5EF4-FFF2-40B4-BE49-F238E27FC236}">
                    <a16:creationId xmlns:a16="http://schemas.microsoft.com/office/drawing/2014/main" xmlns:a14="http://schemas.microsoft.com/office/drawing/2010/main" xmlns="" id="{BB1493B3-7206-4FDB-AF68-34317CC291C5}"/>
                  </a:ext>
                </a:extLst>
              </p:cNvPr>
              <p:cNvSpPr>
                <a:spLocks noRot="1" noChangeAspect="1" noMove="1" noResize="1" noEditPoints="1" noAdjustHandles="1" noChangeArrowheads="1" noChangeShapeType="1" noTextEdit="1"/>
              </p:cNvSpPr>
              <p:nvPr/>
            </p:nvSpPr>
            <p:spPr>
              <a:xfrm>
                <a:off x="635000" y="3573016"/>
                <a:ext cx="8632824" cy="2101198"/>
              </a:xfrm>
              <a:prstGeom prst="rect">
                <a:avLst/>
              </a:prstGeom>
              <a:blipFill rotWithShape="0">
                <a:blip r:embed="rId3"/>
                <a:stretch>
                  <a:fillRect/>
                </a:stretch>
              </a:blipFill>
              <a:ln>
                <a:noFill/>
              </a:ln>
            </p:spPr>
            <p:txBody>
              <a:bodyPr/>
              <a:lstStyle/>
              <a:p>
                <a:r>
                  <a:rPr lang="ko-KR" altLang="en-US">
                    <a:noFill/>
                  </a:rPr>
                  <a:t> </a:t>
                </a:r>
              </a:p>
            </p:txBody>
          </p:sp>
        </mc:Fallback>
      </mc:AlternateContent>
      <p:sp>
        <p:nvSpPr>
          <p:cNvPr id="22" name="직사각형 21">
            <a:extLst>
              <a:ext uri="{FF2B5EF4-FFF2-40B4-BE49-F238E27FC236}">
                <a16:creationId xmlns:a16="http://schemas.microsoft.com/office/drawing/2014/main" id="{B09BBFA1-977A-49F3-A872-CA56BD104539}"/>
              </a:ext>
            </a:extLst>
          </p:cNvPr>
          <p:cNvSpPr/>
          <p:nvPr/>
        </p:nvSpPr>
        <p:spPr>
          <a:xfrm>
            <a:off x="893079" y="5811679"/>
            <a:ext cx="8294377" cy="2462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355600" indent="-355600" latinLnBrk="0">
              <a:spcAft>
                <a:spcPts val="600"/>
              </a:spcAft>
            </a:pPr>
            <a:r>
              <a:rPr lang="en-US" altLang="ko-KR" sz="1600" dirty="0">
                <a:solidFill>
                  <a:srgbClr val="FF0000"/>
                </a:solidFill>
                <a:latin typeface="SamsungOne 700" panose="020B0803030303020204" pitchFamily="34" charset="0"/>
                <a:ea typeface="SamsungOne 700" panose="020B0803030303020204" pitchFamily="34" charset="0"/>
              </a:rPr>
              <a:t>Caution</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The sub-index of </a:t>
            </a:r>
            <a:r>
              <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rPr>
              <a:t>𝑤 </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serves only a labeling purpose. Here, the words are not ordered.</a:t>
            </a:r>
          </a:p>
        </p:txBody>
      </p:sp>
    </p:spTree>
    <p:extLst>
      <p:ext uri="{BB962C8B-B14F-4D97-AF65-F5344CB8AC3E}">
        <p14:creationId xmlns:p14="http://schemas.microsoft.com/office/powerpoint/2010/main" val="226521872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직사각형 10">
            <a:extLst>
              <a:ext uri="{FF2B5EF4-FFF2-40B4-BE49-F238E27FC236}">
                <a16:creationId xmlns:a16="http://schemas.microsoft.com/office/drawing/2014/main" id="{8A031803-0BEA-45F8-95A7-1BFF2AB40CAF}"/>
              </a:ext>
            </a:extLst>
          </p:cNvPr>
          <p:cNvSpPr/>
          <p:nvPr/>
        </p:nvSpPr>
        <p:spPr>
          <a:xfrm>
            <a:off x="546895" y="1528482"/>
            <a:ext cx="8797130"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3200" dirty="0">
                <a:solidFill>
                  <a:schemeClr val="tx1">
                    <a:lumMod val="95000"/>
                    <a:lumOff val="5000"/>
                  </a:schemeClr>
                </a:solidFill>
                <a:latin typeface="Samsung Sharp Sans" pitchFamily="2" charset="0"/>
                <a:ea typeface="Samsung Sharp Sans" pitchFamily="2" charset="0"/>
                <a:cs typeface="Samsung Sharp Sans" pitchFamily="2" charset="0"/>
              </a:rPr>
              <a:t> Naïve Bayes Classifier (2/5)</a:t>
            </a:r>
          </a:p>
        </p:txBody>
      </p:sp>
      <p:grpSp>
        <p:nvGrpSpPr>
          <p:cNvPr id="12" name="그룹 11">
            <a:extLst>
              <a:ext uri="{FF2B5EF4-FFF2-40B4-BE49-F238E27FC236}">
                <a16:creationId xmlns:a16="http://schemas.microsoft.com/office/drawing/2014/main" id="{5C67985D-DE6F-46D9-A9F4-A5405E003C06}"/>
              </a:ext>
            </a:extLst>
          </p:cNvPr>
          <p:cNvGrpSpPr/>
          <p:nvPr/>
        </p:nvGrpSpPr>
        <p:grpSpPr>
          <a:xfrm>
            <a:off x="558800" y="2232686"/>
            <a:ext cx="8785225" cy="215444"/>
            <a:chOff x="1027113" y="2045625"/>
            <a:chExt cx="8785225" cy="215444"/>
          </a:xfrm>
        </p:grpSpPr>
        <p:sp>
          <p:nvSpPr>
            <p:cNvPr id="13" name="직사각형 12">
              <a:extLst>
                <a:ext uri="{FF2B5EF4-FFF2-40B4-BE49-F238E27FC236}">
                  <a16:creationId xmlns:a16="http://schemas.microsoft.com/office/drawing/2014/main" id="{86D58D0E-5621-4697-8C65-8936C2FFC749}"/>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latinLnBrk="0"/>
              <a:endParaRPr lang="ko-KR" altLang="en-US"/>
            </a:p>
          </p:txBody>
        </p:sp>
        <p:sp>
          <p:nvSpPr>
            <p:cNvPr id="14" name="직사각형 13">
              <a:extLst>
                <a:ext uri="{FF2B5EF4-FFF2-40B4-BE49-F238E27FC236}">
                  <a16:creationId xmlns:a16="http://schemas.microsoft.com/office/drawing/2014/main" id="{0B3BE855-AF3E-449F-9096-716372C66F04}"/>
                </a:ext>
              </a:extLst>
            </p:cNvPr>
            <p:cNvSpPr/>
            <p:nvPr/>
          </p:nvSpPr>
          <p:spPr>
            <a:xfrm>
              <a:off x="1179513" y="204562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atinLnBrk="0">
                <a:spcAft>
                  <a:spcPts val="600"/>
                </a:spcAft>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Naïve Bayes classifier using the BOW model:</a:t>
              </a:r>
            </a:p>
          </p:txBody>
        </p:sp>
      </p:grpSp>
      <p:sp>
        <p:nvSpPr>
          <p:cNvPr id="17" name="직사각형 16">
            <a:extLst>
              <a:ext uri="{FF2B5EF4-FFF2-40B4-BE49-F238E27FC236}">
                <a16:creationId xmlns:a16="http://schemas.microsoft.com/office/drawing/2014/main" id="{1997B391-E432-4273-ADA0-6D23CBC8DD8E}"/>
              </a:ext>
            </a:extLst>
          </p:cNvPr>
          <p:cNvSpPr/>
          <p:nvPr/>
        </p:nvSpPr>
        <p:spPr>
          <a:xfrm>
            <a:off x="558800" y="525055"/>
            <a:ext cx="9050020"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atinLnBrk="0"/>
            <a:r>
              <a:rPr lang="en-US" altLang="ko-KR" sz="1600" dirty="0">
                <a:solidFill>
                  <a:schemeClr val="bg1">
                    <a:lumMod val="95000"/>
                  </a:schemeClr>
                </a:solidFill>
                <a:latin typeface="SamsungOne 700" panose="020B0803030303020204" pitchFamily="34" charset="0"/>
                <a:ea typeface="SamsungOne 700" panose="020B0803030303020204" pitchFamily="34" charset="0"/>
              </a:rPr>
              <a:t>UNIT 6. </a:t>
            </a:r>
            <a:br>
              <a:rPr lang="en-US" altLang="ko-KR" dirty="0">
                <a:solidFill>
                  <a:schemeClr val="bg1">
                    <a:lumMod val="95000"/>
                  </a:schemeClr>
                </a:solidFill>
                <a:latin typeface="SamsungOne 700" panose="020B0803030303020204" pitchFamily="34" charset="0"/>
                <a:ea typeface="SamsungOne 700" panose="020B0803030303020204" pitchFamily="34" charset="0"/>
              </a:rPr>
            </a:br>
            <a:r>
              <a:rPr lang="en-US" altLang="ko-KR" sz="2000" dirty="0">
                <a:solidFill>
                  <a:schemeClr val="bg1">
                    <a:lumMod val="95000"/>
                  </a:schemeClr>
                </a:solidFill>
                <a:latin typeface="SamsungOne 700" panose="020B0803030303020204" pitchFamily="34" charset="0"/>
                <a:ea typeface="SamsungOne 700" panose="020B0803030303020204" pitchFamily="34" charset="0"/>
              </a:rPr>
              <a:t>6.6. </a:t>
            </a:r>
            <a:r>
              <a:rPr lang="en-US" altLang="ko-KR" sz="2000" dirty="0">
                <a:solidFill>
                  <a:schemeClr val="bg1">
                    <a:lumMod val="95000"/>
                  </a:schemeClr>
                </a:solidFill>
                <a:latin typeface="SamsungOne 400" panose="020B0503030303020204" pitchFamily="34" charset="0"/>
                <a:ea typeface="SamsungOne 400" panose="020B0503030303020204" pitchFamily="34" charset="0"/>
              </a:rPr>
              <a:t>Classification Analysis</a:t>
            </a:r>
          </a:p>
        </p:txBody>
      </p:sp>
      <mc:AlternateContent xmlns:mc="http://schemas.openxmlformats.org/markup-compatibility/2006" xmlns:a14="http://schemas.microsoft.com/office/drawing/2010/main">
        <mc:Choice Requires="a14">
          <p:sp>
            <p:nvSpPr>
              <p:cNvPr id="19" name="Rectangle 12">
                <a:extLst>
                  <a:ext uri="{FF2B5EF4-FFF2-40B4-BE49-F238E27FC236}">
                    <a16:creationId xmlns:a16="http://schemas.microsoft.com/office/drawing/2014/main" id="{BB1493B3-7206-4FDB-AF68-34317CC291C5}"/>
                  </a:ext>
                </a:extLst>
              </p:cNvPr>
              <p:cNvSpPr/>
              <p:nvPr/>
            </p:nvSpPr>
            <p:spPr>
              <a:xfrm>
                <a:off x="711201" y="2563519"/>
                <a:ext cx="8632824" cy="9716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latinLnBrk="0">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Prediction based on the comparison between </a:t>
                </a:r>
                <a14:m>
                  <m:oMath xmlns:m="http://schemas.openxmlformats.org/officeDocument/2006/math">
                    <m:sSub>
                      <m:sSubPr>
                        <m:ctrlP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ctrlPr>
                      </m:sSubPr>
                      <m:e>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𝑃</m:t>
                        </m:r>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m:t>
                        </m:r>
                        <m:r>
                          <a:rPr lang="en-US" altLang="ko-KR" sz="1400" i="1" smtClean="0">
                            <a:solidFill>
                              <a:srgbClr val="FF0000"/>
                            </a:solidFill>
                            <a:latin typeface="Cambria Math" panose="02040503050406030204" pitchFamily="18" charset="0"/>
                            <a:cs typeface="Times New Roman" panose="02020603050405020304" pitchFamily="18" charset="0"/>
                          </a:rPr>
                          <m:t>𝐴</m:t>
                        </m:r>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m:t>
                        </m:r>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𝑤</m:t>
                        </m:r>
                      </m:e>
                      <m:sub>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1</m:t>
                        </m:r>
                      </m:sub>
                    </m:sSub>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m:t>
                    </m:r>
                    <m:sSub>
                      <m:sSubPr>
                        <m:ctrlP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ctrlPr>
                      </m:sSubPr>
                      <m:e>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𝑤</m:t>
                        </m:r>
                      </m:e>
                      <m:sub>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2</m:t>
                        </m:r>
                      </m:sub>
                    </m:sSub>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m:t>
                    </m:r>
                    <m:sSub>
                      <m:sSubPr>
                        <m:ctrlP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ctrlPr>
                      </m:sSubPr>
                      <m:e>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𝑤</m:t>
                        </m:r>
                      </m:e>
                      <m:sub>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3</m:t>
                        </m:r>
                      </m:sub>
                    </m:sSub>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m:t>
                    </m:r>
                  </m:oMath>
                </a14:m>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and </a:t>
                </a:r>
                <a14:m>
                  <m:oMath xmlns:m="http://schemas.openxmlformats.org/officeDocument/2006/math">
                    <m:sSub>
                      <m:sSubPr>
                        <m:ctrlP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ctrlPr>
                      </m:sSubPr>
                      <m:e>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𝑃</m:t>
                        </m:r>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m:t>
                        </m:r>
                        <m:r>
                          <a:rPr lang="en-US" altLang="ko-KR" sz="1400" i="1" smtClean="0">
                            <a:solidFill>
                              <a:srgbClr val="193EB0"/>
                            </a:solidFill>
                            <a:latin typeface="Cambria Math" panose="02040503050406030204" pitchFamily="18" charset="0"/>
                            <a:cs typeface="Times New Roman" panose="02020603050405020304" pitchFamily="18" charset="0"/>
                          </a:rPr>
                          <m:t>𝐵</m:t>
                        </m:r>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m:t>
                        </m:r>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𝑤</m:t>
                        </m:r>
                      </m:e>
                      <m:sub>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1</m:t>
                        </m:r>
                      </m:sub>
                    </m:sSub>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m:t>
                    </m:r>
                    <m:sSub>
                      <m:sSubPr>
                        <m:ctrlP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ctrlPr>
                      </m:sSubPr>
                      <m:e>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𝑤</m:t>
                        </m:r>
                      </m:e>
                      <m:sub>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2</m:t>
                        </m:r>
                      </m:sub>
                    </m:sSub>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m:t>
                    </m:r>
                    <m:sSub>
                      <m:sSubPr>
                        <m:ctrlP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ctrlPr>
                      </m:sSubPr>
                      <m:e>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𝑤</m:t>
                        </m:r>
                      </m:e>
                      <m:sub>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3</m:t>
                        </m:r>
                      </m:sub>
                    </m:sSub>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m:t>
                    </m:r>
                  </m:oMath>
                </a14:m>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a:t>
                </a:r>
              </a:p>
              <a:p>
                <a:pPr marL="182563" indent="-182563" latinLnBrk="0">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For the comparison, only the relative difference matters. </a:t>
                </a:r>
                <a:r>
                  <a:rPr lang="en-US" altLang="ko-KR" sz="1300" dirty="0">
                    <a:solidFill>
                      <a:srgbClr val="00B050"/>
                    </a:solidFill>
                    <a:latin typeface="SamsungOne 400" panose="020B0503030303020204" pitchFamily="34" charset="0"/>
                    <a:ea typeface="SamsungOne 400" panose="020B0503030303020204" pitchFamily="34" charset="0"/>
                  </a:rPr>
                  <a:t>Question</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Which probability is higher?</a:t>
                </a:r>
              </a:p>
              <a:p>
                <a:pPr marL="182563" indent="-182563" latinLnBrk="0">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For the comparison, we do not need the common denominator </a:t>
                </a:r>
                <a14:m>
                  <m:oMath xmlns:m="http://schemas.openxmlformats.org/officeDocument/2006/math">
                    <m:sSub>
                      <m:sSubPr>
                        <m:ctrlP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ctrlPr>
                      </m:sSubPr>
                      <m:e>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𝑃</m:t>
                        </m:r>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m:t>
                        </m:r>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𝑤</m:t>
                        </m:r>
                      </m:e>
                      <m:sub>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1</m:t>
                        </m:r>
                      </m:sub>
                    </m:sSub>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m:t>
                    </m:r>
                    <m:sSub>
                      <m:sSubPr>
                        <m:ctrlP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ctrlPr>
                      </m:sSubPr>
                      <m:e>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𝑤</m:t>
                        </m:r>
                      </m:e>
                      <m:sub>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2</m:t>
                        </m:r>
                      </m:sub>
                    </m:sSub>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m:t>
                    </m:r>
                    <m:sSub>
                      <m:sSubPr>
                        <m:ctrlP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ctrlPr>
                      </m:sSubPr>
                      <m:e>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𝑤</m:t>
                        </m:r>
                      </m:e>
                      <m:sub>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3</m:t>
                        </m:r>
                      </m:sub>
                    </m:sSub>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m:t>
                    </m:r>
                  </m:oMath>
                </a14:m>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a:t>
                </a:r>
              </a:p>
            </p:txBody>
          </p:sp>
        </mc:Choice>
        <mc:Fallback xmlns="">
          <p:sp>
            <p:nvSpPr>
              <p:cNvPr id="19" name="Rectangle 12">
                <a:extLst>
                  <a:ext uri="{FF2B5EF4-FFF2-40B4-BE49-F238E27FC236}">
                    <a16:creationId xmlns:a16="http://schemas.microsoft.com/office/drawing/2014/main" xmlns:a14="http://schemas.microsoft.com/office/drawing/2010/main" xmlns="" id="{BB1493B3-7206-4FDB-AF68-34317CC291C5}"/>
                  </a:ext>
                </a:extLst>
              </p:cNvPr>
              <p:cNvSpPr>
                <a:spLocks noRot="1" noChangeAspect="1" noMove="1" noResize="1" noEditPoints="1" noAdjustHandles="1" noChangeArrowheads="1" noChangeShapeType="1" noTextEdit="1"/>
              </p:cNvSpPr>
              <p:nvPr/>
            </p:nvSpPr>
            <p:spPr>
              <a:xfrm>
                <a:off x="711201" y="2563519"/>
                <a:ext cx="8632824" cy="971658"/>
              </a:xfrm>
              <a:prstGeom prst="rect">
                <a:avLst/>
              </a:prstGeom>
              <a:blipFill rotWithShape="0">
                <a:blip r:embed="rId3"/>
                <a:stretch>
                  <a:fillRect l="-71"/>
                </a:stretch>
              </a:blipFill>
              <a:ln>
                <a:no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0" name="Rectangle 12">
                <a:extLst>
                  <a:ext uri="{FF2B5EF4-FFF2-40B4-BE49-F238E27FC236}">
                    <a16:creationId xmlns:a16="http://schemas.microsoft.com/office/drawing/2014/main" id="{BB1493B3-7206-4FDB-AF68-34317CC291C5}"/>
                  </a:ext>
                </a:extLst>
              </p:cNvPr>
              <p:cNvSpPr/>
              <p:nvPr/>
            </p:nvSpPr>
            <p:spPr>
              <a:xfrm>
                <a:off x="635000" y="3618041"/>
                <a:ext cx="8632824" cy="7917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lvl="0" algn="just">
                  <a:lnSpc>
                    <a:spcPct val="150000"/>
                  </a:lnSpc>
                </a:pPr>
                <a14:m>
                  <m:oMathPara xmlns:m="http://schemas.openxmlformats.org/officeDocument/2006/math">
                    <m:oMathParaPr>
                      <m:jc m:val="centerGroup"/>
                    </m:oMathParaPr>
                    <m:oMath xmlns:m="http://schemas.openxmlformats.org/officeDocument/2006/math">
                      <m:sSub>
                        <m:sSubPr>
                          <m:ctrlPr>
                            <a:rPr lang="en-US" altLang="ko-KR" sz="1400" i="1">
                              <a:solidFill>
                                <a:prstClr val="black"/>
                              </a:solidFill>
                              <a:latin typeface="Cambria Math" panose="02040503050406030204" pitchFamily="18" charset="0"/>
                              <a:cs typeface="Times New Roman" panose="02020603050405020304" pitchFamily="18" charset="0"/>
                            </a:rPr>
                          </m:ctrlPr>
                        </m:sSubPr>
                        <m:e>
                          <m:r>
                            <a:rPr lang="en-US" altLang="ko-KR" sz="1400" i="1">
                              <a:solidFill>
                                <a:prstClr val="black"/>
                              </a:solidFill>
                              <a:latin typeface="Cambria Math" panose="02040503050406030204" pitchFamily="18" charset="0"/>
                              <a:cs typeface="Times New Roman" panose="02020603050405020304" pitchFamily="18" charset="0"/>
                            </a:rPr>
                            <m:t>𝑃</m:t>
                          </m:r>
                          <m:r>
                            <a:rPr lang="en-US" altLang="ko-KR" sz="1400" i="1">
                              <a:solidFill>
                                <a:prstClr val="black"/>
                              </a:solidFill>
                              <a:latin typeface="Cambria Math" panose="02040503050406030204" pitchFamily="18" charset="0"/>
                              <a:cs typeface="Times New Roman" panose="02020603050405020304" pitchFamily="18" charset="0"/>
                            </a:rPr>
                            <m:t>(</m:t>
                          </m:r>
                          <m:r>
                            <a:rPr lang="en-US" altLang="ko-KR" sz="1400" i="1">
                              <a:solidFill>
                                <a:srgbClr val="FF0000"/>
                              </a:solidFill>
                              <a:latin typeface="Cambria Math" panose="02040503050406030204" pitchFamily="18" charset="0"/>
                              <a:cs typeface="Times New Roman" panose="02020603050405020304" pitchFamily="18" charset="0"/>
                            </a:rPr>
                            <m:t>𝐴</m:t>
                          </m:r>
                          <m:r>
                            <a:rPr lang="en-US" altLang="ko-KR" sz="1400" i="1">
                              <a:solidFill>
                                <a:prstClr val="black"/>
                              </a:solidFill>
                              <a:latin typeface="Cambria Math" panose="02040503050406030204" pitchFamily="18" charset="0"/>
                              <a:cs typeface="Times New Roman" panose="02020603050405020304" pitchFamily="18" charset="0"/>
                            </a:rPr>
                            <m:t>|</m:t>
                          </m:r>
                          <m:r>
                            <a:rPr lang="en-US" altLang="ko-KR" sz="1400" i="1">
                              <a:solidFill>
                                <a:prstClr val="black"/>
                              </a:solidFill>
                              <a:latin typeface="Cambria Math" panose="02040503050406030204" pitchFamily="18" charset="0"/>
                              <a:cs typeface="Times New Roman" panose="02020603050405020304" pitchFamily="18" charset="0"/>
                            </a:rPr>
                            <m:t>𝑤</m:t>
                          </m:r>
                        </m:e>
                        <m:sub>
                          <m:r>
                            <a:rPr lang="en-US" altLang="ko-KR" sz="1400" i="1">
                              <a:solidFill>
                                <a:prstClr val="black"/>
                              </a:solidFill>
                              <a:latin typeface="Cambria Math" panose="02040503050406030204" pitchFamily="18" charset="0"/>
                              <a:cs typeface="Times New Roman" panose="02020603050405020304" pitchFamily="18" charset="0"/>
                            </a:rPr>
                            <m:t>1</m:t>
                          </m:r>
                        </m:sub>
                      </m:sSub>
                      <m:r>
                        <a:rPr lang="en-US" altLang="ko-KR" sz="1400" i="1">
                          <a:solidFill>
                            <a:prstClr val="black"/>
                          </a:solidFill>
                          <a:latin typeface="Cambria Math" panose="02040503050406030204" pitchFamily="18" charset="0"/>
                          <a:cs typeface="Times New Roman" panose="02020603050405020304" pitchFamily="18" charset="0"/>
                        </a:rPr>
                        <m:t>,</m:t>
                      </m:r>
                      <m:sSub>
                        <m:sSubPr>
                          <m:ctrlPr>
                            <a:rPr lang="en-US" altLang="ko-KR" sz="1400" i="1">
                              <a:solidFill>
                                <a:prstClr val="black"/>
                              </a:solidFill>
                              <a:latin typeface="Cambria Math" panose="02040503050406030204" pitchFamily="18" charset="0"/>
                              <a:cs typeface="Times New Roman" panose="02020603050405020304" pitchFamily="18" charset="0"/>
                            </a:rPr>
                          </m:ctrlPr>
                        </m:sSubPr>
                        <m:e>
                          <m:r>
                            <a:rPr lang="en-US" altLang="ko-KR" sz="1400" i="1">
                              <a:solidFill>
                                <a:prstClr val="black"/>
                              </a:solidFill>
                              <a:latin typeface="Cambria Math" panose="02040503050406030204" pitchFamily="18" charset="0"/>
                              <a:cs typeface="Times New Roman" panose="02020603050405020304" pitchFamily="18" charset="0"/>
                            </a:rPr>
                            <m:t>𝑤</m:t>
                          </m:r>
                        </m:e>
                        <m:sub>
                          <m:r>
                            <a:rPr lang="en-US" altLang="ko-KR" sz="1400" i="1">
                              <a:solidFill>
                                <a:prstClr val="black"/>
                              </a:solidFill>
                              <a:latin typeface="Cambria Math" panose="02040503050406030204" pitchFamily="18" charset="0"/>
                              <a:cs typeface="Times New Roman" panose="02020603050405020304" pitchFamily="18" charset="0"/>
                            </a:rPr>
                            <m:t>2</m:t>
                          </m:r>
                        </m:sub>
                      </m:sSub>
                      <m:r>
                        <a:rPr lang="en-US" altLang="ko-KR" sz="1400" i="1">
                          <a:solidFill>
                            <a:prstClr val="black"/>
                          </a:solidFill>
                          <a:latin typeface="Cambria Math" panose="02040503050406030204" pitchFamily="18" charset="0"/>
                          <a:cs typeface="Times New Roman" panose="02020603050405020304" pitchFamily="18" charset="0"/>
                        </a:rPr>
                        <m:t>,</m:t>
                      </m:r>
                      <m:sSub>
                        <m:sSubPr>
                          <m:ctrlPr>
                            <a:rPr lang="en-US" altLang="ko-KR" sz="1400" i="1">
                              <a:solidFill>
                                <a:prstClr val="black"/>
                              </a:solidFill>
                              <a:latin typeface="Cambria Math" panose="02040503050406030204" pitchFamily="18" charset="0"/>
                              <a:cs typeface="Times New Roman" panose="02020603050405020304" pitchFamily="18" charset="0"/>
                            </a:rPr>
                          </m:ctrlPr>
                        </m:sSubPr>
                        <m:e>
                          <m:r>
                            <a:rPr lang="en-US" altLang="ko-KR" sz="1400" i="1">
                              <a:solidFill>
                                <a:prstClr val="black"/>
                              </a:solidFill>
                              <a:latin typeface="Cambria Math" panose="02040503050406030204" pitchFamily="18" charset="0"/>
                              <a:cs typeface="Times New Roman" panose="02020603050405020304" pitchFamily="18" charset="0"/>
                            </a:rPr>
                            <m:t>𝑤</m:t>
                          </m:r>
                        </m:e>
                        <m:sub>
                          <m:r>
                            <a:rPr lang="en-US" altLang="ko-KR" sz="1400" i="1">
                              <a:solidFill>
                                <a:prstClr val="black"/>
                              </a:solidFill>
                              <a:latin typeface="Cambria Math" panose="02040503050406030204" pitchFamily="18" charset="0"/>
                              <a:cs typeface="Times New Roman" panose="02020603050405020304" pitchFamily="18" charset="0"/>
                            </a:rPr>
                            <m:t>3</m:t>
                          </m:r>
                        </m:sub>
                      </m:sSub>
                      <m:r>
                        <a:rPr lang="en-US" altLang="ko-KR" sz="1400" i="1">
                          <a:solidFill>
                            <a:prstClr val="black"/>
                          </a:solidFill>
                          <a:latin typeface="Cambria Math" panose="02040503050406030204" pitchFamily="18" charset="0"/>
                          <a:cs typeface="Times New Roman" panose="02020603050405020304" pitchFamily="18" charset="0"/>
                        </a:rPr>
                        <m:t>,…)</m:t>
                      </m:r>
                      <m:r>
                        <a:rPr lang="en-US" altLang="ko-KR" sz="1400" b="1" i="1">
                          <a:solidFill>
                            <a:prstClr val="black"/>
                          </a:solidFill>
                          <a:latin typeface="Cambria Math" panose="02040503050406030204" pitchFamily="18" charset="0"/>
                          <a:cs typeface="Times New Roman" panose="02020603050405020304" pitchFamily="18" charset="0"/>
                        </a:rPr>
                        <m:t> </m:t>
                      </m:r>
                      <m:r>
                        <a:rPr lang="en-US" altLang="ko-KR" sz="1400" b="1"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 </m:t>
                      </m:r>
                      <m:r>
                        <a:rPr lang="en-US" altLang="ko-KR" sz="1400" i="1">
                          <a:solidFill>
                            <a:prstClr val="black"/>
                          </a:solidFill>
                          <a:latin typeface="Cambria Math" panose="02040503050406030204" pitchFamily="18" charset="0"/>
                          <a:cs typeface="Times New Roman" panose="02020603050405020304" pitchFamily="18" charset="0"/>
                        </a:rPr>
                        <m:t>𝑃</m:t>
                      </m:r>
                      <m:d>
                        <m:dPr>
                          <m:ctrlPr>
                            <a:rPr lang="en-US" altLang="ko-KR" sz="1400" i="1">
                              <a:solidFill>
                                <a:prstClr val="black"/>
                              </a:solidFill>
                              <a:latin typeface="Cambria Math" panose="02040503050406030204" pitchFamily="18" charset="0"/>
                              <a:cs typeface="Times New Roman" panose="02020603050405020304" pitchFamily="18" charset="0"/>
                            </a:rPr>
                          </m:ctrlPr>
                        </m:dPr>
                        <m:e>
                          <m:sSub>
                            <m:sSubPr>
                              <m:ctrlPr>
                                <a:rPr lang="en-US" altLang="ko-KR" sz="1400" i="1">
                                  <a:solidFill>
                                    <a:prstClr val="black"/>
                                  </a:solidFill>
                                  <a:latin typeface="Cambria Math" panose="02040503050406030204" pitchFamily="18" charset="0"/>
                                  <a:cs typeface="Times New Roman" panose="02020603050405020304" pitchFamily="18" charset="0"/>
                                </a:rPr>
                              </m:ctrlPr>
                            </m:sSubPr>
                            <m:e>
                              <m:r>
                                <a:rPr lang="en-US" altLang="ko-KR" sz="1400" i="1">
                                  <a:solidFill>
                                    <a:prstClr val="black"/>
                                  </a:solidFill>
                                  <a:latin typeface="Cambria Math" panose="02040503050406030204" pitchFamily="18" charset="0"/>
                                  <a:cs typeface="Times New Roman" panose="02020603050405020304" pitchFamily="18" charset="0"/>
                                </a:rPr>
                                <m:t>𝑤</m:t>
                              </m:r>
                            </m:e>
                            <m:sub>
                              <m:r>
                                <a:rPr lang="en-US" altLang="ko-KR" sz="1400" i="1">
                                  <a:solidFill>
                                    <a:prstClr val="black"/>
                                  </a:solidFill>
                                  <a:latin typeface="Cambria Math" panose="02040503050406030204" pitchFamily="18" charset="0"/>
                                  <a:cs typeface="Times New Roman" panose="02020603050405020304" pitchFamily="18" charset="0"/>
                                </a:rPr>
                                <m:t>1</m:t>
                              </m:r>
                            </m:sub>
                          </m:sSub>
                          <m:r>
                            <a:rPr lang="en-US" altLang="ko-KR" sz="1400" i="1">
                              <a:solidFill>
                                <a:prstClr val="black"/>
                              </a:solidFill>
                              <a:latin typeface="Cambria Math" panose="02040503050406030204" pitchFamily="18" charset="0"/>
                              <a:cs typeface="Times New Roman" panose="02020603050405020304" pitchFamily="18" charset="0"/>
                            </a:rPr>
                            <m:t>,</m:t>
                          </m:r>
                          <m:sSub>
                            <m:sSubPr>
                              <m:ctrlPr>
                                <a:rPr lang="en-US" altLang="ko-KR" sz="1400" i="1">
                                  <a:solidFill>
                                    <a:prstClr val="black"/>
                                  </a:solidFill>
                                  <a:latin typeface="Cambria Math" panose="02040503050406030204" pitchFamily="18" charset="0"/>
                                  <a:cs typeface="Times New Roman" panose="02020603050405020304" pitchFamily="18" charset="0"/>
                                </a:rPr>
                              </m:ctrlPr>
                            </m:sSubPr>
                            <m:e>
                              <m:r>
                                <a:rPr lang="en-US" altLang="ko-KR" sz="1400" i="1">
                                  <a:solidFill>
                                    <a:prstClr val="black"/>
                                  </a:solidFill>
                                  <a:latin typeface="Cambria Math" panose="02040503050406030204" pitchFamily="18" charset="0"/>
                                  <a:cs typeface="Times New Roman" panose="02020603050405020304" pitchFamily="18" charset="0"/>
                                </a:rPr>
                                <m:t>𝑤</m:t>
                              </m:r>
                            </m:e>
                            <m:sub>
                              <m:r>
                                <a:rPr lang="en-US" altLang="ko-KR" sz="1400" i="1">
                                  <a:solidFill>
                                    <a:prstClr val="black"/>
                                  </a:solidFill>
                                  <a:latin typeface="Cambria Math" panose="02040503050406030204" pitchFamily="18" charset="0"/>
                                  <a:cs typeface="Times New Roman" panose="02020603050405020304" pitchFamily="18" charset="0"/>
                                </a:rPr>
                                <m:t>2</m:t>
                              </m:r>
                            </m:sub>
                          </m:sSub>
                          <m:r>
                            <a:rPr lang="en-US" altLang="ko-KR" sz="1400" i="1">
                              <a:solidFill>
                                <a:prstClr val="black"/>
                              </a:solidFill>
                              <a:latin typeface="Cambria Math" panose="02040503050406030204" pitchFamily="18" charset="0"/>
                              <a:cs typeface="Times New Roman" panose="02020603050405020304" pitchFamily="18" charset="0"/>
                            </a:rPr>
                            <m:t>,</m:t>
                          </m:r>
                          <m:sSub>
                            <m:sSubPr>
                              <m:ctrlPr>
                                <a:rPr lang="en-US" altLang="ko-KR" sz="1400" i="1">
                                  <a:solidFill>
                                    <a:prstClr val="black"/>
                                  </a:solidFill>
                                  <a:latin typeface="Cambria Math" panose="02040503050406030204" pitchFamily="18" charset="0"/>
                                  <a:cs typeface="Times New Roman" panose="02020603050405020304" pitchFamily="18" charset="0"/>
                                </a:rPr>
                              </m:ctrlPr>
                            </m:sSubPr>
                            <m:e>
                              <m:r>
                                <a:rPr lang="en-US" altLang="ko-KR" sz="1400" i="1">
                                  <a:solidFill>
                                    <a:prstClr val="black"/>
                                  </a:solidFill>
                                  <a:latin typeface="Cambria Math" panose="02040503050406030204" pitchFamily="18" charset="0"/>
                                  <a:cs typeface="Times New Roman" panose="02020603050405020304" pitchFamily="18" charset="0"/>
                                </a:rPr>
                                <m:t>𝑤</m:t>
                              </m:r>
                            </m:e>
                            <m:sub>
                              <m:r>
                                <a:rPr lang="en-US" altLang="ko-KR" sz="1400" i="1">
                                  <a:solidFill>
                                    <a:prstClr val="black"/>
                                  </a:solidFill>
                                  <a:latin typeface="Cambria Math" panose="02040503050406030204" pitchFamily="18" charset="0"/>
                                  <a:cs typeface="Times New Roman" panose="02020603050405020304" pitchFamily="18" charset="0"/>
                                </a:rPr>
                                <m:t>3</m:t>
                              </m:r>
                            </m:sub>
                          </m:sSub>
                          <m:r>
                            <a:rPr lang="en-US" altLang="ko-KR" sz="1400" i="1">
                              <a:solidFill>
                                <a:prstClr val="black"/>
                              </a:solidFill>
                              <a:latin typeface="Cambria Math" panose="02040503050406030204" pitchFamily="18" charset="0"/>
                              <a:cs typeface="Times New Roman" panose="02020603050405020304" pitchFamily="18" charset="0"/>
                            </a:rPr>
                            <m:t>,…</m:t>
                          </m:r>
                        </m:e>
                        <m:e>
                          <m:r>
                            <a:rPr lang="en-US" altLang="ko-KR" sz="1400" i="1">
                              <a:solidFill>
                                <a:srgbClr val="FF0000"/>
                              </a:solidFill>
                              <a:latin typeface="Cambria Math" panose="02040503050406030204" pitchFamily="18" charset="0"/>
                              <a:cs typeface="Times New Roman" panose="02020603050405020304" pitchFamily="18" charset="0"/>
                            </a:rPr>
                            <m:t>𝐴</m:t>
                          </m:r>
                        </m:e>
                      </m:d>
                      <m:r>
                        <a:rPr lang="en-US" altLang="ko-KR" sz="1400" i="1">
                          <a:solidFill>
                            <a:prstClr val="black"/>
                          </a:solidFill>
                          <a:latin typeface="Cambria Math" panose="02040503050406030204" pitchFamily="18" charset="0"/>
                          <a:cs typeface="Times New Roman" panose="02020603050405020304" pitchFamily="18" charset="0"/>
                        </a:rPr>
                        <m:t>𝑃</m:t>
                      </m:r>
                      <m:r>
                        <a:rPr lang="en-US" altLang="ko-KR" sz="1400" i="1">
                          <a:solidFill>
                            <a:prstClr val="black"/>
                          </a:solidFill>
                          <a:latin typeface="Cambria Math" panose="02040503050406030204" pitchFamily="18" charset="0"/>
                          <a:cs typeface="Times New Roman" panose="02020603050405020304" pitchFamily="18" charset="0"/>
                        </a:rPr>
                        <m:t>(</m:t>
                      </m:r>
                      <m:r>
                        <a:rPr lang="en-US" altLang="ko-KR" sz="1400" i="1">
                          <a:solidFill>
                            <a:srgbClr val="FF0000"/>
                          </a:solidFill>
                          <a:latin typeface="Cambria Math" panose="02040503050406030204" pitchFamily="18" charset="0"/>
                          <a:cs typeface="Times New Roman" panose="02020603050405020304" pitchFamily="18" charset="0"/>
                        </a:rPr>
                        <m:t>𝐴</m:t>
                      </m:r>
                      <m:r>
                        <a:rPr lang="en-US" altLang="ko-KR" sz="1400" i="1">
                          <a:solidFill>
                            <a:prstClr val="black"/>
                          </a:solidFill>
                          <a:latin typeface="Cambria Math" panose="02040503050406030204" pitchFamily="18" charset="0"/>
                          <a:cs typeface="Times New Roman" panose="02020603050405020304" pitchFamily="18" charset="0"/>
                        </a:rPr>
                        <m:t>)</m:t>
                      </m:r>
                    </m:oMath>
                  </m:oMathPara>
                </a14:m>
                <a:endParaRPr lang="en-US" altLang="ko-KR" sz="1400" i="1" dirty="0">
                  <a:solidFill>
                    <a:prstClr val="black"/>
                  </a:solidFill>
                  <a:latin typeface="Times New Roman" panose="02020603050405020304" pitchFamily="18" charset="0"/>
                  <a:cs typeface="Times New Roman" panose="02020603050405020304" pitchFamily="18" charset="0"/>
                </a:endParaRPr>
              </a:p>
              <a:p>
                <a:pPr lvl="0" algn="just">
                  <a:lnSpc>
                    <a:spcPct val="150000"/>
                  </a:lnSpc>
                </a:pPr>
                <a14:m>
                  <m:oMathPara xmlns:m="http://schemas.openxmlformats.org/officeDocument/2006/math">
                    <m:oMathParaPr>
                      <m:jc m:val="centerGroup"/>
                    </m:oMathParaPr>
                    <m:oMath xmlns:m="http://schemas.openxmlformats.org/officeDocument/2006/math">
                      <m:sSub>
                        <m:sSubPr>
                          <m:ctrlPr>
                            <a:rPr lang="en-US" altLang="ko-KR" sz="1400" i="1">
                              <a:solidFill>
                                <a:prstClr val="black"/>
                              </a:solidFill>
                              <a:latin typeface="Cambria Math" panose="02040503050406030204" pitchFamily="18" charset="0"/>
                              <a:cs typeface="Times New Roman" panose="02020603050405020304" pitchFamily="18" charset="0"/>
                            </a:rPr>
                          </m:ctrlPr>
                        </m:sSubPr>
                        <m:e>
                          <m:r>
                            <a:rPr lang="en-US" altLang="ko-KR" sz="1400" i="1">
                              <a:solidFill>
                                <a:prstClr val="black"/>
                              </a:solidFill>
                              <a:latin typeface="Cambria Math" panose="02040503050406030204" pitchFamily="18" charset="0"/>
                              <a:cs typeface="Times New Roman" panose="02020603050405020304" pitchFamily="18" charset="0"/>
                            </a:rPr>
                            <m:t>𝑃</m:t>
                          </m:r>
                          <m:r>
                            <a:rPr lang="en-US" altLang="ko-KR" sz="1400" i="1">
                              <a:solidFill>
                                <a:prstClr val="black"/>
                              </a:solidFill>
                              <a:latin typeface="Cambria Math" panose="02040503050406030204" pitchFamily="18" charset="0"/>
                              <a:cs typeface="Times New Roman" panose="02020603050405020304" pitchFamily="18" charset="0"/>
                            </a:rPr>
                            <m:t>(</m:t>
                          </m:r>
                          <m:r>
                            <a:rPr lang="en-US" altLang="ko-KR" sz="1400" i="1" smtClean="0">
                              <a:solidFill>
                                <a:srgbClr val="193EB0"/>
                              </a:solidFill>
                              <a:latin typeface="Cambria Math" panose="02040503050406030204" pitchFamily="18" charset="0"/>
                              <a:cs typeface="Times New Roman" panose="02020603050405020304" pitchFamily="18" charset="0"/>
                            </a:rPr>
                            <m:t>𝐵</m:t>
                          </m:r>
                          <m:r>
                            <a:rPr lang="en-US" altLang="ko-KR" sz="1400" i="1">
                              <a:solidFill>
                                <a:prstClr val="black"/>
                              </a:solidFill>
                              <a:latin typeface="Cambria Math" panose="02040503050406030204" pitchFamily="18" charset="0"/>
                              <a:cs typeface="Times New Roman" panose="02020603050405020304" pitchFamily="18" charset="0"/>
                            </a:rPr>
                            <m:t>|</m:t>
                          </m:r>
                          <m:r>
                            <a:rPr lang="en-US" altLang="ko-KR" sz="1400" i="1">
                              <a:solidFill>
                                <a:prstClr val="black"/>
                              </a:solidFill>
                              <a:latin typeface="Cambria Math" panose="02040503050406030204" pitchFamily="18" charset="0"/>
                              <a:cs typeface="Times New Roman" panose="02020603050405020304" pitchFamily="18" charset="0"/>
                            </a:rPr>
                            <m:t>𝑤</m:t>
                          </m:r>
                        </m:e>
                        <m:sub>
                          <m:r>
                            <a:rPr lang="en-US" altLang="ko-KR" sz="1400" i="1">
                              <a:solidFill>
                                <a:prstClr val="black"/>
                              </a:solidFill>
                              <a:latin typeface="Cambria Math" panose="02040503050406030204" pitchFamily="18" charset="0"/>
                              <a:cs typeface="Times New Roman" panose="02020603050405020304" pitchFamily="18" charset="0"/>
                            </a:rPr>
                            <m:t>1</m:t>
                          </m:r>
                        </m:sub>
                      </m:sSub>
                      <m:r>
                        <a:rPr lang="en-US" altLang="ko-KR" sz="1400" i="1">
                          <a:solidFill>
                            <a:prstClr val="black"/>
                          </a:solidFill>
                          <a:latin typeface="Cambria Math" panose="02040503050406030204" pitchFamily="18" charset="0"/>
                          <a:cs typeface="Times New Roman" panose="02020603050405020304" pitchFamily="18" charset="0"/>
                        </a:rPr>
                        <m:t>,</m:t>
                      </m:r>
                      <m:sSub>
                        <m:sSubPr>
                          <m:ctrlPr>
                            <a:rPr lang="en-US" altLang="ko-KR" sz="1400" i="1">
                              <a:solidFill>
                                <a:prstClr val="black"/>
                              </a:solidFill>
                              <a:latin typeface="Cambria Math" panose="02040503050406030204" pitchFamily="18" charset="0"/>
                              <a:cs typeface="Times New Roman" panose="02020603050405020304" pitchFamily="18" charset="0"/>
                            </a:rPr>
                          </m:ctrlPr>
                        </m:sSubPr>
                        <m:e>
                          <m:r>
                            <a:rPr lang="en-US" altLang="ko-KR" sz="1400" i="1">
                              <a:solidFill>
                                <a:prstClr val="black"/>
                              </a:solidFill>
                              <a:latin typeface="Cambria Math" panose="02040503050406030204" pitchFamily="18" charset="0"/>
                              <a:cs typeface="Times New Roman" panose="02020603050405020304" pitchFamily="18" charset="0"/>
                            </a:rPr>
                            <m:t>𝑤</m:t>
                          </m:r>
                        </m:e>
                        <m:sub>
                          <m:r>
                            <a:rPr lang="en-US" altLang="ko-KR" sz="1400" i="1">
                              <a:solidFill>
                                <a:prstClr val="black"/>
                              </a:solidFill>
                              <a:latin typeface="Cambria Math" panose="02040503050406030204" pitchFamily="18" charset="0"/>
                              <a:cs typeface="Times New Roman" panose="02020603050405020304" pitchFamily="18" charset="0"/>
                            </a:rPr>
                            <m:t>2</m:t>
                          </m:r>
                        </m:sub>
                      </m:sSub>
                      <m:r>
                        <a:rPr lang="en-US" altLang="ko-KR" sz="1400" i="1">
                          <a:solidFill>
                            <a:prstClr val="black"/>
                          </a:solidFill>
                          <a:latin typeface="Cambria Math" panose="02040503050406030204" pitchFamily="18" charset="0"/>
                          <a:cs typeface="Times New Roman" panose="02020603050405020304" pitchFamily="18" charset="0"/>
                        </a:rPr>
                        <m:t>,</m:t>
                      </m:r>
                      <m:sSub>
                        <m:sSubPr>
                          <m:ctrlPr>
                            <a:rPr lang="en-US" altLang="ko-KR" sz="1400" i="1">
                              <a:solidFill>
                                <a:prstClr val="black"/>
                              </a:solidFill>
                              <a:latin typeface="Cambria Math" panose="02040503050406030204" pitchFamily="18" charset="0"/>
                              <a:cs typeface="Times New Roman" panose="02020603050405020304" pitchFamily="18" charset="0"/>
                            </a:rPr>
                          </m:ctrlPr>
                        </m:sSubPr>
                        <m:e>
                          <m:r>
                            <a:rPr lang="en-US" altLang="ko-KR" sz="1400" i="1">
                              <a:solidFill>
                                <a:prstClr val="black"/>
                              </a:solidFill>
                              <a:latin typeface="Cambria Math" panose="02040503050406030204" pitchFamily="18" charset="0"/>
                              <a:cs typeface="Times New Roman" panose="02020603050405020304" pitchFamily="18" charset="0"/>
                            </a:rPr>
                            <m:t>𝑤</m:t>
                          </m:r>
                        </m:e>
                        <m:sub>
                          <m:r>
                            <a:rPr lang="en-US" altLang="ko-KR" sz="1400" i="1">
                              <a:solidFill>
                                <a:prstClr val="black"/>
                              </a:solidFill>
                              <a:latin typeface="Cambria Math" panose="02040503050406030204" pitchFamily="18" charset="0"/>
                              <a:cs typeface="Times New Roman" panose="02020603050405020304" pitchFamily="18" charset="0"/>
                            </a:rPr>
                            <m:t>3</m:t>
                          </m:r>
                        </m:sub>
                      </m:sSub>
                      <m:r>
                        <a:rPr lang="en-US" altLang="ko-KR" sz="1400" i="1">
                          <a:solidFill>
                            <a:prstClr val="black"/>
                          </a:solidFill>
                          <a:latin typeface="Cambria Math" panose="02040503050406030204" pitchFamily="18" charset="0"/>
                          <a:cs typeface="Times New Roman" panose="02020603050405020304" pitchFamily="18" charset="0"/>
                        </a:rPr>
                        <m:t>,…) </m:t>
                      </m:r>
                      <m:r>
                        <a:rPr lang="en-US" altLang="ko-KR" sz="1400" b="1"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 </m:t>
                      </m:r>
                      <m:r>
                        <a:rPr lang="en-US" altLang="ko-KR" sz="1400" i="1">
                          <a:solidFill>
                            <a:prstClr val="black"/>
                          </a:solidFill>
                          <a:latin typeface="Cambria Math" panose="02040503050406030204" pitchFamily="18" charset="0"/>
                          <a:cs typeface="Times New Roman" panose="02020603050405020304" pitchFamily="18" charset="0"/>
                        </a:rPr>
                        <m:t>𝑃</m:t>
                      </m:r>
                      <m:d>
                        <m:dPr>
                          <m:ctrlPr>
                            <a:rPr lang="en-US" altLang="ko-KR" sz="1400" i="1">
                              <a:solidFill>
                                <a:prstClr val="black"/>
                              </a:solidFill>
                              <a:latin typeface="Cambria Math" panose="02040503050406030204" pitchFamily="18" charset="0"/>
                              <a:cs typeface="Times New Roman" panose="02020603050405020304" pitchFamily="18" charset="0"/>
                            </a:rPr>
                          </m:ctrlPr>
                        </m:dPr>
                        <m:e>
                          <m:sSub>
                            <m:sSubPr>
                              <m:ctrlPr>
                                <a:rPr lang="en-US" altLang="ko-KR" sz="1400" i="1">
                                  <a:solidFill>
                                    <a:prstClr val="black"/>
                                  </a:solidFill>
                                  <a:latin typeface="Cambria Math" panose="02040503050406030204" pitchFamily="18" charset="0"/>
                                  <a:cs typeface="Times New Roman" panose="02020603050405020304" pitchFamily="18" charset="0"/>
                                </a:rPr>
                              </m:ctrlPr>
                            </m:sSubPr>
                            <m:e>
                              <m:r>
                                <a:rPr lang="en-US" altLang="ko-KR" sz="1400" i="1">
                                  <a:solidFill>
                                    <a:prstClr val="black"/>
                                  </a:solidFill>
                                  <a:latin typeface="Cambria Math" panose="02040503050406030204" pitchFamily="18" charset="0"/>
                                  <a:cs typeface="Times New Roman" panose="02020603050405020304" pitchFamily="18" charset="0"/>
                                </a:rPr>
                                <m:t>𝑤</m:t>
                              </m:r>
                            </m:e>
                            <m:sub>
                              <m:r>
                                <a:rPr lang="en-US" altLang="ko-KR" sz="1400" i="1">
                                  <a:solidFill>
                                    <a:prstClr val="black"/>
                                  </a:solidFill>
                                  <a:latin typeface="Cambria Math" panose="02040503050406030204" pitchFamily="18" charset="0"/>
                                  <a:cs typeface="Times New Roman" panose="02020603050405020304" pitchFamily="18" charset="0"/>
                                </a:rPr>
                                <m:t>1</m:t>
                              </m:r>
                            </m:sub>
                          </m:sSub>
                          <m:r>
                            <a:rPr lang="en-US" altLang="ko-KR" sz="1400" i="1">
                              <a:solidFill>
                                <a:prstClr val="black"/>
                              </a:solidFill>
                              <a:latin typeface="Cambria Math" panose="02040503050406030204" pitchFamily="18" charset="0"/>
                              <a:cs typeface="Times New Roman" panose="02020603050405020304" pitchFamily="18" charset="0"/>
                            </a:rPr>
                            <m:t>,</m:t>
                          </m:r>
                          <m:sSub>
                            <m:sSubPr>
                              <m:ctrlPr>
                                <a:rPr lang="en-US" altLang="ko-KR" sz="1400" i="1">
                                  <a:solidFill>
                                    <a:prstClr val="black"/>
                                  </a:solidFill>
                                  <a:latin typeface="Cambria Math" panose="02040503050406030204" pitchFamily="18" charset="0"/>
                                  <a:cs typeface="Times New Roman" panose="02020603050405020304" pitchFamily="18" charset="0"/>
                                </a:rPr>
                              </m:ctrlPr>
                            </m:sSubPr>
                            <m:e>
                              <m:r>
                                <a:rPr lang="en-US" altLang="ko-KR" sz="1400" i="1">
                                  <a:solidFill>
                                    <a:prstClr val="black"/>
                                  </a:solidFill>
                                  <a:latin typeface="Cambria Math" panose="02040503050406030204" pitchFamily="18" charset="0"/>
                                  <a:cs typeface="Times New Roman" panose="02020603050405020304" pitchFamily="18" charset="0"/>
                                </a:rPr>
                                <m:t>𝑤</m:t>
                              </m:r>
                            </m:e>
                            <m:sub>
                              <m:r>
                                <a:rPr lang="en-US" altLang="ko-KR" sz="1400" i="1">
                                  <a:solidFill>
                                    <a:prstClr val="black"/>
                                  </a:solidFill>
                                  <a:latin typeface="Cambria Math" panose="02040503050406030204" pitchFamily="18" charset="0"/>
                                  <a:cs typeface="Times New Roman" panose="02020603050405020304" pitchFamily="18" charset="0"/>
                                </a:rPr>
                                <m:t>2</m:t>
                              </m:r>
                            </m:sub>
                          </m:sSub>
                          <m:r>
                            <a:rPr lang="en-US" altLang="ko-KR" sz="1400" i="1">
                              <a:solidFill>
                                <a:prstClr val="black"/>
                              </a:solidFill>
                              <a:latin typeface="Cambria Math" panose="02040503050406030204" pitchFamily="18" charset="0"/>
                              <a:cs typeface="Times New Roman" panose="02020603050405020304" pitchFamily="18" charset="0"/>
                            </a:rPr>
                            <m:t>,</m:t>
                          </m:r>
                          <m:sSub>
                            <m:sSubPr>
                              <m:ctrlPr>
                                <a:rPr lang="en-US" altLang="ko-KR" sz="1400" i="1">
                                  <a:solidFill>
                                    <a:prstClr val="black"/>
                                  </a:solidFill>
                                  <a:latin typeface="Cambria Math" panose="02040503050406030204" pitchFamily="18" charset="0"/>
                                  <a:cs typeface="Times New Roman" panose="02020603050405020304" pitchFamily="18" charset="0"/>
                                </a:rPr>
                              </m:ctrlPr>
                            </m:sSubPr>
                            <m:e>
                              <m:r>
                                <a:rPr lang="en-US" altLang="ko-KR" sz="1400" i="1">
                                  <a:solidFill>
                                    <a:prstClr val="black"/>
                                  </a:solidFill>
                                  <a:latin typeface="Cambria Math" panose="02040503050406030204" pitchFamily="18" charset="0"/>
                                  <a:cs typeface="Times New Roman" panose="02020603050405020304" pitchFamily="18" charset="0"/>
                                </a:rPr>
                                <m:t>𝑤</m:t>
                              </m:r>
                            </m:e>
                            <m:sub>
                              <m:r>
                                <a:rPr lang="en-US" altLang="ko-KR" sz="1400" i="1">
                                  <a:solidFill>
                                    <a:prstClr val="black"/>
                                  </a:solidFill>
                                  <a:latin typeface="Cambria Math" panose="02040503050406030204" pitchFamily="18" charset="0"/>
                                  <a:cs typeface="Times New Roman" panose="02020603050405020304" pitchFamily="18" charset="0"/>
                                </a:rPr>
                                <m:t>3</m:t>
                              </m:r>
                            </m:sub>
                          </m:sSub>
                          <m:r>
                            <a:rPr lang="en-US" altLang="ko-KR" sz="1400" i="1">
                              <a:solidFill>
                                <a:prstClr val="black"/>
                              </a:solidFill>
                              <a:latin typeface="Cambria Math" panose="02040503050406030204" pitchFamily="18" charset="0"/>
                              <a:cs typeface="Times New Roman" panose="02020603050405020304" pitchFamily="18" charset="0"/>
                            </a:rPr>
                            <m:t>,…</m:t>
                          </m:r>
                        </m:e>
                        <m:e>
                          <m:r>
                            <a:rPr lang="en-US" altLang="ko-KR" sz="1400" i="1" smtClean="0">
                              <a:solidFill>
                                <a:srgbClr val="193EB0"/>
                              </a:solidFill>
                              <a:latin typeface="Cambria Math" panose="02040503050406030204" pitchFamily="18" charset="0"/>
                              <a:cs typeface="Times New Roman" panose="02020603050405020304" pitchFamily="18" charset="0"/>
                            </a:rPr>
                            <m:t>𝐵</m:t>
                          </m:r>
                        </m:e>
                      </m:d>
                      <m:r>
                        <a:rPr lang="en-US" altLang="ko-KR" sz="1400" i="1">
                          <a:solidFill>
                            <a:prstClr val="black"/>
                          </a:solidFill>
                          <a:latin typeface="Cambria Math" panose="02040503050406030204" pitchFamily="18" charset="0"/>
                          <a:cs typeface="Times New Roman" panose="02020603050405020304" pitchFamily="18" charset="0"/>
                        </a:rPr>
                        <m:t>𝑃</m:t>
                      </m:r>
                      <m:r>
                        <a:rPr lang="en-US" altLang="ko-KR" sz="1400" i="1">
                          <a:solidFill>
                            <a:prstClr val="black"/>
                          </a:solidFill>
                          <a:latin typeface="Cambria Math" panose="02040503050406030204" pitchFamily="18" charset="0"/>
                          <a:cs typeface="Times New Roman" panose="02020603050405020304" pitchFamily="18" charset="0"/>
                        </a:rPr>
                        <m:t>(</m:t>
                      </m:r>
                      <m:r>
                        <a:rPr lang="en-US" altLang="ko-KR" sz="1400" i="1" smtClean="0">
                          <a:solidFill>
                            <a:srgbClr val="193EB0"/>
                          </a:solidFill>
                          <a:latin typeface="Cambria Math" panose="02040503050406030204" pitchFamily="18" charset="0"/>
                          <a:cs typeface="Times New Roman" panose="02020603050405020304" pitchFamily="18" charset="0"/>
                        </a:rPr>
                        <m:t>𝐵</m:t>
                      </m:r>
                      <m:r>
                        <a:rPr lang="en-US" altLang="ko-KR" sz="1400" i="1">
                          <a:solidFill>
                            <a:prstClr val="black"/>
                          </a:solidFill>
                          <a:latin typeface="Cambria Math" panose="02040503050406030204" pitchFamily="18" charset="0"/>
                          <a:cs typeface="Times New Roman" panose="02020603050405020304" pitchFamily="18" charset="0"/>
                        </a:rPr>
                        <m:t>)</m:t>
                      </m:r>
                    </m:oMath>
                  </m:oMathPara>
                </a14:m>
                <a:endParaRPr lang="en-US" altLang="ko-KR" sz="1400" dirty="0">
                  <a:solidFill>
                    <a:prstClr val="black"/>
                  </a:solidFill>
                  <a:latin typeface="Times New Roman" panose="02020603050405020304" pitchFamily="18" charset="0"/>
                  <a:cs typeface="Times New Roman" panose="02020603050405020304" pitchFamily="18" charset="0"/>
                </a:endParaRPr>
              </a:p>
            </p:txBody>
          </p:sp>
        </mc:Choice>
        <mc:Fallback xmlns="">
          <p:sp>
            <p:nvSpPr>
              <p:cNvPr id="20" name="Rectangle 12">
                <a:extLst>
                  <a:ext uri="{FF2B5EF4-FFF2-40B4-BE49-F238E27FC236}">
                    <a16:creationId xmlns:a16="http://schemas.microsoft.com/office/drawing/2014/main" xmlns:a14="http://schemas.microsoft.com/office/drawing/2010/main" xmlns="" id="{BB1493B3-7206-4FDB-AF68-34317CC291C5}"/>
                  </a:ext>
                </a:extLst>
              </p:cNvPr>
              <p:cNvSpPr>
                <a:spLocks noRot="1" noChangeAspect="1" noMove="1" noResize="1" noEditPoints="1" noAdjustHandles="1" noChangeArrowheads="1" noChangeShapeType="1" noTextEdit="1"/>
              </p:cNvSpPr>
              <p:nvPr/>
            </p:nvSpPr>
            <p:spPr>
              <a:xfrm>
                <a:off x="635000" y="3618041"/>
                <a:ext cx="8632824" cy="791737"/>
              </a:xfrm>
              <a:prstGeom prst="rect">
                <a:avLst/>
              </a:prstGeom>
              <a:blipFill rotWithShape="0">
                <a:blip r:embed="rId4"/>
                <a:stretch>
                  <a:fillRect/>
                </a:stretch>
              </a:blipFill>
              <a:ln>
                <a:noFill/>
              </a:ln>
            </p:spPr>
            <p:txBody>
              <a:bodyPr/>
              <a:lstStyle/>
              <a:p>
                <a:r>
                  <a:rPr lang="ko-KR" altLang="en-US">
                    <a:noFill/>
                  </a:rPr>
                  <a:t> </a:t>
                </a:r>
              </a:p>
            </p:txBody>
          </p:sp>
        </mc:Fallback>
      </mc:AlternateContent>
      <p:sp>
        <p:nvSpPr>
          <p:cNvPr id="21" name="Rectangle 12">
            <a:extLst>
              <a:ext uri="{FF2B5EF4-FFF2-40B4-BE49-F238E27FC236}">
                <a16:creationId xmlns:a16="http://schemas.microsoft.com/office/drawing/2014/main" id="{BB1493B3-7206-4FDB-AF68-34317CC291C5}"/>
              </a:ext>
            </a:extLst>
          </p:cNvPr>
          <p:cNvSpPr/>
          <p:nvPr/>
        </p:nvSpPr>
        <p:spPr>
          <a:xfrm>
            <a:off x="711201" y="4579726"/>
            <a:ext cx="8632824" cy="5455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latinLnBrk="0">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In the BOW model, the words occur independently from each other. </a:t>
            </a:r>
            <a:b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b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Thus, we can expand in the following way.</a:t>
            </a:r>
          </a:p>
        </p:txBody>
      </p:sp>
      <mc:AlternateContent xmlns:mc="http://schemas.openxmlformats.org/markup-compatibility/2006" xmlns:a14="http://schemas.microsoft.com/office/drawing/2010/main">
        <mc:Choice Requires="a14">
          <p:sp>
            <p:nvSpPr>
              <p:cNvPr id="22" name="Rectangle 12">
                <a:extLst>
                  <a:ext uri="{FF2B5EF4-FFF2-40B4-BE49-F238E27FC236}">
                    <a16:creationId xmlns:a16="http://schemas.microsoft.com/office/drawing/2014/main" id="{BB1493B3-7206-4FDB-AF68-34317CC291C5}"/>
                  </a:ext>
                </a:extLst>
              </p:cNvPr>
              <p:cNvSpPr/>
              <p:nvPr/>
            </p:nvSpPr>
            <p:spPr>
              <a:xfrm>
                <a:off x="635000" y="5193547"/>
                <a:ext cx="8632824" cy="7917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lvl="0" algn="just">
                  <a:lnSpc>
                    <a:spcPct val="150000"/>
                  </a:lnSpc>
                </a:pPr>
                <a14:m>
                  <m:oMathPara xmlns:m="http://schemas.openxmlformats.org/officeDocument/2006/math">
                    <m:oMathParaPr>
                      <m:jc m:val="centerGroup"/>
                    </m:oMathParaPr>
                    <m:oMath xmlns:m="http://schemas.openxmlformats.org/officeDocument/2006/math">
                      <m:sSub>
                        <m:sSubPr>
                          <m:ctrlPr>
                            <a:rPr lang="en-US" altLang="ko-KR" sz="1400" i="1">
                              <a:solidFill>
                                <a:prstClr val="black"/>
                              </a:solidFill>
                              <a:latin typeface="Cambria Math" panose="02040503050406030204" pitchFamily="18" charset="0"/>
                              <a:cs typeface="Times New Roman" panose="02020603050405020304" pitchFamily="18" charset="0"/>
                            </a:rPr>
                          </m:ctrlPr>
                        </m:sSubPr>
                        <m:e>
                          <m:r>
                            <a:rPr lang="en-US" altLang="ko-KR" sz="1400" i="1">
                              <a:solidFill>
                                <a:prstClr val="black"/>
                              </a:solidFill>
                              <a:latin typeface="Cambria Math" panose="02040503050406030204" pitchFamily="18" charset="0"/>
                              <a:cs typeface="Times New Roman" panose="02020603050405020304" pitchFamily="18" charset="0"/>
                            </a:rPr>
                            <m:t>𝑃</m:t>
                          </m:r>
                          <m:r>
                            <a:rPr lang="en-US" altLang="ko-KR" sz="1400" i="1">
                              <a:solidFill>
                                <a:prstClr val="black"/>
                              </a:solidFill>
                              <a:latin typeface="Cambria Math" panose="02040503050406030204" pitchFamily="18" charset="0"/>
                              <a:cs typeface="Times New Roman" panose="02020603050405020304" pitchFamily="18" charset="0"/>
                            </a:rPr>
                            <m:t>(</m:t>
                          </m:r>
                          <m:r>
                            <a:rPr lang="en-US" altLang="ko-KR" sz="1400" i="1">
                              <a:solidFill>
                                <a:srgbClr val="FF0000"/>
                              </a:solidFill>
                              <a:latin typeface="Cambria Math" panose="02040503050406030204" pitchFamily="18" charset="0"/>
                              <a:cs typeface="Times New Roman" panose="02020603050405020304" pitchFamily="18" charset="0"/>
                            </a:rPr>
                            <m:t>𝐴</m:t>
                          </m:r>
                          <m:r>
                            <a:rPr lang="en-US" altLang="ko-KR" sz="1400" i="1">
                              <a:solidFill>
                                <a:prstClr val="black"/>
                              </a:solidFill>
                              <a:latin typeface="Cambria Math" panose="02040503050406030204" pitchFamily="18" charset="0"/>
                              <a:cs typeface="Times New Roman" panose="02020603050405020304" pitchFamily="18" charset="0"/>
                            </a:rPr>
                            <m:t>|</m:t>
                          </m:r>
                          <m:r>
                            <a:rPr lang="en-US" altLang="ko-KR" sz="1400" i="1">
                              <a:solidFill>
                                <a:prstClr val="black"/>
                              </a:solidFill>
                              <a:latin typeface="Cambria Math" panose="02040503050406030204" pitchFamily="18" charset="0"/>
                              <a:cs typeface="Times New Roman" panose="02020603050405020304" pitchFamily="18" charset="0"/>
                            </a:rPr>
                            <m:t>𝑤</m:t>
                          </m:r>
                        </m:e>
                        <m:sub>
                          <m:r>
                            <a:rPr lang="en-US" altLang="ko-KR" sz="1400" i="1">
                              <a:solidFill>
                                <a:prstClr val="black"/>
                              </a:solidFill>
                              <a:latin typeface="Cambria Math" panose="02040503050406030204" pitchFamily="18" charset="0"/>
                              <a:cs typeface="Times New Roman" panose="02020603050405020304" pitchFamily="18" charset="0"/>
                            </a:rPr>
                            <m:t>1</m:t>
                          </m:r>
                        </m:sub>
                      </m:sSub>
                      <m:r>
                        <a:rPr lang="en-US" altLang="ko-KR" sz="1400" i="1">
                          <a:solidFill>
                            <a:prstClr val="black"/>
                          </a:solidFill>
                          <a:latin typeface="Cambria Math" panose="02040503050406030204" pitchFamily="18" charset="0"/>
                          <a:cs typeface="Times New Roman" panose="02020603050405020304" pitchFamily="18" charset="0"/>
                        </a:rPr>
                        <m:t>,</m:t>
                      </m:r>
                      <m:sSub>
                        <m:sSubPr>
                          <m:ctrlPr>
                            <a:rPr lang="en-US" altLang="ko-KR" sz="1400" i="1">
                              <a:solidFill>
                                <a:prstClr val="black"/>
                              </a:solidFill>
                              <a:latin typeface="Cambria Math" panose="02040503050406030204" pitchFamily="18" charset="0"/>
                              <a:cs typeface="Times New Roman" panose="02020603050405020304" pitchFamily="18" charset="0"/>
                            </a:rPr>
                          </m:ctrlPr>
                        </m:sSubPr>
                        <m:e>
                          <m:r>
                            <a:rPr lang="en-US" altLang="ko-KR" sz="1400" i="1">
                              <a:solidFill>
                                <a:prstClr val="black"/>
                              </a:solidFill>
                              <a:latin typeface="Cambria Math" panose="02040503050406030204" pitchFamily="18" charset="0"/>
                              <a:cs typeface="Times New Roman" panose="02020603050405020304" pitchFamily="18" charset="0"/>
                            </a:rPr>
                            <m:t>𝑤</m:t>
                          </m:r>
                        </m:e>
                        <m:sub>
                          <m:r>
                            <a:rPr lang="en-US" altLang="ko-KR" sz="1400" i="1">
                              <a:solidFill>
                                <a:prstClr val="black"/>
                              </a:solidFill>
                              <a:latin typeface="Cambria Math" panose="02040503050406030204" pitchFamily="18" charset="0"/>
                              <a:cs typeface="Times New Roman" panose="02020603050405020304" pitchFamily="18" charset="0"/>
                            </a:rPr>
                            <m:t>2</m:t>
                          </m:r>
                        </m:sub>
                      </m:sSub>
                      <m:r>
                        <a:rPr lang="en-US" altLang="ko-KR" sz="1400" i="1">
                          <a:solidFill>
                            <a:prstClr val="black"/>
                          </a:solidFill>
                          <a:latin typeface="Cambria Math" panose="02040503050406030204" pitchFamily="18" charset="0"/>
                          <a:cs typeface="Times New Roman" panose="02020603050405020304" pitchFamily="18" charset="0"/>
                        </a:rPr>
                        <m:t>,</m:t>
                      </m:r>
                      <m:sSub>
                        <m:sSubPr>
                          <m:ctrlPr>
                            <a:rPr lang="en-US" altLang="ko-KR" sz="1400" i="1">
                              <a:solidFill>
                                <a:prstClr val="black"/>
                              </a:solidFill>
                              <a:latin typeface="Cambria Math" panose="02040503050406030204" pitchFamily="18" charset="0"/>
                              <a:cs typeface="Times New Roman" panose="02020603050405020304" pitchFamily="18" charset="0"/>
                            </a:rPr>
                          </m:ctrlPr>
                        </m:sSubPr>
                        <m:e>
                          <m:r>
                            <a:rPr lang="en-US" altLang="ko-KR" sz="1400" i="1">
                              <a:solidFill>
                                <a:prstClr val="black"/>
                              </a:solidFill>
                              <a:latin typeface="Cambria Math" panose="02040503050406030204" pitchFamily="18" charset="0"/>
                              <a:cs typeface="Times New Roman" panose="02020603050405020304" pitchFamily="18" charset="0"/>
                            </a:rPr>
                            <m:t>𝑤</m:t>
                          </m:r>
                        </m:e>
                        <m:sub>
                          <m:r>
                            <a:rPr lang="en-US" altLang="ko-KR" sz="1400" i="1">
                              <a:solidFill>
                                <a:prstClr val="black"/>
                              </a:solidFill>
                              <a:latin typeface="Cambria Math" panose="02040503050406030204" pitchFamily="18" charset="0"/>
                              <a:cs typeface="Times New Roman" panose="02020603050405020304" pitchFamily="18" charset="0"/>
                            </a:rPr>
                            <m:t>3</m:t>
                          </m:r>
                        </m:sub>
                      </m:sSub>
                      <m:r>
                        <a:rPr lang="en-US" altLang="ko-KR" sz="1400" i="1">
                          <a:solidFill>
                            <a:prstClr val="black"/>
                          </a:solidFill>
                          <a:latin typeface="Cambria Math" panose="02040503050406030204" pitchFamily="18" charset="0"/>
                          <a:cs typeface="Times New Roman" panose="02020603050405020304" pitchFamily="18" charset="0"/>
                        </a:rPr>
                        <m:t>,…)</m:t>
                      </m:r>
                      <m:r>
                        <a:rPr lang="en-US" altLang="ko-KR" sz="1400" b="1" i="1">
                          <a:solidFill>
                            <a:prstClr val="black"/>
                          </a:solidFill>
                          <a:latin typeface="Cambria Math" panose="02040503050406030204" pitchFamily="18" charset="0"/>
                          <a:cs typeface="Times New Roman" panose="02020603050405020304" pitchFamily="18" charset="0"/>
                        </a:rPr>
                        <m:t> </m:t>
                      </m:r>
                      <m:r>
                        <a:rPr lang="en-US" altLang="ko-KR" sz="1400" b="1"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 </m:t>
                      </m:r>
                      <m:r>
                        <a:rPr lang="en-US" altLang="ko-KR" sz="1400" i="1">
                          <a:solidFill>
                            <a:prstClr val="black"/>
                          </a:solidFill>
                          <a:latin typeface="Cambria Math" panose="02040503050406030204" pitchFamily="18" charset="0"/>
                          <a:cs typeface="Times New Roman" panose="02020603050405020304" pitchFamily="18" charset="0"/>
                        </a:rPr>
                        <m:t>𝑃</m:t>
                      </m:r>
                      <m:d>
                        <m:dPr>
                          <m:ctrlPr>
                            <a:rPr lang="en-US" altLang="ko-KR" sz="1400" i="1">
                              <a:solidFill>
                                <a:prstClr val="black"/>
                              </a:solidFill>
                              <a:latin typeface="Cambria Math" panose="02040503050406030204" pitchFamily="18" charset="0"/>
                              <a:cs typeface="Times New Roman" panose="02020603050405020304" pitchFamily="18" charset="0"/>
                            </a:rPr>
                          </m:ctrlPr>
                        </m:dPr>
                        <m:e>
                          <m:sSub>
                            <m:sSubPr>
                              <m:ctrlPr>
                                <a:rPr lang="en-US" altLang="ko-KR" sz="1400" i="1">
                                  <a:solidFill>
                                    <a:prstClr val="black"/>
                                  </a:solidFill>
                                  <a:latin typeface="Cambria Math" panose="02040503050406030204" pitchFamily="18" charset="0"/>
                                  <a:cs typeface="Times New Roman" panose="02020603050405020304" pitchFamily="18" charset="0"/>
                                </a:rPr>
                              </m:ctrlPr>
                            </m:sSubPr>
                            <m:e>
                              <m:r>
                                <a:rPr lang="en-US" altLang="ko-KR" sz="1400" i="1">
                                  <a:solidFill>
                                    <a:prstClr val="black"/>
                                  </a:solidFill>
                                  <a:latin typeface="Cambria Math" panose="02040503050406030204" pitchFamily="18" charset="0"/>
                                  <a:cs typeface="Times New Roman" panose="02020603050405020304" pitchFamily="18" charset="0"/>
                                </a:rPr>
                                <m:t>𝑤</m:t>
                              </m:r>
                            </m:e>
                            <m:sub>
                              <m:r>
                                <a:rPr lang="en-US" altLang="ko-KR" sz="1400" i="1">
                                  <a:solidFill>
                                    <a:prstClr val="black"/>
                                  </a:solidFill>
                                  <a:latin typeface="Cambria Math" panose="02040503050406030204" pitchFamily="18" charset="0"/>
                                  <a:cs typeface="Times New Roman" panose="02020603050405020304" pitchFamily="18" charset="0"/>
                                </a:rPr>
                                <m:t>1</m:t>
                              </m:r>
                            </m:sub>
                          </m:sSub>
                        </m:e>
                        <m:e>
                          <m:r>
                            <a:rPr lang="en-US" altLang="ko-KR" sz="1400" i="1">
                              <a:solidFill>
                                <a:srgbClr val="FF0000"/>
                              </a:solidFill>
                              <a:latin typeface="Cambria Math" panose="02040503050406030204" pitchFamily="18" charset="0"/>
                              <a:cs typeface="Times New Roman" panose="02020603050405020304" pitchFamily="18" charset="0"/>
                            </a:rPr>
                            <m:t>𝐴</m:t>
                          </m:r>
                        </m:e>
                      </m:d>
                      <m:r>
                        <a:rPr lang="en-US" altLang="ko-KR" sz="1400" i="1">
                          <a:solidFill>
                            <a:prstClr val="black"/>
                          </a:solidFill>
                          <a:latin typeface="Cambria Math" panose="02040503050406030204" pitchFamily="18" charset="0"/>
                          <a:cs typeface="Times New Roman" panose="02020603050405020304" pitchFamily="18" charset="0"/>
                        </a:rPr>
                        <m:t>𝑃</m:t>
                      </m:r>
                      <m:d>
                        <m:dPr>
                          <m:ctrlPr>
                            <a:rPr lang="en-US" altLang="ko-KR" sz="1400" i="1">
                              <a:solidFill>
                                <a:prstClr val="black"/>
                              </a:solidFill>
                              <a:latin typeface="Cambria Math" panose="02040503050406030204" pitchFamily="18" charset="0"/>
                              <a:cs typeface="Times New Roman" panose="02020603050405020304" pitchFamily="18" charset="0"/>
                            </a:rPr>
                          </m:ctrlPr>
                        </m:dPr>
                        <m:e>
                          <m:sSub>
                            <m:sSubPr>
                              <m:ctrlPr>
                                <a:rPr lang="en-US" altLang="ko-KR" sz="1400" i="1">
                                  <a:solidFill>
                                    <a:prstClr val="black"/>
                                  </a:solidFill>
                                  <a:latin typeface="Cambria Math" panose="02040503050406030204" pitchFamily="18" charset="0"/>
                                  <a:cs typeface="Times New Roman" panose="02020603050405020304" pitchFamily="18" charset="0"/>
                                </a:rPr>
                              </m:ctrlPr>
                            </m:sSubPr>
                            <m:e>
                              <m:r>
                                <a:rPr lang="en-US" altLang="ko-KR" sz="1400" i="1">
                                  <a:solidFill>
                                    <a:prstClr val="black"/>
                                  </a:solidFill>
                                  <a:latin typeface="Cambria Math" panose="02040503050406030204" pitchFamily="18" charset="0"/>
                                  <a:cs typeface="Times New Roman" panose="02020603050405020304" pitchFamily="18" charset="0"/>
                                </a:rPr>
                                <m:t>𝑤</m:t>
                              </m:r>
                            </m:e>
                            <m:sub>
                              <m:r>
                                <a:rPr lang="en-US" altLang="ko-KR" sz="1400" i="1">
                                  <a:solidFill>
                                    <a:prstClr val="black"/>
                                  </a:solidFill>
                                  <a:latin typeface="Cambria Math" panose="02040503050406030204" pitchFamily="18" charset="0"/>
                                  <a:cs typeface="Times New Roman" panose="02020603050405020304" pitchFamily="18" charset="0"/>
                                </a:rPr>
                                <m:t>2</m:t>
                              </m:r>
                            </m:sub>
                          </m:sSub>
                        </m:e>
                        <m:e>
                          <m:r>
                            <a:rPr lang="en-US" altLang="ko-KR" sz="1400" i="1">
                              <a:solidFill>
                                <a:srgbClr val="FF0000"/>
                              </a:solidFill>
                              <a:latin typeface="Cambria Math" panose="02040503050406030204" pitchFamily="18" charset="0"/>
                              <a:cs typeface="Times New Roman" panose="02020603050405020304" pitchFamily="18" charset="0"/>
                            </a:rPr>
                            <m:t>𝐴</m:t>
                          </m:r>
                        </m:e>
                      </m:d>
                      <m:r>
                        <a:rPr lang="en-US" altLang="ko-KR" sz="1400" i="1">
                          <a:solidFill>
                            <a:prstClr val="black"/>
                          </a:solidFill>
                          <a:latin typeface="Cambria Math" panose="02040503050406030204" pitchFamily="18" charset="0"/>
                          <a:cs typeface="Times New Roman" panose="02020603050405020304" pitchFamily="18" charset="0"/>
                        </a:rPr>
                        <m:t>𝑃</m:t>
                      </m:r>
                      <m:d>
                        <m:dPr>
                          <m:ctrlPr>
                            <a:rPr lang="en-US" altLang="ko-KR" sz="1400" i="1">
                              <a:solidFill>
                                <a:prstClr val="black"/>
                              </a:solidFill>
                              <a:latin typeface="Cambria Math" panose="02040503050406030204" pitchFamily="18" charset="0"/>
                              <a:cs typeface="Times New Roman" panose="02020603050405020304" pitchFamily="18" charset="0"/>
                            </a:rPr>
                          </m:ctrlPr>
                        </m:dPr>
                        <m:e>
                          <m:sSub>
                            <m:sSubPr>
                              <m:ctrlPr>
                                <a:rPr lang="en-US" altLang="ko-KR" sz="1400" i="1">
                                  <a:solidFill>
                                    <a:prstClr val="black"/>
                                  </a:solidFill>
                                  <a:latin typeface="Cambria Math" panose="02040503050406030204" pitchFamily="18" charset="0"/>
                                  <a:cs typeface="Times New Roman" panose="02020603050405020304" pitchFamily="18" charset="0"/>
                                </a:rPr>
                              </m:ctrlPr>
                            </m:sSubPr>
                            <m:e>
                              <m:r>
                                <a:rPr lang="en-US" altLang="ko-KR" sz="1400" i="1">
                                  <a:solidFill>
                                    <a:prstClr val="black"/>
                                  </a:solidFill>
                                  <a:latin typeface="Cambria Math" panose="02040503050406030204" pitchFamily="18" charset="0"/>
                                  <a:cs typeface="Times New Roman" panose="02020603050405020304" pitchFamily="18" charset="0"/>
                                </a:rPr>
                                <m:t>𝑤</m:t>
                              </m:r>
                            </m:e>
                            <m:sub>
                              <m:r>
                                <a:rPr lang="en-US" altLang="ko-KR" sz="1400" i="1">
                                  <a:solidFill>
                                    <a:prstClr val="black"/>
                                  </a:solidFill>
                                  <a:latin typeface="Cambria Math" panose="02040503050406030204" pitchFamily="18" charset="0"/>
                                  <a:cs typeface="Times New Roman" panose="02020603050405020304" pitchFamily="18" charset="0"/>
                                </a:rPr>
                                <m:t>3</m:t>
                              </m:r>
                            </m:sub>
                          </m:sSub>
                        </m:e>
                        <m:e>
                          <m:r>
                            <a:rPr lang="en-US" altLang="ko-KR" sz="1400" i="1">
                              <a:solidFill>
                                <a:srgbClr val="FF0000"/>
                              </a:solidFill>
                              <a:latin typeface="Cambria Math" panose="02040503050406030204" pitchFamily="18" charset="0"/>
                              <a:cs typeface="Times New Roman" panose="02020603050405020304" pitchFamily="18" charset="0"/>
                            </a:rPr>
                            <m:t>𝐴</m:t>
                          </m:r>
                        </m:e>
                      </m:d>
                      <m:r>
                        <a:rPr lang="en-US" altLang="ko-KR" sz="1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ko-KR" sz="1400" i="1">
                          <a:solidFill>
                            <a:prstClr val="black"/>
                          </a:solidFill>
                          <a:latin typeface="Cambria Math" panose="02040503050406030204" pitchFamily="18" charset="0"/>
                          <a:cs typeface="Times New Roman" panose="02020603050405020304" pitchFamily="18" charset="0"/>
                        </a:rPr>
                        <m:t>𝑃</m:t>
                      </m:r>
                      <m:r>
                        <a:rPr lang="en-US" altLang="ko-KR" sz="1400" i="1">
                          <a:solidFill>
                            <a:prstClr val="black"/>
                          </a:solidFill>
                          <a:latin typeface="Cambria Math" panose="02040503050406030204" pitchFamily="18" charset="0"/>
                          <a:cs typeface="Times New Roman" panose="02020603050405020304" pitchFamily="18" charset="0"/>
                        </a:rPr>
                        <m:t>(</m:t>
                      </m:r>
                      <m:r>
                        <a:rPr lang="en-US" altLang="ko-KR" sz="1400" i="1">
                          <a:solidFill>
                            <a:srgbClr val="FF0000"/>
                          </a:solidFill>
                          <a:latin typeface="Cambria Math" panose="02040503050406030204" pitchFamily="18" charset="0"/>
                          <a:cs typeface="Times New Roman" panose="02020603050405020304" pitchFamily="18" charset="0"/>
                        </a:rPr>
                        <m:t>𝐴</m:t>
                      </m:r>
                      <m:r>
                        <a:rPr lang="en-US" altLang="ko-KR" sz="1400" i="1">
                          <a:solidFill>
                            <a:prstClr val="black"/>
                          </a:solidFill>
                          <a:latin typeface="Cambria Math" panose="02040503050406030204" pitchFamily="18" charset="0"/>
                          <a:cs typeface="Times New Roman" panose="02020603050405020304" pitchFamily="18" charset="0"/>
                        </a:rPr>
                        <m:t>)</m:t>
                      </m:r>
                    </m:oMath>
                  </m:oMathPara>
                </a14:m>
                <a:endParaRPr lang="en-US" altLang="ko-KR" sz="1400" i="1" dirty="0">
                  <a:solidFill>
                    <a:prstClr val="black"/>
                  </a:solidFill>
                  <a:latin typeface="Times New Roman" panose="02020603050405020304" pitchFamily="18" charset="0"/>
                  <a:cs typeface="Times New Roman" panose="02020603050405020304" pitchFamily="18" charset="0"/>
                </a:endParaRPr>
              </a:p>
              <a:p>
                <a:pPr lvl="0" algn="just">
                  <a:lnSpc>
                    <a:spcPct val="150000"/>
                  </a:lnSpc>
                </a:pPr>
                <a14:m>
                  <m:oMathPara xmlns:m="http://schemas.openxmlformats.org/officeDocument/2006/math">
                    <m:oMathParaPr>
                      <m:jc m:val="centerGroup"/>
                    </m:oMathParaPr>
                    <m:oMath xmlns:m="http://schemas.openxmlformats.org/officeDocument/2006/math">
                      <m:sSub>
                        <m:sSubPr>
                          <m:ctrlPr>
                            <a:rPr lang="en-US" altLang="ko-KR" sz="1400" i="1">
                              <a:solidFill>
                                <a:prstClr val="black"/>
                              </a:solidFill>
                              <a:latin typeface="Cambria Math" panose="02040503050406030204" pitchFamily="18" charset="0"/>
                              <a:cs typeface="Times New Roman" panose="02020603050405020304" pitchFamily="18" charset="0"/>
                            </a:rPr>
                          </m:ctrlPr>
                        </m:sSubPr>
                        <m:e>
                          <m:r>
                            <a:rPr lang="en-US" altLang="ko-KR" sz="1400" i="1">
                              <a:solidFill>
                                <a:prstClr val="black"/>
                              </a:solidFill>
                              <a:latin typeface="Cambria Math" panose="02040503050406030204" pitchFamily="18" charset="0"/>
                              <a:cs typeface="Times New Roman" panose="02020603050405020304" pitchFamily="18" charset="0"/>
                            </a:rPr>
                            <m:t>𝑃</m:t>
                          </m:r>
                          <m:r>
                            <a:rPr lang="en-US" altLang="ko-KR" sz="1400" i="1">
                              <a:solidFill>
                                <a:prstClr val="black"/>
                              </a:solidFill>
                              <a:latin typeface="Cambria Math" panose="02040503050406030204" pitchFamily="18" charset="0"/>
                              <a:cs typeface="Times New Roman" panose="02020603050405020304" pitchFamily="18" charset="0"/>
                            </a:rPr>
                            <m:t>(</m:t>
                          </m:r>
                          <m:r>
                            <a:rPr lang="en-US" altLang="ko-KR" sz="1400" i="1" smtClean="0">
                              <a:solidFill>
                                <a:srgbClr val="193EB0"/>
                              </a:solidFill>
                              <a:latin typeface="Cambria Math" panose="02040503050406030204" pitchFamily="18" charset="0"/>
                              <a:cs typeface="Times New Roman" panose="02020603050405020304" pitchFamily="18" charset="0"/>
                            </a:rPr>
                            <m:t>𝐵</m:t>
                          </m:r>
                          <m:r>
                            <a:rPr lang="en-US" altLang="ko-KR" sz="1400" i="1">
                              <a:solidFill>
                                <a:prstClr val="black"/>
                              </a:solidFill>
                              <a:latin typeface="Cambria Math" panose="02040503050406030204" pitchFamily="18" charset="0"/>
                              <a:cs typeface="Times New Roman" panose="02020603050405020304" pitchFamily="18" charset="0"/>
                            </a:rPr>
                            <m:t>|</m:t>
                          </m:r>
                          <m:r>
                            <a:rPr lang="en-US" altLang="ko-KR" sz="1400" i="1">
                              <a:solidFill>
                                <a:prstClr val="black"/>
                              </a:solidFill>
                              <a:latin typeface="Cambria Math" panose="02040503050406030204" pitchFamily="18" charset="0"/>
                              <a:cs typeface="Times New Roman" panose="02020603050405020304" pitchFamily="18" charset="0"/>
                            </a:rPr>
                            <m:t>𝑤</m:t>
                          </m:r>
                        </m:e>
                        <m:sub>
                          <m:r>
                            <a:rPr lang="en-US" altLang="ko-KR" sz="1400" i="1">
                              <a:solidFill>
                                <a:prstClr val="black"/>
                              </a:solidFill>
                              <a:latin typeface="Cambria Math" panose="02040503050406030204" pitchFamily="18" charset="0"/>
                              <a:cs typeface="Times New Roman" panose="02020603050405020304" pitchFamily="18" charset="0"/>
                            </a:rPr>
                            <m:t>1</m:t>
                          </m:r>
                        </m:sub>
                      </m:sSub>
                      <m:r>
                        <a:rPr lang="en-US" altLang="ko-KR" sz="1400" i="1">
                          <a:solidFill>
                            <a:prstClr val="black"/>
                          </a:solidFill>
                          <a:latin typeface="Cambria Math" panose="02040503050406030204" pitchFamily="18" charset="0"/>
                          <a:cs typeface="Times New Roman" panose="02020603050405020304" pitchFamily="18" charset="0"/>
                        </a:rPr>
                        <m:t>,</m:t>
                      </m:r>
                      <m:sSub>
                        <m:sSubPr>
                          <m:ctrlPr>
                            <a:rPr lang="en-US" altLang="ko-KR" sz="1400" i="1">
                              <a:solidFill>
                                <a:prstClr val="black"/>
                              </a:solidFill>
                              <a:latin typeface="Cambria Math" panose="02040503050406030204" pitchFamily="18" charset="0"/>
                              <a:cs typeface="Times New Roman" panose="02020603050405020304" pitchFamily="18" charset="0"/>
                            </a:rPr>
                          </m:ctrlPr>
                        </m:sSubPr>
                        <m:e>
                          <m:r>
                            <a:rPr lang="en-US" altLang="ko-KR" sz="1400" i="1">
                              <a:solidFill>
                                <a:prstClr val="black"/>
                              </a:solidFill>
                              <a:latin typeface="Cambria Math" panose="02040503050406030204" pitchFamily="18" charset="0"/>
                              <a:cs typeface="Times New Roman" panose="02020603050405020304" pitchFamily="18" charset="0"/>
                            </a:rPr>
                            <m:t>𝑤</m:t>
                          </m:r>
                        </m:e>
                        <m:sub>
                          <m:r>
                            <a:rPr lang="en-US" altLang="ko-KR" sz="1400" i="1">
                              <a:solidFill>
                                <a:prstClr val="black"/>
                              </a:solidFill>
                              <a:latin typeface="Cambria Math" panose="02040503050406030204" pitchFamily="18" charset="0"/>
                              <a:cs typeface="Times New Roman" panose="02020603050405020304" pitchFamily="18" charset="0"/>
                            </a:rPr>
                            <m:t>2</m:t>
                          </m:r>
                        </m:sub>
                      </m:sSub>
                      <m:r>
                        <a:rPr lang="en-US" altLang="ko-KR" sz="1400" i="1">
                          <a:solidFill>
                            <a:prstClr val="black"/>
                          </a:solidFill>
                          <a:latin typeface="Cambria Math" panose="02040503050406030204" pitchFamily="18" charset="0"/>
                          <a:cs typeface="Times New Roman" panose="02020603050405020304" pitchFamily="18" charset="0"/>
                        </a:rPr>
                        <m:t>,</m:t>
                      </m:r>
                      <m:sSub>
                        <m:sSubPr>
                          <m:ctrlPr>
                            <a:rPr lang="en-US" altLang="ko-KR" sz="1400" i="1">
                              <a:solidFill>
                                <a:prstClr val="black"/>
                              </a:solidFill>
                              <a:latin typeface="Cambria Math" panose="02040503050406030204" pitchFamily="18" charset="0"/>
                              <a:cs typeface="Times New Roman" panose="02020603050405020304" pitchFamily="18" charset="0"/>
                            </a:rPr>
                          </m:ctrlPr>
                        </m:sSubPr>
                        <m:e>
                          <m:r>
                            <a:rPr lang="en-US" altLang="ko-KR" sz="1400" i="1">
                              <a:solidFill>
                                <a:prstClr val="black"/>
                              </a:solidFill>
                              <a:latin typeface="Cambria Math" panose="02040503050406030204" pitchFamily="18" charset="0"/>
                              <a:cs typeface="Times New Roman" panose="02020603050405020304" pitchFamily="18" charset="0"/>
                            </a:rPr>
                            <m:t>𝑤</m:t>
                          </m:r>
                        </m:e>
                        <m:sub>
                          <m:r>
                            <a:rPr lang="en-US" altLang="ko-KR" sz="1400" i="1">
                              <a:solidFill>
                                <a:prstClr val="black"/>
                              </a:solidFill>
                              <a:latin typeface="Cambria Math" panose="02040503050406030204" pitchFamily="18" charset="0"/>
                              <a:cs typeface="Times New Roman" panose="02020603050405020304" pitchFamily="18" charset="0"/>
                            </a:rPr>
                            <m:t>3</m:t>
                          </m:r>
                        </m:sub>
                      </m:sSub>
                      <m:r>
                        <a:rPr lang="en-US" altLang="ko-KR" sz="1400" i="1">
                          <a:solidFill>
                            <a:prstClr val="black"/>
                          </a:solidFill>
                          <a:latin typeface="Cambria Math" panose="02040503050406030204" pitchFamily="18" charset="0"/>
                          <a:cs typeface="Times New Roman" panose="02020603050405020304" pitchFamily="18" charset="0"/>
                        </a:rPr>
                        <m:t>,…)</m:t>
                      </m:r>
                      <m:r>
                        <a:rPr lang="en-US" altLang="ko-KR" sz="1400" b="1" i="1">
                          <a:solidFill>
                            <a:prstClr val="black"/>
                          </a:solidFill>
                          <a:latin typeface="Cambria Math" panose="02040503050406030204" pitchFamily="18" charset="0"/>
                          <a:cs typeface="Times New Roman" panose="02020603050405020304" pitchFamily="18" charset="0"/>
                        </a:rPr>
                        <m:t> </m:t>
                      </m:r>
                      <m:r>
                        <a:rPr lang="en-US" altLang="ko-KR" sz="1400" b="1"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 </m:t>
                      </m:r>
                      <m:r>
                        <a:rPr lang="en-US" altLang="ko-KR" sz="1400" i="1">
                          <a:solidFill>
                            <a:prstClr val="black"/>
                          </a:solidFill>
                          <a:latin typeface="Cambria Math" panose="02040503050406030204" pitchFamily="18" charset="0"/>
                          <a:cs typeface="Times New Roman" panose="02020603050405020304" pitchFamily="18" charset="0"/>
                        </a:rPr>
                        <m:t>𝑃</m:t>
                      </m:r>
                      <m:d>
                        <m:dPr>
                          <m:ctrlPr>
                            <a:rPr lang="en-US" altLang="ko-KR" sz="1400" i="1">
                              <a:solidFill>
                                <a:prstClr val="black"/>
                              </a:solidFill>
                              <a:latin typeface="Cambria Math" panose="02040503050406030204" pitchFamily="18" charset="0"/>
                              <a:cs typeface="Times New Roman" panose="02020603050405020304" pitchFamily="18" charset="0"/>
                            </a:rPr>
                          </m:ctrlPr>
                        </m:dPr>
                        <m:e>
                          <m:sSub>
                            <m:sSubPr>
                              <m:ctrlPr>
                                <a:rPr lang="en-US" altLang="ko-KR" sz="1400" i="1">
                                  <a:solidFill>
                                    <a:prstClr val="black"/>
                                  </a:solidFill>
                                  <a:latin typeface="Cambria Math" panose="02040503050406030204" pitchFamily="18" charset="0"/>
                                  <a:cs typeface="Times New Roman" panose="02020603050405020304" pitchFamily="18" charset="0"/>
                                </a:rPr>
                              </m:ctrlPr>
                            </m:sSubPr>
                            <m:e>
                              <m:r>
                                <a:rPr lang="en-US" altLang="ko-KR" sz="1400" i="1">
                                  <a:solidFill>
                                    <a:prstClr val="black"/>
                                  </a:solidFill>
                                  <a:latin typeface="Cambria Math" panose="02040503050406030204" pitchFamily="18" charset="0"/>
                                  <a:cs typeface="Times New Roman" panose="02020603050405020304" pitchFamily="18" charset="0"/>
                                </a:rPr>
                                <m:t>𝑤</m:t>
                              </m:r>
                            </m:e>
                            <m:sub>
                              <m:r>
                                <a:rPr lang="en-US" altLang="ko-KR" sz="1400" i="1">
                                  <a:solidFill>
                                    <a:prstClr val="black"/>
                                  </a:solidFill>
                                  <a:latin typeface="Cambria Math" panose="02040503050406030204" pitchFamily="18" charset="0"/>
                                  <a:cs typeface="Times New Roman" panose="02020603050405020304" pitchFamily="18" charset="0"/>
                                </a:rPr>
                                <m:t>1</m:t>
                              </m:r>
                            </m:sub>
                          </m:sSub>
                        </m:e>
                        <m:e>
                          <m:r>
                            <a:rPr lang="en-US" altLang="ko-KR" sz="1400" i="1" smtClean="0">
                              <a:solidFill>
                                <a:srgbClr val="193EB0"/>
                              </a:solidFill>
                              <a:latin typeface="Cambria Math" panose="02040503050406030204" pitchFamily="18" charset="0"/>
                              <a:cs typeface="Times New Roman" panose="02020603050405020304" pitchFamily="18" charset="0"/>
                            </a:rPr>
                            <m:t>𝐵</m:t>
                          </m:r>
                        </m:e>
                      </m:d>
                      <m:r>
                        <a:rPr lang="en-US" altLang="ko-KR" sz="1400" i="1">
                          <a:solidFill>
                            <a:prstClr val="black"/>
                          </a:solidFill>
                          <a:latin typeface="Cambria Math" panose="02040503050406030204" pitchFamily="18" charset="0"/>
                          <a:cs typeface="Times New Roman" panose="02020603050405020304" pitchFamily="18" charset="0"/>
                        </a:rPr>
                        <m:t>𝑃</m:t>
                      </m:r>
                      <m:d>
                        <m:dPr>
                          <m:ctrlPr>
                            <a:rPr lang="en-US" altLang="ko-KR" sz="1400" i="1">
                              <a:solidFill>
                                <a:prstClr val="black"/>
                              </a:solidFill>
                              <a:latin typeface="Cambria Math" panose="02040503050406030204" pitchFamily="18" charset="0"/>
                              <a:cs typeface="Times New Roman" panose="02020603050405020304" pitchFamily="18" charset="0"/>
                            </a:rPr>
                          </m:ctrlPr>
                        </m:dPr>
                        <m:e>
                          <m:sSub>
                            <m:sSubPr>
                              <m:ctrlPr>
                                <a:rPr lang="en-US" altLang="ko-KR" sz="1400" i="1">
                                  <a:solidFill>
                                    <a:prstClr val="black"/>
                                  </a:solidFill>
                                  <a:latin typeface="Cambria Math" panose="02040503050406030204" pitchFamily="18" charset="0"/>
                                  <a:cs typeface="Times New Roman" panose="02020603050405020304" pitchFamily="18" charset="0"/>
                                </a:rPr>
                              </m:ctrlPr>
                            </m:sSubPr>
                            <m:e>
                              <m:r>
                                <a:rPr lang="en-US" altLang="ko-KR" sz="1400" i="1">
                                  <a:solidFill>
                                    <a:prstClr val="black"/>
                                  </a:solidFill>
                                  <a:latin typeface="Cambria Math" panose="02040503050406030204" pitchFamily="18" charset="0"/>
                                  <a:cs typeface="Times New Roman" panose="02020603050405020304" pitchFamily="18" charset="0"/>
                                </a:rPr>
                                <m:t>𝑤</m:t>
                              </m:r>
                            </m:e>
                            <m:sub>
                              <m:r>
                                <a:rPr lang="en-US" altLang="ko-KR" sz="1400" i="1">
                                  <a:solidFill>
                                    <a:prstClr val="black"/>
                                  </a:solidFill>
                                  <a:latin typeface="Cambria Math" panose="02040503050406030204" pitchFamily="18" charset="0"/>
                                  <a:cs typeface="Times New Roman" panose="02020603050405020304" pitchFamily="18" charset="0"/>
                                </a:rPr>
                                <m:t>2</m:t>
                              </m:r>
                            </m:sub>
                          </m:sSub>
                        </m:e>
                        <m:e>
                          <m:r>
                            <a:rPr lang="en-US" altLang="ko-KR" sz="1400" i="1" smtClean="0">
                              <a:solidFill>
                                <a:srgbClr val="193EB0"/>
                              </a:solidFill>
                              <a:latin typeface="Cambria Math" panose="02040503050406030204" pitchFamily="18" charset="0"/>
                              <a:cs typeface="Times New Roman" panose="02020603050405020304" pitchFamily="18" charset="0"/>
                            </a:rPr>
                            <m:t>𝐵</m:t>
                          </m:r>
                        </m:e>
                      </m:d>
                      <m:r>
                        <a:rPr lang="en-US" altLang="ko-KR" sz="1400" i="1">
                          <a:solidFill>
                            <a:prstClr val="black"/>
                          </a:solidFill>
                          <a:latin typeface="Cambria Math" panose="02040503050406030204" pitchFamily="18" charset="0"/>
                          <a:cs typeface="Times New Roman" panose="02020603050405020304" pitchFamily="18" charset="0"/>
                        </a:rPr>
                        <m:t>𝑃</m:t>
                      </m:r>
                      <m:d>
                        <m:dPr>
                          <m:ctrlPr>
                            <a:rPr lang="en-US" altLang="ko-KR" sz="1400" i="1">
                              <a:solidFill>
                                <a:prstClr val="black"/>
                              </a:solidFill>
                              <a:latin typeface="Cambria Math" panose="02040503050406030204" pitchFamily="18" charset="0"/>
                              <a:cs typeface="Times New Roman" panose="02020603050405020304" pitchFamily="18" charset="0"/>
                            </a:rPr>
                          </m:ctrlPr>
                        </m:dPr>
                        <m:e>
                          <m:sSub>
                            <m:sSubPr>
                              <m:ctrlPr>
                                <a:rPr lang="en-US" altLang="ko-KR" sz="1400" i="1">
                                  <a:solidFill>
                                    <a:prstClr val="black"/>
                                  </a:solidFill>
                                  <a:latin typeface="Cambria Math" panose="02040503050406030204" pitchFamily="18" charset="0"/>
                                  <a:cs typeface="Times New Roman" panose="02020603050405020304" pitchFamily="18" charset="0"/>
                                </a:rPr>
                              </m:ctrlPr>
                            </m:sSubPr>
                            <m:e>
                              <m:r>
                                <a:rPr lang="en-US" altLang="ko-KR" sz="1400" i="1">
                                  <a:solidFill>
                                    <a:prstClr val="black"/>
                                  </a:solidFill>
                                  <a:latin typeface="Cambria Math" panose="02040503050406030204" pitchFamily="18" charset="0"/>
                                  <a:cs typeface="Times New Roman" panose="02020603050405020304" pitchFamily="18" charset="0"/>
                                </a:rPr>
                                <m:t>𝑤</m:t>
                              </m:r>
                            </m:e>
                            <m:sub>
                              <m:r>
                                <a:rPr lang="en-US" altLang="ko-KR" sz="1400" i="1">
                                  <a:solidFill>
                                    <a:prstClr val="black"/>
                                  </a:solidFill>
                                  <a:latin typeface="Cambria Math" panose="02040503050406030204" pitchFamily="18" charset="0"/>
                                  <a:cs typeface="Times New Roman" panose="02020603050405020304" pitchFamily="18" charset="0"/>
                                </a:rPr>
                                <m:t>3</m:t>
                              </m:r>
                            </m:sub>
                          </m:sSub>
                        </m:e>
                        <m:e>
                          <m:r>
                            <a:rPr lang="en-US" altLang="ko-KR" sz="1400" i="1" smtClean="0">
                              <a:solidFill>
                                <a:srgbClr val="193EB0"/>
                              </a:solidFill>
                              <a:latin typeface="Cambria Math" panose="02040503050406030204" pitchFamily="18" charset="0"/>
                              <a:cs typeface="Times New Roman" panose="02020603050405020304" pitchFamily="18" charset="0"/>
                            </a:rPr>
                            <m:t>𝐵</m:t>
                          </m:r>
                        </m:e>
                      </m:d>
                      <m:r>
                        <a:rPr lang="en-US" altLang="ko-KR" sz="14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ko-KR" sz="1400" i="1">
                          <a:solidFill>
                            <a:prstClr val="black"/>
                          </a:solidFill>
                          <a:latin typeface="Cambria Math" panose="02040503050406030204" pitchFamily="18" charset="0"/>
                          <a:cs typeface="Times New Roman" panose="02020603050405020304" pitchFamily="18" charset="0"/>
                        </a:rPr>
                        <m:t>𝑃</m:t>
                      </m:r>
                      <m:r>
                        <a:rPr lang="en-US" altLang="ko-KR" sz="1400" i="1">
                          <a:solidFill>
                            <a:prstClr val="black"/>
                          </a:solidFill>
                          <a:latin typeface="Cambria Math" panose="02040503050406030204" pitchFamily="18" charset="0"/>
                          <a:cs typeface="Times New Roman" panose="02020603050405020304" pitchFamily="18" charset="0"/>
                        </a:rPr>
                        <m:t>(</m:t>
                      </m:r>
                      <m:r>
                        <a:rPr lang="en-US" altLang="ko-KR" sz="1400" i="1" smtClean="0">
                          <a:solidFill>
                            <a:srgbClr val="193EB0"/>
                          </a:solidFill>
                          <a:latin typeface="Cambria Math" panose="02040503050406030204" pitchFamily="18" charset="0"/>
                          <a:cs typeface="Times New Roman" panose="02020603050405020304" pitchFamily="18" charset="0"/>
                        </a:rPr>
                        <m:t>𝐵</m:t>
                      </m:r>
                      <m:r>
                        <a:rPr lang="en-US" altLang="ko-KR" sz="1400" i="1">
                          <a:solidFill>
                            <a:prstClr val="black"/>
                          </a:solidFill>
                          <a:latin typeface="Cambria Math" panose="02040503050406030204" pitchFamily="18" charset="0"/>
                          <a:cs typeface="Times New Roman" panose="02020603050405020304" pitchFamily="18" charset="0"/>
                        </a:rPr>
                        <m:t>)</m:t>
                      </m:r>
                    </m:oMath>
                  </m:oMathPara>
                </a14:m>
                <a:endParaRPr lang="en-US" altLang="ko-KR" sz="1400" dirty="0">
                  <a:solidFill>
                    <a:prstClr val="black"/>
                  </a:solidFill>
                  <a:latin typeface="Times New Roman" panose="02020603050405020304" pitchFamily="18" charset="0"/>
                  <a:cs typeface="Times New Roman" panose="02020603050405020304" pitchFamily="18" charset="0"/>
                </a:endParaRPr>
              </a:p>
            </p:txBody>
          </p:sp>
        </mc:Choice>
        <mc:Fallback xmlns="">
          <p:sp>
            <p:nvSpPr>
              <p:cNvPr id="22" name="Rectangle 12">
                <a:extLst>
                  <a:ext uri="{FF2B5EF4-FFF2-40B4-BE49-F238E27FC236}">
                    <a16:creationId xmlns:a16="http://schemas.microsoft.com/office/drawing/2014/main" xmlns:a14="http://schemas.microsoft.com/office/drawing/2010/main" xmlns="" id="{BB1493B3-7206-4FDB-AF68-34317CC291C5}"/>
                  </a:ext>
                </a:extLst>
              </p:cNvPr>
              <p:cNvSpPr>
                <a:spLocks noRot="1" noChangeAspect="1" noMove="1" noResize="1" noEditPoints="1" noAdjustHandles="1" noChangeArrowheads="1" noChangeShapeType="1" noTextEdit="1"/>
              </p:cNvSpPr>
              <p:nvPr/>
            </p:nvSpPr>
            <p:spPr>
              <a:xfrm>
                <a:off x="635000" y="5193547"/>
                <a:ext cx="8632824" cy="791737"/>
              </a:xfrm>
              <a:prstGeom prst="rect">
                <a:avLst/>
              </a:prstGeom>
              <a:blipFill rotWithShape="0">
                <a:blip r:embed="rId5"/>
                <a:stretch>
                  <a:fillRect/>
                </a:stretch>
              </a:blipFill>
              <a:ln>
                <a:noFill/>
              </a:ln>
            </p:spPr>
            <p:txBody>
              <a:bodyPr/>
              <a:lstStyle/>
              <a:p>
                <a:r>
                  <a:rPr lang="ko-KR" altLang="en-US">
                    <a:noFill/>
                  </a:rPr>
                  <a:t> </a:t>
                </a:r>
              </a:p>
            </p:txBody>
          </p:sp>
        </mc:Fallback>
      </mc:AlternateContent>
    </p:spTree>
    <p:extLst>
      <p:ext uri="{BB962C8B-B14F-4D97-AF65-F5344CB8AC3E}">
        <p14:creationId xmlns:p14="http://schemas.microsoft.com/office/powerpoint/2010/main" val="395404366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직사각형 10">
            <a:extLst>
              <a:ext uri="{FF2B5EF4-FFF2-40B4-BE49-F238E27FC236}">
                <a16:creationId xmlns:a16="http://schemas.microsoft.com/office/drawing/2014/main" id="{8A031803-0BEA-45F8-95A7-1BFF2AB40CAF}"/>
              </a:ext>
            </a:extLst>
          </p:cNvPr>
          <p:cNvSpPr/>
          <p:nvPr/>
        </p:nvSpPr>
        <p:spPr>
          <a:xfrm>
            <a:off x="546895" y="1528482"/>
            <a:ext cx="8797130"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3200" dirty="0">
                <a:solidFill>
                  <a:schemeClr val="tx1">
                    <a:lumMod val="95000"/>
                    <a:lumOff val="5000"/>
                  </a:schemeClr>
                </a:solidFill>
                <a:latin typeface="Samsung Sharp Sans" pitchFamily="2" charset="0"/>
                <a:ea typeface="Samsung Sharp Sans" pitchFamily="2" charset="0"/>
                <a:cs typeface="Samsung Sharp Sans" pitchFamily="2" charset="0"/>
              </a:rPr>
              <a:t> Naïve Bayes Classifier (3/5)</a:t>
            </a:r>
          </a:p>
        </p:txBody>
      </p:sp>
      <p:grpSp>
        <p:nvGrpSpPr>
          <p:cNvPr id="12" name="그룹 11">
            <a:extLst>
              <a:ext uri="{FF2B5EF4-FFF2-40B4-BE49-F238E27FC236}">
                <a16:creationId xmlns:a16="http://schemas.microsoft.com/office/drawing/2014/main" id="{5C67985D-DE6F-46D9-A9F4-A5405E003C06}"/>
              </a:ext>
            </a:extLst>
          </p:cNvPr>
          <p:cNvGrpSpPr/>
          <p:nvPr/>
        </p:nvGrpSpPr>
        <p:grpSpPr>
          <a:xfrm>
            <a:off x="558800" y="2232686"/>
            <a:ext cx="8785225" cy="215444"/>
            <a:chOff x="1027113" y="2045625"/>
            <a:chExt cx="8785225" cy="215444"/>
          </a:xfrm>
        </p:grpSpPr>
        <p:sp>
          <p:nvSpPr>
            <p:cNvPr id="13" name="직사각형 12">
              <a:extLst>
                <a:ext uri="{FF2B5EF4-FFF2-40B4-BE49-F238E27FC236}">
                  <a16:creationId xmlns:a16="http://schemas.microsoft.com/office/drawing/2014/main" id="{86D58D0E-5621-4697-8C65-8936C2FFC749}"/>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latinLnBrk="0"/>
              <a:endParaRPr lang="ko-KR" altLang="en-US"/>
            </a:p>
          </p:txBody>
        </p:sp>
        <p:sp>
          <p:nvSpPr>
            <p:cNvPr id="14" name="직사각형 13">
              <a:extLst>
                <a:ext uri="{FF2B5EF4-FFF2-40B4-BE49-F238E27FC236}">
                  <a16:creationId xmlns:a16="http://schemas.microsoft.com/office/drawing/2014/main" id="{0B3BE855-AF3E-449F-9096-716372C66F04}"/>
                </a:ext>
              </a:extLst>
            </p:cNvPr>
            <p:cNvSpPr/>
            <p:nvPr/>
          </p:nvSpPr>
          <p:spPr>
            <a:xfrm>
              <a:off x="1179513" y="204562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atinLnBrk="0">
                <a:spcAft>
                  <a:spcPts val="600"/>
                </a:spcAft>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Naïve Bayes classifier using the BOW model:</a:t>
              </a:r>
            </a:p>
          </p:txBody>
        </p:sp>
      </p:grpSp>
      <p:sp>
        <p:nvSpPr>
          <p:cNvPr id="17" name="직사각형 16">
            <a:extLst>
              <a:ext uri="{FF2B5EF4-FFF2-40B4-BE49-F238E27FC236}">
                <a16:creationId xmlns:a16="http://schemas.microsoft.com/office/drawing/2014/main" id="{1997B391-E432-4273-ADA0-6D23CBC8DD8E}"/>
              </a:ext>
            </a:extLst>
          </p:cNvPr>
          <p:cNvSpPr/>
          <p:nvPr/>
        </p:nvSpPr>
        <p:spPr>
          <a:xfrm>
            <a:off x="558800" y="525055"/>
            <a:ext cx="9050020"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atinLnBrk="0"/>
            <a:r>
              <a:rPr lang="en-US" altLang="ko-KR" sz="1600" dirty="0">
                <a:solidFill>
                  <a:schemeClr val="bg1">
                    <a:lumMod val="95000"/>
                  </a:schemeClr>
                </a:solidFill>
                <a:latin typeface="SamsungOne 700" panose="020B0803030303020204" pitchFamily="34" charset="0"/>
                <a:ea typeface="SamsungOne 700" panose="020B0803030303020204" pitchFamily="34" charset="0"/>
              </a:rPr>
              <a:t>UNIT 6. </a:t>
            </a:r>
            <a:br>
              <a:rPr lang="en-US" altLang="ko-KR" dirty="0">
                <a:solidFill>
                  <a:schemeClr val="bg1">
                    <a:lumMod val="95000"/>
                  </a:schemeClr>
                </a:solidFill>
                <a:latin typeface="SamsungOne 700" panose="020B0803030303020204" pitchFamily="34" charset="0"/>
                <a:ea typeface="SamsungOne 700" panose="020B0803030303020204" pitchFamily="34" charset="0"/>
              </a:rPr>
            </a:br>
            <a:r>
              <a:rPr lang="en-US" altLang="ko-KR" sz="2000" dirty="0">
                <a:solidFill>
                  <a:schemeClr val="bg1">
                    <a:lumMod val="95000"/>
                  </a:schemeClr>
                </a:solidFill>
                <a:latin typeface="SamsungOne 700" panose="020B0803030303020204" pitchFamily="34" charset="0"/>
                <a:ea typeface="SamsungOne 700" panose="020B0803030303020204" pitchFamily="34" charset="0"/>
              </a:rPr>
              <a:t>6.6. </a:t>
            </a:r>
            <a:r>
              <a:rPr lang="en-US" altLang="ko-KR" sz="2000" dirty="0">
                <a:solidFill>
                  <a:schemeClr val="bg1">
                    <a:lumMod val="95000"/>
                  </a:schemeClr>
                </a:solidFill>
                <a:latin typeface="SamsungOne 400" panose="020B0503030303020204" pitchFamily="34" charset="0"/>
                <a:ea typeface="SamsungOne 400" panose="020B0503030303020204" pitchFamily="34" charset="0"/>
              </a:rPr>
              <a:t>Classification Analysis</a:t>
            </a:r>
          </a:p>
        </p:txBody>
      </p:sp>
      <p:sp>
        <p:nvSpPr>
          <p:cNvPr id="18" name="Rectangle 12">
            <a:extLst>
              <a:ext uri="{FF2B5EF4-FFF2-40B4-BE49-F238E27FC236}">
                <a16:creationId xmlns:a16="http://schemas.microsoft.com/office/drawing/2014/main" id="{BB1493B3-7206-4FDB-AF68-34317CC291C5}"/>
              </a:ext>
            </a:extLst>
          </p:cNvPr>
          <p:cNvSpPr/>
          <p:nvPr/>
        </p:nvSpPr>
        <p:spPr>
          <a:xfrm>
            <a:off x="711201" y="2563519"/>
            <a:ext cx="8632824" cy="6481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latinLnBrk="0">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Instead of comparing the probabilities, we can compare the logarithms of probabilities.</a:t>
            </a:r>
          </a:p>
          <a:p>
            <a:pPr marL="182563" indent="-182563" latinLnBrk="0">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Applying the </a:t>
            </a:r>
            <a:r>
              <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rPr>
              <a:t>𝐿𝑜𝑔</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on both sides of the equal sign, we have:</a:t>
            </a:r>
          </a:p>
        </p:txBody>
      </p:sp>
      <mc:AlternateContent xmlns:mc="http://schemas.openxmlformats.org/markup-compatibility/2006" xmlns:a14="http://schemas.microsoft.com/office/drawing/2010/main">
        <mc:Choice Requires="a14">
          <p:sp>
            <p:nvSpPr>
              <p:cNvPr id="19" name="Rectangle 12">
                <a:extLst>
                  <a:ext uri="{FF2B5EF4-FFF2-40B4-BE49-F238E27FC236}">
                    <a16:creationId xmlns:a16="http://schemas.microsoft.com/office/drawing/2014/main" id="{BB1493B3-7206-4FDB-AF68-34317CC291C5}"/>
                  </a:ext>
                </a:extLst>
              </p:cNvPr>
              <p:cNvSpPr/>
              <p:nvPr/>
            </p:nvSpPr>
            <p:spPr>
              <a:xfrm>
                <a:off x="635000" y="3583940"/>
                <a:ext cx="8632824" cy="97935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lvl="0" algn="ctr">
                  <a:lnSpc>
                    <a:spcPct val="150000"/>
                  </a:lnSpc>
                </a:pPr>
                <a:r>
                  <a:rPr lang="en-US" altLang="ko-KR" sz="1600" dirty="0">
                    <a:solidFill>
                      <a:prstClr val="black"/>
                    </a:solidFill>
                    <a:latin typeface="Times New Roman" panose="02020603050405020304" pitchFamily="18" charset="0"/>
                    <a:cs typeface="Times New Roman" panose="02020603050405020304" pitchFamily="18" charset="0"/>
                  </a:rPr>
                  <a:t> </a:t>
                </a:r>
                <a14:m>
                  <m:oMath xmlns:m="http://schemas.openxmlformats.org/officeDocument/2006/math">
                    <m:r>
                      <a:rPr lang="en-US" altLang="ko-KR" sz="1600" i="1">
                        <a:solidFill>
                          <a:prstClr val="black"/>
                        </a:solidFill>
                        <a:latin typeface="Cambria Math" panose="02040503050406030204" pitchFamily="18" charset="0"/>
                        <a:cs typeface="Times New Roman" panose="02020603050405020304" pitchFamily="18" charset="0"/>
                      </a:rPr>
                      <m:t>𝐿𝑜𝑔</m:t>
                    </m:r>
                    <m:d>
                      <m:dPr>
                        <m:ctrlPr>
                          <a:rPr lang="en-US" altLang="ko-KR" sz="1600" i="1">
                            <a:solidFill>
                              <a:prstClr val="black"/>
                            </a:solidFill>
                            <a:latin typeface="Cambria Math" panose="02040503050406030204" pitchFamily="18" charset="0"/>
                            <a:cs typeface="Times New Roman" panose="02020603050405020304" pitchFamily="18" charset="0"/>
                          </a:rPr>
                        </m:ctrlPr>
                      </m:dPr>
                      <m:e>
                        <m:sSub>
                          <m:sSubPr>
                            <m:ctrlPr>
                              <a:rPr lang="en-US" altLang="ko-KR" sz="1600" i="1">
                                <a:solidFill>
                                  <a:prstClr val="black"/>
                                </a:solidFill>
                                <a:latin typeface="Cambria Math" panose="02040503050406030204" pitchFamily="18" charset="0"/>
                                <a:cs typeface="Times New Roman" panose="02020603050405020304" pitchFamily="18" charset="0"/>
                              </a:rPr>
                            </m:ctrlPr>
                          </m:sSubPr>
                          <m:e>
                            <m:r>
                              <a:rPr lang="en-US" altLang="ko-KR" sz="1600" i="1">
                                <a:solidFill>
                                  <a:prstClr val="black"/>
                                </a:solidFill>
                                <a:latin typeface="Cambria Math" panose="02040503050406030204" pitchFamily="18" charset="0"/>
                                <a:cs typeface="Times New Roman" panose="02020603050405020304" pitchFamily="18" charset="0"/>
                              </a:rPr>
                              <m:t>𝑃</m:t>
                            </m:r>
                            <m:r>
                              <a:rPr lang="en-US" altLang="ko-KR" sz="1600" i="1">
                                <a:solidFill>
                                  <a:prstClr val="black"/>
                                </a:solidFill>
                                <a:latin typeface="Cambria Math" panose="02040503050406030204" pitchFamily="18" charset="0"/>
                                <a:cs typeface="Times New Roman" panose="02020603050405020304" pitchFamily="18" charset="0"/>
                              </a:rPr>
                              <m:t>(</m:t>
                            </m:r>
                            <m:r>
                              <a:rPr lang="en-US" altLang="ko-KR" sz="1600" i="1">
                                <a:solidFill>
                                  <a:srgbClr val="FF0000"/>
                                </a:solidFill>
                                <a:latin typeface="Cambria Math" panose="02040503050406030204" pitchFamily="18" charset="0"/>
                                <a:cs typeface="Times New Roman" panose="02020603050405020304" pitchFamily="18" charset="0"/>
                              </a:rPr>
                              <m:t>𝐴</m:t>
                            </m:r>
                            <m:r>
                              <a:rPr lang="en-US" altLang="ko-KR" sz="1600" i="1">
                                <a:solidFill>
                                  <a:prstClr val="black"/>
                                </a:solidFill>
                                <a:latin typeface="Cambria Math" panose="02040503050406030204" pitchFamily="18" charset="0"/>
                                <a:cs typeface="Times New Roman" panose="02020603050405020304" pitchFamily="18" charset="0"/>
                              </a:rPr>
                              <m:t>|</m:t>
                            </m:r>
                            <m:r>
                              <a:rPr lang="en-US" altLang="ko-KR" sz="1600" i="1">
                                <a:solidFill>
                                  <a:prstClr val="black"/>
                                </a:solidFill>
                                <a:latin typeface="Cambria Math" panose="02040503050406030204" pitchFamily="18" charset="0"/>
                                <a:cs typeface="Times New Roman" panose="02020603050405020304" pitchFamily="18" charset="0"/>
                              </a:rPr>
                              <m:t>𝑤</m:t>
                            </m:r>
                          </m:e>
                          <m:sub>
                            <m:r>
                              <a:rPr lang="en-US" altLang="ko-KR" sz="1600" i="1">
                                <a:solidFill>
                                  <a:prstClr val="black"/>
                                </a:solidFill>
                                <a:latin typeface="Cambria Math" panose="02040503050406030204" pitchFamily="18" charset="0"/>
                                <a:cs typeface="Times New Roman" panose="02020603050405020304" pitchFamily="18" charset="0"/>
                              </a:rPr>
                              <m:t>1</m:t>
                            </m:r>
                          </m:sub>
                        </m:sSub>
                        <m:r>
                          <a:rPr lang="en-US" altLang="ko-KR" sz="1600" i="1">
                            <a:solidFill>
                              <a:prstClr val="black"/>
                            </a:solidFill>
                            <a:latin typeface="Cambria Math" panose="02040503050406030204" pitchFamily="18" charset="0"/>
                            <a:cs typeface="Times New Roman" panose="02020603050405020304" pitchFamily="18" charset="0"/>
                          </a:rPr>
                          <m:t>,</m:t>
                        </m:r>
                        <m:sSub>
                          <m:sSubPr>
                            <m:ctrlPr>
                              <a:rPr lang="en-US" altLang="ko-KR" sz="1600" i="1">
                                <a:solidFill>
                                  <a:prstClr val="black"/>
                                </a:solidFill>
                                <a:latin typeface="Cambria Math" panose="02040503050406030204" pitchFamily="18" charset="0"/>
                                <a:cs typeface="Times New Roman" panose="02020603050405020304" pitchFamily="18" charset="0"/>
                              </a:rPr>
                            </m:ctrlPr>
                          </m:sSubPr>
                          <m:e>
                            <m:r>
                              <a:rPr lang="en-US" altLang="ko-KR" sz="1600" i="1">
                                <a:solidFill>
                                  <a:prstClr val="black"/>
                                </a:solidFill>
                                <a:latin typeface="Cambria Math" panose="02040503050406030204" pitchFamily="18" charset="0"/>
                                <a:cs typeface="Times New Roman" panose="02020603050405020304" pitchFamily="18" charset="0"/>
                              </a:rPr>
                              <m:t>𝑤</m:t>
                            </m:r>
                          </m:e>
                          <m:sub>
                            <m:r>
                              <a:rPr lang="en-US" altLang="ko-KR" sz="1600" i="1">
                                <a:solidFill>
                                  <a:prstClr val="black"/>
                                </a:solidFill>
                                <a:latin typeface="Cambria Math" panose="02040503050406030204" pitchFamily="18" charset="0"/>
                                <a:cs typeface="Times New Roman" panose="02020603050405020304" pitchFamily="18" charset="0"/>
                              </a:rPr>
                              <m:t>2</m:t>
                            </m:r>
                          </m:sub>
                        </m:sSub>
                        <m:r>
                          <a:rPr lang="en-US" altLang="ko-KR" sz="1600" i="1">
                            <a:solidFill>
                              <a:prstClr val="black"/>
                            </a:solidFill>
                            <a:latin typeface="Cambria Math" panose="02040503050406030204" pitchFamily="18" charset="0"/>
                            <a:cs typeface="Times New Roman" panose="02020603050405020304" pitchFamily="18" charset="0"/>
                          </a:rPr>
                          <m:t>,</m:t>
                        </m:r>
                        <m:sSub>
                          <m:sSubPr>
                            <m:ctrlPr>
                              <a:rPr lang="en-US" altLang="ko-KR" sz="1600" i="1">
                                <a:solidFill>
                                  <a:prstClr val="black"/>
                                </a:solidFill>
                                <a:latin typeface="Cambria Math" panose="02040503050406030204" pitchFamily="18" charset="0"/>
                                <a:cs typeface="Times New Roman" panose="02020603050405020304" pitchFamily="18" charset="0"/>
                              </a:rPr>
                            </m:ctrlPr>
                          </m:sSubPr>
                          <m:e>
                            <m:r>
                              <a:rPr lang="en-US" altLang="ko-KR" sz="1600" i="1">
                                <a:solidFill>
                                  <a:prstClr val="black"/>
                                </a:solidFill>
                                <a:latin typeface="Cambria Math" panose="02040503050406030204" pitchFamily="18" charset="0"/>
                                <a:cs typeface="Times New Roman" panose="02020603050405020304" pitchFamily="18" charset="0"/>
                              </a:rPr>
                              <m:t>𝑤</m:t>
                            </m:r>
                          </m:e>
                          <m:sub>
                            <m:r>
                              <a:rPr lang="en-US" altLang="ko-KR" sz="1600" i="1">
                                <a:solidFill>
                                  <a:prstClr val="black"/>
                                </a:solidFill>
                                <a:latin typeface="Cambria Math" panose="02040503050406030204" pitchFamily="18" charset="0"/>
                                <a:cs typeface="Times New Roman" panose="02020603050405020304" pitchFamily="18" charset="0"/>
                              </a:rPr>
                              <m:t>3</m:t>
                            </m:r>
                          </m:sub>
                        </m:sSub>
                        <m:r>
                          <a:rPr lang="en-US" altLang="ko-KR" sz="1600" i="1">
                            <a:solidFill>
                              <a:prstClr val="black"/>
                            </a:solidFill>
                            <a:latin typeface="Cambria Math" panose="02040503050406030204" pitchFamily="18" charset="0"/>
                            <a:cs typeface="Times New Roman" panose="02020603050405020304" pitchFamily="18" charset="0"/>
                          </a:rPr>
                          <m:t>,…)</m:t>
                        </m:r>
                      </m:e>
                    </m:d>
                    <m:r>
                      <a:rPr lang="en-US" altLang="ko-KR" sz="1600" b="1" i="1">
                        <a:solidFill>
                          <a:prstClr val="black"/>
                        </a:solidFill>
                        <a:latin typeface="Cambria Math" panose="02040503050406030204" pitchFamily="18" charset="0"/>
                        <a:cs typeface="Times New Roman" panose="02020603050405020304" pitchFamily="18" charset="0"/>
                      </a:rPr>
                      <m:t> </m:t>
                    </m:r>
                    <m:r>
                      <a:rPr lang="en-US" altLang="ko-KR" sz="1600" b="1"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 </m:t>
                    </m:r>
                    <m:r>
                      <a:rPr lang="en-US" altLang="ko-KR" sz="16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𝐿𝑜𝑔</m:t>
                    </m:r>
                    <m:d>
                      <m:dPr>
                        <m:ctrlPr>
                          <a:rPr lang="en-US" altLang="ko-KR" sz="16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ko-KR" sz="1600" i="1">
                            <a:solidFill>
                              <a:prstClr val="black"/>
                            </a:solidFill>
                            <a:latin typeface="Cambria Math" panose="02040503050406030204" pitchFamily="18" charset="0"/>
                            <a:cs typeface="Times New Roman" panose="02020603050405020304" pitchFamily="18" charset="0"/>
                          </a:rPr>
                          <m:t>𝑃</m:t>
                        </m:r>
                        <m:d>
                          <m:dPr>
                            <m:ctrlPr>
                              <a:rPr lang="en-US" altLang="ko-KR" sz="1600" i="1">
                                <a:solidFill>
                                  <a:prstClr val="black"/>
                                </a:solidFill>
                                <a:latin typeface="Cambria Math" panose="02040503050406030204" pitchFamily="18" charset="0"/>
                                <a:cs typeface="Times New Roman" panose="02020603050405020304" pitchFamily="18" charset="0"/>
                              </a:rPr>
                            </m:ctrlPr>
                          </m:dPr>
                          <m:e>
                            <m:sSub>
                              <m:sSubPr>
                                <m:ctrlPr>
                                  <a:rPr lang="en-US" altLang="ko-KR" sz="1600" i="1">
                                    <a:solidFill>
                                      <a:prstClr val="black"/>
                                    </a:solidFill>
                                    <a:latin typeface="Cambria Math" panose="02040503050406030204" pitchFamily="18" charset="0"/>
                                    <a:cs typeface="Times New Roman" panose="02020603050405020304" pitchFamily="18" charset="0"/>
                                  </a:rPr>
                                </m:ctrlPr>
                              </m:sSubPr>
                              <m:e>
                                <m:r>
                                  <a:rPr lang="en-US" altLang="ko-KR" sz="1600" i="1">
                                    <a:solidFill>
                                      <a:prstClr val="black"/>
                                    </a:solidFill>
                                    <a:latin typeface="Cambria Math" panose="02040503050406030204" pitchFamily="18" charset="0"/>
                                    <a:cs typeface="Times New Roman" panose="02020603050405020304" pitchFamily="18" charset="0"/>
                                  </a:rPr>
                                  <m:t>𝑤</m:t>
                                </m:r>
                              </m:e>
                              <m:sub>
                                <m:r>
                                  <a:rPr lang="en-US" altLang="ko-KR" sz="1600" i="1">
                                    <a:solidFill>
                                      <a:prstClr val="black"/>
                                    </a:solidFill>
                                    <a:latin typeface="Cambria Math" panose="02040503050406030204" pitchFamily="18" charset="0"/>
                                    <a:cs typeface="Times New Roman" panose="02020603050405020304" pitchFamily="18" charset="0"/>
                                  </a:rPr>
                                  <m:t>1</m:t>
                                </m:r>
                              </m:sub>
                            </m:sSub>
                          </m:e>
                          <m:e>
                            <m:r>
                              <a:rPr lang="en-US" altLang="ko-KR" sz="1600" i="1">
                                <a:solidFill>
                                  <a:srgbClr val="FF0000"/>
                                </a:solidFill>
                                <a:latin typeface="Cambria Math" panose="02040503050406030204" pitchFamily="18" charset="0"/>
                                <a:cs typeface="Times New Roman" panose="02020603050405020304" pitchFamily="18" charset="0"/>
                              </a:rPr>
                              <m:t>𝐴</m:t>
                            </m:r>
                          </m:e>
                        </m:d>
                      </m:e>
                    </m:d>
                    <m:r>
                      <a:rPr lang="en-US" altLang="ko-KR" sz="16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ko-KR" sz="16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𝐿𝑜𝑔</m:t>
                    </m:r>
                    <m:d>
                      <m:dPr>
                        <m:ctrlPr>
                          <a:rPr lang="en-US" altLang="ko-KR" sz="16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ko-KR" sz="1600" i="1">
                            <a:solidFill>
                              <a:prstClr val="black"/>
                            </a:solidFill>
                            <a:latin typeface="Cambria Math" panose="02040503050406030204" pitchFamily="18" charset="0"/>
                            <a:cs typeface="Times New Roman" panose="02020603050405020304" pitchFamily="18" charset="0"/>
                          </a:rPr>
                          <m:t>𝑃</m:t>
                        </m:r>
                        <m:d>
                          <m:dPr>
                            <m:ctrlPr>
                              <a:rPr lang="en-US" altLang="ko-KR" sz="1600" i="1">
                                <a:solidFill>
                                  <a:prstClr val="black"/>
                                </a:solidFill>
                                <a:latin typeface="Cambria Math" panose="02040503050406030204" pitchFamily="18" charset="0"/>
                                <a:cs typeface="Times New Roman" panose="02020603050405020304" pitchFamily="18" charset="0"/>
                              </a:rPr>
                            </m:ctrlPr>
                          </m:dPr>
                          <m:e>
                            <m:sSub>
                              <m:sSubPr>
                                <m:ctrlPr>
                                  <a:rPr lang="en-US" altLang="ko-KR" sz="1600" i="1">
                                    <a:solidFill>
                                      <a:prstClr val="black"/>
                                    </a:solidFill>
                                    <a:latin typeface="Cambria Math" panose="02040503050406030204" pitchFamily="18" charset="0"/>
                                    <a:cs typeface="Times New Roman" panose="02020603050405020304" pitchFamily="18" charset="0"/>
                                  </a:rPr>
                                </m:ctrlPr>
                              </m:sSubPr>
                              <m:e>
                                <m:r>
                                  <a:rPr lang="en-US" altLang="ko-KR" sz="1600" i="1">
                                    <a:solidFill>
                                      <a:prstClr val="black"/>
                                    </a:solidFill>
                                    <a:latin typeface="Cambria Math" panose="02040503050406030204" pitchFamily="18" charset="0"/>
                                    <a:cs typeface="Times New Roman" panose="02020603050405020304" pitchFamily="18" charset="0"/>
                                  </a:rPr>
                                  <m:t>𝑤</m:t>
                                </m:r>
                              </m:e>
                              <m:sub>
                                <m:r>
                                  <a:rPr lang="en-US" altLang="ko-KR" sz="1600" i="1">
                                    <a:solidFill>
                                      <a:prstClr val="black"/>
                                    </a:solidFill>
                                    <a:latin typeface="Cambria Math" panose="02040503050406030204" pitchFamily="18" charset="0"/>
                                    <a:cs typeface="Times New Roman" panose="02020603050405020304" pitchFamily="18" charset="0"/>
                                  </a:rPr>
                                  <m:t>2</m:t>
                                </m:r>
                              </m:sub>
                            </m:sSub>
                          </m:e>
                          <m:e>
                            <m:r>
                              <a:rPr lang="en-US" altLang="ko-KR" sz="1600" i="1">
                                <a:solidFill>
                                  <a:srgbClr val="FF0000"/>
                                </a:solidFill>
                                <a:latin typeface="Cambria Math" panose="02040503050406030204" pitchFamily="18" charset="0"/>
                                <a:cs typeface="Times New Roman" panose="02020603050405020304" pitchFamily="18" charset="0"/>
                              </a:rPr>
                              <m:t>𝐴</m:t>
                            </m:r>
                          </m:e>
                        </m:d>
                      </m:e>
                    </m:d>
                    <m:r>
                      <a:rPr lang="en-US" altLang="ko-KR" sz="16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ko-KR" sz="16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𝐿𝑜𝑔</m:t>
                    </m:r>
                    <m:d>
                      <m:dPr>
                        <m:ctrlPr>
                          <a:rPr lang="en-US" altLang="ko-KR" sz="16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ko-KR" sz="1600" i="1">
                            <a:solidFill>
                              <a:prstClr val="black"/>
                            </a:solidFill>
                            <a:latin typeface="Cambria Math" panose="02040503050406030204" pitchFamily="18" charset="0"/>
                            <a:cs typeface="Times New Roman" panose="02020603050405020304" pitchFamily="18" charset="0"/>
                          </a:rPr>
                          <m:t>𝑃</m:t>
                        </m:r>
                        <m:d>
                          <m:dPr>
                            <m:ctrlPr>
                              <a:rPr lang="en-US" altLang="ko-KR" sz="1600" i="1">
                                <a:solidFill>
                                  <a:prstClr val="black"/>
                                </a:solidFill>
                                <a:latin typeface="Cambria Math" panose="02040503050406030204" pitchFamily="18" charset="0"/>
                                <a:cs typeface="Times New Roman" panose="02020603050405020304" pitchFamily="18" charset="0"/>
                              </a:rPr>
                            </m:ctrlPr>
                          </m:dPr>
                          <m:e>
                            <m:sSub>
                              <m:sSubPr>
                                <m:ctrlPr>
                                  <a:rPr lang="en-US" altLang="ko-KR" sz="1600" i="1">
                                    <a:solidFill>
                                      <a:prstClr val="black"/>
                                    </a:solidFill>
                                    <a:latin typeface="Cambria Math" panose="02040503050406030204" pitchFamily="18" charset="0"/>
                                    <a:cs typeface="Times New Roman" panose="02020603050405020304" pitchFamily="18" charset="0"/>
                                  </a:rPr>
                                </m:ctrlPr>
                              </m:sSubPr>
                              <m:e>
                                <m:r>
                                  <a:rPr lang="en-US" altLang="ko-KR" sz="1600" i="1">
                                    <a:solidFill>
                                      <a:prstClr val="black"/>
                                    </a:solidFill>
                                    <a:latin typeface="Cambria Math" panose="02040503050406030204" pitchFamily="18" charset="0"/>
                                    <a:cs typeface="Times New Roman" panose="02020603050405020304" pitchFamily="18" charset="0"/>
                                  </a:rPr>
                                  <m:t>𝑤</m:t>
                                </m:r>
                              </m:e>
                              <m:sub>
                                <m:r>
                                  <a:rPr lang="en-US" altLang="ko-KR" sz="1600" i="1">
                                    <a:solidFill>
                                      <a:prstClr val="black"/>
                                    </a:solidFill>
                                    <a:latin typeface="Cambria Math" panose="02040503050406030204" pitchFamily="18" charset="0"/>
                                    <a:cs typeface="Times New Roman" panose="02020603050405020304" pitchFamily="18" charset="0"/>
                                  </a:rPr>
                                  <m:t>3</m:t>
                                </m:r>
                              </m:sub>
                            </m:sSub>
                          </m:e>
                          <m:e>
                            <m:r>
                              <a:rPr lang="en-US" altLang="ko-KR" sz="1600" i="1">
                                <a:solidFill>
                                  <a:srgbClr val="FF0000"/>
                                </a:solidFill>
                                <a:latin typeface="Cambria Math" panose="02040503050406030204" pitchFamily="18" charset="0"/>
                                <a:cs typeface="Times New Roman" panose="02020603050405020304" pitchFamily="18" charset="0"/>
                              </a:rPr>
                              <m:t>𝐴</m:t>
                            </m:r>
                          </m:e>
                        </m:d>
                      </m:e>
                    </m:d>
                    <m:r>
                      <a:rPr lang="en-US" altLang="ko-KR" sz="16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ko-KR" sz="16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𝐿𝑜𝑔</m:t>
                    </m:r>
                    <m:d>
                      <m:dPr>
                        <m:ctrlPr>
                          <a:rPr lang="en-US" altLang="ko-KR" sz="16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ko-KR" sz="1600" i="1">
                            <a:solidFill>
                              <a:prstClr val="black"/>
                            </a:solidFill>
                            <a:latin typeface="Cambria Math" panose="02040503050406030204" pitchFamily="18" charset="0"/>
                            <a:cs typeface="Times New Roman" panose="02020603050405020304" pitchFamily="18" charset="0"/>
                          </a:rPr>
                          <m:t>𝑃</m:t>
                        </m:r>
                        <m:r>
                          <a:rPr lang="en-US" altLang="ko-KR" sz="1600" i="1">
                            <a:solidFill>
                              <a:prstClr val="black"/>
                            </a:solidFill>
                            <a:latin typeface="Cambria Math" panose="02040503050406030204" pitchFamily="18" charset="0"/>
                            <a:cs typeface="Times New Roman" panose="02020603050405020304" pitchFamily="18" charset="0"/>
                          </a:rPr>
                          <m:t>(</m:t>
                        </m:r>
                        <m:r>
                          <a:rPr lang="en-US" altLang="ko-KR" sz="1600" i="1">
                            <a:solidFill>
                              <a:srgbClr val="FF0000"/>
                            </a:solidFill>
                            <a:latin typeface="Cambria Math" panose="02040503050406030204" pitchFamily="18" charset="0"/>
                            <a:cs typeface="Times New Roman" panose="02020603050405020304" pitchFamily="18" charset="0"/>
                          </a:rPr>
                          <m:t>𝐴</m:t>
                        </m:r>
                      </m:e>
                    </m:d>
                    <m:r>
                      <a:rPr lang="en-US" altLang="ko-KR" sz="1600" i="1">
                        <a:solidFill>
                          <a:prstClr val="black"/>
                        </a:solidFill>
                        <a:latin typeface="Cambria Math" panose="02040503050406030204" pitchFamily="18" charset="0"/>
                        <a:cs typeface="Times New Roman" panose="02020603050405020304" pitchFamily="18" charset="0"/>
                      </a:rPr>
                      <m:t>)</m:t>
                    </m:r>
                  </m:oMath>
                </a14:m>
                <a:endParaRPr lang="en-US" altLang="ko-KR" sz="1600" i="1" dirty="0">
                  <a:solidFill>
                    <a:prstClr val="black"/>
                  </a:solidFill>
                  <a:latin typeface="Times New Roman" panose="02020603050405020304" pitchFamily="18" charset="0"/>
                  <a:cs typeface="Times New Roman" panose="02020603050405020304" pitchFamily="18" charset="0"/>
                </a:endParaRPr>
              </a:p>
              <a:p>
                <a:pPr lvl="0" algn="just">
                  <a:lnSpc>
                    <a:spcPct val="150000"/>
                  </a:lnSpc>
                </a:pPr>
                <a14:m>
                  <m:oMathPara xmlns:m="http://schemas.openxmlformats.org/officeDocument/2006/math">
                    <m:oMathParaPr>
                      <m:jc m:val="centerGroup"/>
                    </m:oMathParaPr>
                    <m:oMath xmlns:m="http://schemas.openxmlformats.org/officeDocument/2006/math">
                      <m:r>
                        <a:rPr lang="en-US" altLang="ko-KR" sz="16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𝐿𝑜𝑔</m:t>
                      </m:r>
                      <m:d>
                        <m:dPr>
                          <m:ctrlPr>
                            <a:rPr lang="en-US" altLang="ko-KR" sz="16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en-US" altLang="ko-KR" sz="1600" i="1">
                                  <a:solidFill>
                                    <a:prstClr val="black"/>
                                  </a:solidFill>
                                  <a:latin typeface="Cambria Math" panose="02040503050406030204" pitchFamily="18" charset="0"/>
                                  <a:cs typeface="Times New Roman" panose="02020603050405020304" pitchFamily="18" charset="0"/>
                                </a:rPr>
                              </m:ctrlPr>
                            </m:sSubPr>
                            <m:e>
                              <m:r>
                                <a:rPr lang="en-US" altLang="ko-KR" sz="1600" i="1">
                                  <a:solidFill>
                                    <a:prstClr val="black"/>
                                  </a:solidFill>
                                  <a:latin typeface="Cambria Math" panose="02040503050406030204" pitchFamily="18" charset="0"/>
                                  <a:cs typeface="Times New Roman" panose="02020603050405020304" pitchFamily="18" charset="0"/>
                                </a:rPr>
                                <m:t>𝑃</m:t>
                              </m:r>
                              <m:r>
                                <a:rPr lang="en-US" altLang="ko-KR" sz="1600" i="1">
                                  <a:solidFill>
                                    <a:prstClr val="black"/>
                                  </a:solidFill>
                                  <a:latin typeface="Cambria Math" panose="02040503050406030204" pitchFamily="18" charset="0"/>
                                  <a:cs typeface="Times New Roman" panose="02020603050405020304" pitchFamily="18" charset="0"/>
                                </a:rPr>
                                <m:t>(</m:t>
                              </m:r>
                              <m:r>
                                <a:rPr lang="en-US" altLang="ko-KR" sz="1600" i="1" smtClean="0">
                                  <a:solidFill>
                                    <a:srgbClr val="193EB0"/>
                                  </a:solidFill>
                                  <a:latin typeface="Cambria Math" panose="02040503050406030204" pitchFamily="18" charset="0"/>
                                  <a:cs typeface="Times New Roman" panose="02020603050405020304" pitchFamily="18" charset="0"/>
                                </a:rPr>
                                <m:t>𝐵</m:t>
                              </m:r>
                              <m:r>
                                <a:rPr lang="en-US" altLang="ko-KR" sz="1600" i="1">
                                  <a:solidFill>
                                    <a:prstClr val="black"/>
                                  </a:solidFill>
                                  <a:latin typeface="Cambria Math" panose="02040503050406030204" pitchFamily="18" charset="0"/>
                                  <a:cs typeface="Times New Roman" panose="02020603050405020304" pitchFamily="18" charset="0"/>
                                </a:rPr>
                                <m:t>|</m:t>
                              </m:r>
                              <m:r>
                                <a:rPr lang="en-US" altLang="ko-KR" sz="1600" i="1">
                                  <a:solidFill>
                                    <a:prstClr val="black"/>
                                  </a:solidFill>
                                  <a:latin typeface="Cambria Math" panose="02040503050406030204" pitchFamily="18" charset="0"/>
                                  <a:cs typeface="Times New Roman" panose="02020603050405020304" pitchFamily="18" charset="0"/>
                                </a:rPr>
                                <m:t>𝑤</m:t>
                              </m:r>
                            </m:e>
                            <m:sub>
                              <m:r>
                                <a:rPr lang="en-US" altLang="ko-KR" sz="1600" i="1">
                                  <a:solidFill>
                                    <a:prstClr val="black"/>
                                  </a:solidFill>
                                  <a:latin typeface="Cambria Math" panose="02040503050406030204" pitchFamily="18" charset="0"/>
                                  <a:cs typeface="Times New Roman" panose="02020603050405020304" pitchFamily="18" charset="0"/>
                                </a:rPr>
                                <m:t>1</m:t>
                              </m:r>
                            </m:sub>
                          </m:sSub>
                          <m:r>
                            <a:rPr lang="en-US" altLang="ko-KR" sz="1600" i="1">
                              <a:solidFill>
                                <a:prstClr val="black"/>
                              </a:solidFill>
                              <a:latin typeface="Cambria Math" panose="02040503050406030204" pitchFamily="18" charset="0"/>
                              <a:cs typeface="Times New Roman" panose="02020603050405020304" pitchFamily="18" charset="0"/>
                            </a:rPr>
                            <m:t>,</m:t>
                          </m:r>
                          <m:sSub>
                            <m:sSubPr>
                              <m:ctrlPr>
                                <a:rPr lang="en-US" altLang="ko-KR" sz="1600" i="1">
                                  <a:solidFill>
                                    <a:prstClr val="black"/>
                                  </a:solidFill>
                                  <a:latin typeface="Cambria Math" panose="02040503050406030204" pitchFamily="18" charset="0"/>
                                  <a:cs typeface="Times New Roman" panose="02020603050405020304" pitchFamily="18" charset="0"/>
                                </a:rPr>
                              </m:ctrlPr>
                            </m:sSubPr>
                            <m:e>
                              <m:r>
                                <a:rPr lang="en-US" altLang="ko-KR" sz="1600" i="1">
                                  <a:solidFill>
                                    <a:prstClr val="black"/>
                                  </a:solidFill>
                                  <a:latin typeface="Cambria Math" panose="02040503050406030204" pitchFamily="18" charset="0"/>
                                  <a:cs typeface="Times New Roman" panose="02020603050405020304" pitchFamily="18" charset="0"/>
                                </a:rPr>
                                <m:t>𝑤</m:t>
                              </m:r>
                            </m:e>
                            <m:sub>
                              <m:r>
                                <a:rPr lang="en-US" altLang="ko-KR" sz="1600" i="1">
                                  <a:solidFill>
                                    <a:prstClr val="black"/>
                                  </a:solidFill>
                                  <a:latin typeface="Cambria Math" panose="02040503050406030204" pitchFamily="18" charset="0"/>
                                  <a:cs typeface="Times New Roman" panose="02020603050405020304" pitchFamily="18" charset="0"/>
                                </a:rPr>
                                <m:t>2</m:t>
                              </m:r>
                            </m:sub>
                          </m:sSub>
                          <m:r>
                            <a:rPr lang="en-US" altLang="ko-KR" sz="1600" i="1">
                              <a:solidFill>
                                <a:prstClr val="black"/>
                              </a:solidFill>
                              <a:latin typeface="Cambria Math" panose="02040503050406030204" pitchFamily="18" charset="0"/>
                              <a:cs typeface="Times New Roman" panose="02020603050405020304" pitchFamily="18" charset="0"/>
                            </a:rPr>
                            <m:t>,</m:t>
                          </m:r>
                          <m:sSub>
                            <m:sSubPr>
                              <m:ctrlPr>
                                <a:rPr lang="en-US" altLang="ko-KR" sz="1600" i="1">
                                  <a:solidFill>
                                    <a:prstClr val="black"/>
                                  </a:solidFill>
                                  <a:latin typeface="Cambria Math" panose="02040503050406030204" pitchFamily="18" charset="0"/>
                                  <a:cs typeface="Times New Roman" panose="02020603050405020304" pitchFamily="18" charset="0"/>
                                </a:rPr>
                              </m:ctrlPr>
                            </m:sSubPr>
                            <m:e>
                              <m:r>
                                <a:rPr lang="en-US" altLang="ko-KR" sz="1600" i="1">
                                  <a:solidFill>
                                    <a:prstClr val="black"/>
                                  </a:solidFill>
                                  <a:latin typeface="Cambria Math" panose="02040503050406030204" pitchFamily="18" charset="0"/>
                                  <a:cs typeface="Times New Roman" panose="02020603050405020304" pitchFamily="18" charset="0"/>
                                </a:rPr>
                                <m:t>𝑤</m:t>
                              </m:r>
                            </m:e>
                            <m:sub>
                              <m:r>
                                <a:rPr lang="en-US" altLang="ko-KR" sz="1600" i="1">
                                  <a:solidFill>
                                    <a:prstClr val="black"/>
                                  </a:solidFill>
                                  <a:latin typeface="Cambria Math" panose="02040503050406030204" pitchFamily="18" charset="0"/>
                                  <a:cs typeface="Times New Roman" panose="02020603050405020304" pitchFamily="18" charset="0"/>
                                </a:rPr>
                                <m:t>3</m:t>
                              </m:r>
                            </m:sub>
                          </m:sSub>
                          <m:r>
                            <a:rPr lang="en-US" altLang="ko-KR" sz="1600" i="1">
                              <a:solidFill>
                                <a:prstClr val="black"/>
                              </a:solidFill>
                              <a:latin typeface="Cambria Math" panose="02040503050406030204" pitchFamily="18" charset="0"/>
                              <a:cs typeface="Times New Roman" panose="02020603050405020304" pitchFamily="18" charset="0"/>
                            </a:rPr>
                            <m:t>,…)</m:t>
                          </m:r>
                        </m:e>
                      </m:d>
                      <m:r>
                        <a:rPr lang="en-US" altLang="ko-KR" sz="1600" b="1"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 ~</m:t>
                      </m:r>
                      <m:r>
                        <a:rPr lang="en-US" altLang="ko-KR" sz="16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 </m:t>
                      </m:r>
                      <m:r>
                        <a:rPr lang="en-US" altLang="ko-KR" sz="16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𝐿𝑜𝑔</m:t>
                      </m:r>
                      <m:d>
                        <m:dPr>
                          <m:ctrlPr>
                            <a:rPr lang="en-US" altLang="ko-KR" sz="16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ko-KR" sz="1600" i="1">
                              <a:solidFill>
                                <a:prstClr val="black"/>
                              </a:solidFill>
                              <a:latin typeface="Cambria Math" panose="02040503050406030204" pitchFamily="18" charset="0"/>
                              <a:cs typeface="Times New Roman" panose="02020603050405020304" pitchFamily="18" charset="0"/>
                            </a:rPr>
                            <m:t>𝑃</m:t>
                          </m:r>
                          <m:d>
                            <m:dPr>
                              <m:ctrlPr>
                                <a:rPr lang="en-US" altLang="ko-KR" sz="1600" i="1">
                                  <a:solidFill>
                                    <a:prstClr val="black"/>
                                  </a:solidFill>
                                  <a:latin typeface="Cambria Math" panose="02040503050406030204" pitchFamily="18" charset="0"/>
                                  <a:cs typeface="Times New Roman" panose="02020603050405020304" pitchFamily="18" charset="0"/>
                                </a:rPr>
                              </m:ctrlPr>
                            </m:dPr>
                            <m:e>
                              <m:sSub>
                                <m:sSubPr>
                                  <m:ctrlPr>
                                    <a:rPr lang="en-US" altLang="ko-KR" sz="1600" i="1">
                                      <a:solidFill>
                                        <a:prstClr val="black"/>
                                      </a:solidFill>
                                      <a:latin typeface="Cambria Math" panose="02040503050406030204" pitchFamily="18" charset="0"/>
                                      <a:cs typeface="Times New Roman" panose="02020603050405020304" pitchFamily="18" charset="0"/>
                                    </a:rPr>
                                  </m:ctrlPr>
                                </m:sSubPr>
                                <m:e>
                                  <m:r>
                                    <a:rPr lang="en-US" altLang="ko-KR" sz="1600" i="1">
                                      <a:solidFill>
                                        <a:prstClr val="black"/>
                                      </a:solidFill>
                                      <a:latin typeface="Cambria Math" panose="02040503050406030204" pitchFamily="18" charset="0"/>
                                      <a:cs typeface="Times New Roman" panose="02020603050405020304" pitchFamily="18" charset="0"/>
                                    </a:rPr>
                                    <m:t>𝑤</m:t>
                                  </m:r>
                                </m:e>
                                <m:sub>
                                  <m:r>
                                    <a:rPr lang="en-US" altLang="ko-KR" sz="1600" i="1">
                                      <a:solidFill>
                                        <a:prstClr val="black"/>
                                      </a:solidFill>
                                      <a:latin typeface="Cambria Math" panose="02040503050406030204" pitchFamily="18" charset="0"/>
                                      <a:cs typeface="Times New Roman" panose="02020603050405020304" pitchFamily="18" charset="0"/>
                                    </a:rPr>
                                    <m:t>1</m:t>
                                  </m:r>
                                </m:sub>
                              </m:sSub>
                            </m:e>
                            <m:e>
                              <m:r>
                                <a:rPr lang="en-US" altLang="ko-KR" sz="1600" i="1" smtClean="0">
                                  <a:solidFill>
                                    <a:srgbClr val="193EB0"/>
                                  </a:solidFill>
                                  <a:latin typeface="Cambria Math" panose="02040503050406030204" pitchFamily="18" charset="0"/>
                                  <a:cs typeface="Times New Roman" panose="02020603050405020304" pitchFamily="18" charset="0"/>
                                </a:rPr>
                                <m:t>𝐵</m:t>
                              </m:r>
                            </m:e>
                          </m:d>
                        </m:e>
                      </m:d>
                      <m:r>
                        <a:rPr lang="en-US" altLang="ko-KR" sz="16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ko-KR" sz="16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𝐿𝑜𝑔</m:t>
                      </m:r>
                      <m:d>
                        <m:dPr>
                          <m:ctrlPr>
                            <a:rPr lang="en-US" altLang="ko-KR" sz="16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ko-KR" sz="1600" i="1">
                              <a:solidFill>
                                <a:prstClr val="black"/>
                              </a:solidFill>
                              <a:latin typeface="Cambria Math" panose="02040503050406030204" pitchFamily="18" charset="0"/>
                              <a:cs typeface="Times New Roman" panose="02020603050405020304" pitchFamily="18" charset="0"/>
                            </a:rPr>
                            <m:t>𝑃</m:t>
                          </m:r>
                          <m:d>
                            <m:dPr>
                              <m:ctrlPr>
                                <a:rPr lang="en-US" altLang="ko-KR" sz="1600" i="1">
                                  <a:solidFill>
                                    <a:prstClr val="black"/>
                                  </a:solidFill>
                                  <a:latin typeface="Cambria Math" panose="02040503050406030204" pitchFamily="18" charset="0"/>
                                  <a:cs typeface="Times New Roman" panose="02020603050405020304" pitchFamily="18" charset="0"/>
                                </a:rPr>
                              </m:ctrlPr>
                            </m:dPr>
                            <m:e>
                              <m:sSub>
                                <m:sSubPr>
                                  <m:ctrlPr>
                                    <a:rPr lang="en-US" altLang="ko-KR" sz="1600" i="1">
                                      <a:solidFill>
                                        <a:prstClr val="black"/>
                                      </a:solidFill>
                                      <a:latin typeface="Cambria Math" panose="02040503050406030204" pitchFamily="18" charset="0"/>
                                      <a:cs typeface="Times New Roman" panose="02020603050405020304" pitchFamily="18" charset="0"/>
                                    </a:rPr>
                                  </m:ctrlPr>
                                </m:sSubPr>
                                <m:e>
                                  <m:r>
                                    <a:rPr lang="en-US" altLang="ko-KR" sz="1600" i="1">
                                      <a:solidFill>
                                        <a:prstClr val="black"/>
                                      </a:solidFill>
                                      <a:latin typeface="Cambria Math" panose="02040503050406030204" pitchFamily="18" charset="0"/>
                                      <a:cs typeface="Times New Roman" panose="02020603050405020304" pitchFamily="18" charset="0"/>
                                    </a:rPr>
                                    <m:t>𝑤</m:t>
                                  </m:r>
                                </m:e>
                                <m:sub>
                                  <m:r>
                                    <a:rPr lang="en-US" altLang="ko-KR" sz="1600" i="1">
                                      <a:solidFill>
                                        <a:prstClr val="black"/>
                                      </a:solidFill>
                                      <a:latin typeface="Cambria Math" panose="02040503050406030204" pitchFamily="18" charset="0"/>
                                      <a:cs typeface="Times New Roman" panose="02020603050405020304" pitchFamily="18" charset="0"/>
                                    </a:rPr>
                                    <m:t>2</m:t>
                                  </m:r>
                                </m:sub>
                              </m:sSub>
                            </m:e>
                            <m:e>
                              <m:r>
                                <a:rPr lang="en-US" altLang="ko-KR" sz="1600" i="1" smtClean="0">
                                  <a:solidFill>
                                    <a:srgbClr val="193EB0"/>
                                  </a:solidFill>
                                  <a:latin typeface="Cambria Math" panose="02040503050406030204" pitchFamily="18" charset="0"/>
                                  <a:cs typeface="Times New Roman" panose="02020603050405020304" pitchFamily="18" charset="0"/>
                                </a:rPr>
                                <m:t>𝐵</m:t>
                              </m:r>
                            </m:e>
                          </m:d>
                        </m:e>
                      </m:d>
                      <m:r>
                        <a:rPr lang="en-US" altLang="ko-KR" sz="16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ko-KR" sz="16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𝐿𝑜𝑔</m:t>
                      </m:r>
                      <m:d>
                        <m:dPr>
                          <m:ctrlPr>
                            <a:rPr lang="en-US" altLang="ko-KR" sz="16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ko-KR" sz="1600" i="1">
                              <a:solidFill>
                                <a:prstClr val="black"/>
                              </a:solidFill>
                              <a:latin typeface="Cambria Math" panose="02040503050406030204" pitchFamily="18" charset="0"/>
                              <a:cs typeface="Times New Roman" panose="02020603050405020304" pitchFamily="18" charset="0"/>
                            </a:rPr>
                            <m:t>𝑃</m:t>
                          </m:r>
                          <m:d>
                            <m:dPr>
                              <m:ctrlPr>
                                <a:rPr lang="en-US" altLang="ko-KR" sz="1600" i="1">
                                  <a:solidFill>
                                    <a:prstClr val="black"/>
                                  </a:solidFill>
                                  <a:latin typeface="Cambria Math" panose="02040503050406030204" pitchFamily="18" charset="0"/>
                                  <a:cs typeface="Times New Roman" panose="02020603050405020304" pitchFamily="18" charset="0"/>
                                </a:rPr>
                              </m:ctrlPr>
                            </m:dPr>
                            <m:e>
                              <m:sSub>
                                <m:sSubPr>
                                  <m:ctrlPr>
                                    <a:rPr lang="en-US" altLang="ko-KR" sz="1600" i="1">
                                      <a:solidFill>
                                        <a:prstClr val="black"/>
                                      </a:solidFill>
                                      <a:latin typeface="Cambria Math" panose="02040503050406030204" pitchFamily="18" charset="0"/>
                                      <a:cs typeface="Times New Roman" panose="02020603050405020304" pitchFamily="18" charset="0"/>
                                    </a:rPr>
                                  </m:ctrlPr>
                                </m:sSubPr>
                                <m:e>
                                  <m:r>
                                    <a:rPr lang="en-US" altLang="ko-KR" sz="1600" i="1">
                                      <a:solidFill>
                                        <a:prstClr val="black"/>
                                      </a:solidFill>
                                      <a:latin typeface="Cambria Math" panose="02040503050406030204" pitchFamily="18" charset="0"/>
                                      <a:cs typeface="Times New Roman" panose="02020603050405020304" pitchFamily="18" charset="0"/>
                                    </a:rPr>
                                    <m:t>𝑤</m:t>
                                  </m:r>
                                </m:e>
                                <m:sub>
                                  <m:r>
                                    <a:rPr lang="en-US" altLang="ko-KR" sz="1600" i="1">
                                      <a:solidFill>
                                        <a:prstClr val="black"/>
                                      </a:solidFill>
                                      <a:latin typeface="Cambria Math" panose="02040503050406030204" pitchFamily="18" charset="0"/>
                                      <a:cs typeface="Times New Roman" panose="02020603050405020304" pitchFamily="18" charset="0"/>
                                    </a:rPr>
                                    <m:t>3</m:t>
                                  </m:r>
                                </m:sub>
                              </m:sSub>
                            </m:e>
                            <m:e>
                              <m:r>
                                <a:rPr lang="en-US" altLang="ko-KR" sz="1600" i="1" smtClean="0">
                                  <a:solidFill>
                                    <a:srgbClr val="193EB0"/>
                                  </a:solidFill>
                                  <a:latin typeface="Cambria Math" panose="02040503050406030204" pitchFamily="18" charset="0"/>
                                  <a:cs typeface="Times New Roman" panose="02020603050405020304" pitchFamily="18" charset="0"/>
                                </a:rPr>
                                <m:t>𝐵</m:t>
                              </m:r>
                            </m:e>
                          </m:d>
                        </m:e>
                      </m:d>
                      <m:r>
                        <a:rPr lang="en-US" altLang="ko-KR" sz="16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ko-KR" sz="16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𝐿𝑜𝑔</m:t>
                      </m:r>
                      <m:d>
                        <m:dPr>
                          <m:ctrlPr>
                            <a:rPr lang="en-US" altLang="ko-KR" sz="16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ko-KR" sz="1600" i="1">
                              <a:solidFill>
                                <a:prstClr val="black"/>
                              </a:solidFill>
                              <a:latin typeface="Cambria Math" panose="02040503050406030204" pitchFamily="18" charset="0"/>
                              <a:cs typeface="Times New Roman" panose="02020603050405020304" pitchFamily="18" charset="0"/>
                            </a:rPr>
                            <m:t>𝑃</m:t>
                          </m:r>
                          <m:r>
                            <a:rPr lang="en-US" altLang="ko-KR" sz="1600" i="1">
                              <a:solidFill>
                                <a:prstClr val="black"/>
                              </a:solidFill>
                              <a:latin typeface="Cambria Math" panose="02040503050406030204" pitchFamily="18" charset="0"/>
                              <a:cs typeface="Times New Roman" panose="02020603050405020304" pitchFamily="18" charset="0"/>
                            </a:rPr>
                            <m:t>(</m:t>
                          </m:r>
                          <m:r>
                            <a:rPr lang="en-US" altLang="ko-KR" sz="1600" i="1" smtClean="0">
                              <a:solidFill>
                                <a:srgbClr val="193EB0"/>
                              </a:solidFill>
                              <a:latin typeface="Cambria Math" panose="02040503050406030204" pitchFamily="18" charset="0"/>
                              <a:cs typeface="Times New Roman" panose="02020603050405020304" pitchFamily="18" charset="0"/>
                            </a:rPr>
                            <m:t>𝐵</m:t>
                          </m:r>
                          <m:r>
                            <a:rPr lang="en-US" altLang="ko-KR" sz="1600" i="1">
                              <a:solidFill>
                                <a:prstClr val="black"/>
                              </a:solidFill>
                              <a:latin typeface="Cambria Math" panose="02040503050406030204" pitchFamily="18" charset="0"/>
                              <a:cs typeface="Times New Roman" panose="02020603050405020304" pitchFamily="18" charset="0"/>
                            </a:rPr>
                            <m:t>)</m:t>
                          </m:r>
                        </m:e>
                      </m:d>
                    </m:oMath>
                  </m:oMathPara>
                </a14:m>
                <a:endParaRPr lang="en-US" altLang="ko-KR" sz="1600" dirty="0">
                  <a:solidFill>
                    <a:prstClr val="black"/>
                  </a:solidFill>
                  <a:latin typeface="Times New Roman" panose="02020603050405020304" pitchFamily="18" charset="0"/>
                  <a:cs typeface="Times New Roman" panose="02020603050405020304" pitchFamily="18" charset="0"/>
                </a:endParaRPr>
              </a:p>
            </p:txBody>
          </p:sp>
        </mc:Choice>
        <mc:Fallback xmlns="">
          <p:sp>
            <p:nvSpPr>
              <p:cNvPr id="19" name="Rectangle 12">
                <a:extLst>
                  <a:ext uri="{FF2B5EF4-FFF2-40B4-BE49-F238E27FC236}">
                    <a16:creationId xmlns:a16="http://schemas.microsoft.com/office/drawing/2014/main" xmlns:a14="http://schemas.microsoft.com/office/drawing/2010/main" xmlns="" id="{BB1493B3-7206-4FDB-AF68-34317CC291C5}"/>
                  </a:ext>
                </a:extLst>
              </p:cNvPr>
              <p:cNvSpPr>
                <a:spLocks noRot="1" noChangeAspect="1" noMove="1" noResize="1" noEditPoints="1" noAdjustHandles="1" noChangeArrowheads="1" noChangeShapeType="1" noTextEdit="1"/>
              </p:cNvSpPr>
              <p:nvPr/>
            </p:nvSpPr>
            <p:spPr>
              <a:xfrm>
                <a:off x="635000" y="3583940"/>
                <a:ext cx="8632824" cy="979352"/>
              </a:xfrm>
              <a:prstGeom prst="rect">
                <a:avLst/>
              </a:prstGeom>
              <a:blipFill rotWithShape="0">
                <a:blip r:embed="rId3"/>
                <a:stretch>
                  <a:fillRect/>
                </a:stretch>
              </a:blipFill>
              <a:ln>
                <a:no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0" name="Rectangle 12">
                <a:extLst>
                  <a:ext uri="{FF2B5EF4-FFF2-40B4-BE49-F238E27FC236}">
                    <a16:creationId xmlns:a16="http://schemas.microsoft.com/office/drawing/2014/main" id="{BB1493B3-7206-4FDB-AF68-34317CC291C5}"/>
                  </a:ext>
                </a:extLst>
              </p:cNvPr>
              <p:cNvSpPr/>
              <p:nvPr/>
            </p:nvSpPr>
            <p:spPr>
              <a:xfrm>
                <a:off x="711201" y="4918174"/>
                <a:ext cx="8632824" cy="5559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latinLnBrk="0">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If we balance the training set such that the number of type </a:t>
                </a:r>
                <a:r>
                  <a:rPr lang="en-US" altLang="ko-KR" sz="1300" dirty="0">
                    <a:solidFill>
                      <a:srgbClr val="FF0000"/>
                    </a:solidFill>
                    <a:latin typeface="SamsungOne 400" panose="020B0503030303020204" pitchFamily="34" charset="0"/>
                    <a:ea typeface="SamsungOne 400" panose="020B0503030303020204" pitchFamily="34" charset="0"/>
                  </a:rPr>
                  <a:t>A</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 number of type </a:t>
                </a:r>
                <a:r>
                  <a:rPr lang="en-US" altLang="ko-KR" sz="1300" dirty="0">
                    <a:solidFill>
                      <a:srgbClr val="193EB0"/>
                    </a:solidFill>
                    <a:latin typeface="SamsungOne 400" panose="020B0503030303020204" pitchFamily="34" charset="0"/>
                    <a:ea typeface="SamsungOne 400" panose="020B0503030303020204" pitchFamily="34" charset="0"/>
                  </a:rPr>
                  <a:t>B</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a:t>
                </a:r>
                <a:b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b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then</a:t>
                </a:r>
                <a14:m>
                  <m:oMath xmlns:m="http://schemas.openxmlformats.org/officeDocument/2006/math">
                    <m:r>
                      <a:rPr lang="en-US" altLang="ko-KR" sz="1400" b="0" i="0" smtClean="0">
                        <a:solidFill>
                          <a:schemeClr val="tx1">
                            <a:lumMod val="85000"/>
                            <a:lumOff val="15000"/>
                          </a:schemeClr>
                        </a:solidFill>
                        <a:latin typeface="Cambria Math"/>
                        <a:ea typeface="Cambria Math" panose="02040503050406030204" pitchFamily="18" charset="0"/>
                        <a:cs typeface="Times New Roman" panose="02020603050405020304" pitchFamily="18" charset="0"/>
                      </a:rPr>
                      <m:t> </m:t>
                    </m:r>
                    <m:r>
                      <a:rPr lang="en-US" altLang="ko-KR" sz="1400" i="1">
                        <a:solidFill>
                          <a:schemeClr val="tx1">
                            <a:lumMod val="85000"/>
                            <a:lumOff val="15000"/>
                          </a:schemeClr>
                        </a:solidFill>
                        <a:latin typeface="Cambria Math" panose="02040503050406030204" pitchFamily="18" charset="0"/>
                        <a:ea typeface="Cambria Math" panose="02040503050406030204" pitchFamily="18" charset="0"/>
                        <a:cs typeface="Times New Roman" panose="02020603050405020304" pitchFamily="18" charset="0"/>
                      </a:rPr>
                      <m:t>𝐿𝑜𝑔</m:t>
                    </m:r>
                    <m:d>
                      <m:dPr>
                        <m:ctrlPr>
                          <a:rPr lang="en-US" altLang="ko-KR" sz="1400" i="1">
                            <a:solidFill>
                              <a:schemeClr val="tx1">
                                <a:lumMod val="85000"/>
                                <a:lumOff val="15000"/>
                              </a:schemeClr>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𝑃</m:t>
                        </m:r>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m:t>
                        </m:r>
                        <m:r>
                          <a:rPr lang="en-US" altLang="ko-KR" sz="1400" i="1" smtClean="0">
                            <a:solidFill>
                              <a:srgbClr val="FF0000"/>
                            </a:solidFill>
                            <a:latin typeface="Cambria Math" panose="02040503050406030204" pitchFamily="18" charset="0"/>
                            <a:cs typeface="Times New Roman" panose="02020603050405020304" pitchFamily="18" charset="0"/>
                          </a:rPr>
                          <m:t>𝐴</m:t>
                        </m:r>
                      </m:e>
                    </m:d>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m:t>
                    </m:r>
                    <m:r>
                      <a:rPr lang="en-US" altLang="ko-KR" sz="1400" i="1">
                        <a:solidFill>
                          <a:schemeClr val="tx1">
                            <a:lumMod val="85000"/>
                            <a:lumOff val="15000"/>
                          </a:schemeClr>
                        </a:solidFill>
                        <a:latin typeface="Cambria Math" panose="02040503050406030204" pitchFamily="18" charset="0"/>
                        <a:ea typeface="Cambria Math" panose="02040503050406030204" pitchFamily="18" charset="0"/>
                        <a:cs typeface="Times New Roman" panose="02020603050405020304" pitchFamily="18" charset="0"/>
                      </a:rPr>
                      <m:t>𝐿𝑜𝑔</m:t>
                    </m:r>
                    <m:d>
                      <m:dPr>
                        <m:ctrlPr>
                          <a:rPr lang="en-US" altLang="ko-KR" sz="1400" i="1">
                            <a:solidFill>
                              <a:schemeClr val="tx1">
                                <a:lumMod val="85000"/>
                                <a:lumOff val="15000"/>
                              </a:schemeClr>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𝑃</m:t>
                        </m:r>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m:t>
                        </m:r>
                        <m:r>
                          <a:rPr lang="en-US" altLang="ko-KR" sz="1400" i="1" smtClean="0">
                            <a:solidFill>
                              <a:srgbClr val="193EB0"/>
                            </a:solidFill>
                            <a:latin typeface="Cambria Math" panose="02040503050406030204" pitchFamily="18" charset="0"/>
                            <a:cs typeface="Times New Roman" panose="02020603050405020304" pitchFamily="18" charset="0"/>
                          </a:rPr>
                          <m:t>𝐵</m:t>
                        </m:r>
                        <m:r>
                          <a:rPr lang="en-US" altLang="ko-KR" sz="1400" i="1">
                            <a:solidFill>
                              <a:schemeClr val="tx1">
                                <a:lumMod val="85000"/>
                                <a:lumOff val="15000"/>
                              </a:schemeClr>
                            </a:solidFill>
                            <a:latin typeface="Cambria Math" panose="02040503050406030204" pitchFamily="18" charset="0"/>
                            <a:cs typeface="Times New Roman" panose="02020603050405020304" pitchFamily="18" charset="0"/>
                          </a:rPr>
                          <m:t>)</m:t>
                        </m:r>
                      </m:e>
                    </m:d>
                  </m:oMath>
                </a14:m>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So, we can also </a:t>
                </a:r>
                <a:r>
                  <a:rPr lang="en-US" altLang="ko-KR" sz="1300" dirty="0">
                    <a:solidFill>
                      <a:srgbClr val="FF0000"/>
                    </a:solidFill>
                    <a:latin typeface="SamsungOne 400" panose="020B0503030303020204" pitchFamily="34" charset="0"/>
                    <a:ea typeface="SamsungOne 400" panose="020B0503030303020204" pitchFamily="34" charset="0"/>
                  </a:rPr>
                  <a:t>drop</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these terms in the comparison.</a:t>
                </a:r>
              </a:p>
            </p:txBody>
          </p:sp>
        </mc:Choice>
        <mc:Fallback xmlns="">
          <p:sp>
            <p:nvSpPr>
              <p:cNvPr id="20" name="Rectangle 12">
                <a:extLst>
                  <a:ext uri="{FF2B5EF4-FFF2-40B4-BE49-F238E27FC236}">
                    <a16:creationId xmlns:a16="http://schemas.microsoft.com/office/drawing/2014/main" xmlns:a14="http://schemas.microsoft.com/office/drawing/2010/main" xmlns="" id="{BB1493B3-7206-4FDB-AF68-34317CC291C5}"/>
                  </a:ext>
                </a:extLst>
              </p:cNvPr>
              <p:cNvSpPr>
                <a:spLocks noRot="1" noChangeAspect="1" noMove="1" noResize="1" noEditPoints="1" noAdjustHandles="1" noChangeArrowheads="1" noChangeShapeType="1" noTextEdit="1"/>
              </p:cNvSpPr>
              <p:nvPr/>
            </p:nvSpPr>
            <p:spPr>
              <a:xfrm>
                <a:off x="711201" y="4918174"/>
                <a:ext cx="8632824" cy="555968"/>
              </a:xfrm>
              <a:prstGeom prst="rect">
                <a:avLst/>
              </a:prstGeom>
              <a:blipFill rotWithShape="0">
                <a:blip r:embed="rId4"/>
                <a:stretch>
                  <a:fillRect l="-71"/>
                </a:stretch>
              </a:blipFill>
              <a:ln>
                <a:noFill/>
              </a:ln>
            </p:spPr>
            <p:txBody>
              <a:bodyPr/>
              <a:lstStyle/>
              <a:p>
                <a:r>
                  <a:rPr lang="ko-KR" altLang="en-US">
                    <a:noFill/>
                  </a:rPr>
                  <a:t> </a:t>
                </a:r>
              </a:p>
            </p:txBody>
          </p:sp>
        </mc:Fallback>
      </mc:AlternateContent>
    </p:spTree>
    <p:extLst>
      <p:ext uri="{BB962C8B-B14F-4D97-AF65-F5344CB8AC3E}">
        <p14:creationId xmlns:p14="http://schemas.microsoft.com/office/powerpoint/2010/main" val="304553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직사각형 10">
            <a:extLst>
              <a:ext uri="{FF2B5EF4-FFF2-40B4-BE49-F238E27FC236}">
                <a16:creationId xmlns:a16="http://schemas.microsoft.com/office/drawing/2014/main" id="{6E71399C-5DE0-477D-80E2-6425A7996D6F}"/>
              </a:ext>
            </a:extLst>
          </p:cNvPr>
          <p:cNvSpPr/>
          <p:nvPr/>
        </p:nvSpPr>
        <p:spPr>
          <a:xfrm>
            <a:off x="558800" y="525055"/>
            <a:ext cx="5824317"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600" dirty="0">
                <a:solidFill>
                  <a:schemeClr val="bg1">
                    <a:lumMod val="95000"/>
                  </a:schemeClr>
                </a:solidFill>
                <a:latin typeface="SamsungOne 700" panose="020B0803030303020204" pitchFamily="34" charset="0"/>
                <a:ea typeface="SamsungOne 700" panose="020B0803030303020204" pitchFamily="34" charset="0"/>
              </a:rPr>
              <a:t>UNIT 6. </a:t>
            </a:r>
            <a:br>
              <a:rPr lang="en-US" altLang="ko-KR" dirty="0">
                <a:solidFill>
                  <a:schemeClr val="bg1">
                    <a:lumMod val="95000"/>
                  </a:schemeClr>
                </a:solidFill>
                <a:latin typeface="SamsungOne 700" panose="020B0803030303020204" pitchFamily="34" charset="0"/>
                <a:ea typeface="SamsungOne 700" panose="020B0803030303020204" pitchFamily="34" charset="0"/>
              </a:rPr>
            </a:br>
            <a:r>
              <a:rPr lang="en-US" altLang="ko-KR" sz="2000" dirty="0">
                <a:solidFill>
                  <a:schemeClr val="bg1">
                    <a:lumMod val="95000"/>
                  </a:schemeClr>
                </a:solidFill>
                <a:latin typeface="SamsungOne 700" panose="020B0803030303020204" pitchFamily="34" charset="0"/>
                <a:ea typeface="SamsungOne 700" panose="020B0803030303020204" pitchFamily="34" charset="0"/>
              </a:rPr>
              <a:t>6.1. </a:t>
            </a:r>
            <a:r>
              <a:rPr lang="en-US" altLang="ko-KR" sz="2000" dirty="0">
                <a:solidFill>
                  <a:schemeClr val="bg1">
                    <a:lumMod val="95000"/>
                  </a:schemeClr>
                </a:solidFill>
                <a:latin typeface="SamsungOne 400" panose="020B0503030303020204" pitchFamily="34" charset="0"/>
                <a:ea typeface="SamsungOne 400" panose="020B0503030303020204" pitchFamily="34" charset="0"/>
              </a:rPr>
              <a:t>String Manipulation</a:t>
            </a:r>
          </a:p>
        </p:txBody>
      </p:sp>
      <p:sp>
        <p:nvSpPr>
          <p:cNvPr id="12" name="직사각형 11">
            <a:extLst>
              <a:ext uri="{FF2B5EF4-FFF2-40B4-BE49-F238E27FC236}">
                <a16:creationId xmlns:a16="http://schemas.microsoft.com/office/drawing/2014/main" id="{3552BF4C-2ACC-4458-8360-6F61EEC708F2}"/>
              </a:ext>
            </a:extLst>
          </p:cNvPr>
          <p:cNvSpPr/>
          <p:nvPr/>
        </p:nvSpPr>
        <p:spPr>
          <a:xfrm>
            <a:off x="546895" y="1528482"/>
            <a:ext cx="8797130"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3200" dirty="0">
                <a:solidFill>
                  <a:schemeClr val="tx1">
                    <a:lumMod val="95000"/>
                    <a:lumOff val="5000"/>
                  </a:schemeClr>
                </a:solidFill>
                <a:latin typeface="Samsung Sharp Sans" pitchFamily="2" charset="0"/>
                <a:ea typeface="Samsung Sharp Sans" pitchFamily="2" charset="0"/>
                <a:cs typeface="Samsung Sharp Sans" pitchFamily="2" charset="0"/>
              </a:rPr>
              <a:t>String Manipulation (2/2)</a:t>
            </a:r>
          </a:p>
        </p:txBody>
      </p:sp>
      <p:grpSp>
        <p:nvGrpSpPr>
          <p:cNvPr id="13" name="그룹 12">
            <a:extLst>
              <a:ext uri="{FF2B5EF4-FFF2-40B4-BE49-F238E27FC236}">
                <a16:creationId xmlns:a16="http://schemas.microsoft.com/office/drawing/2014/main" id="{0DB52BB0-DC12-4A79-B0E3-9348F25A91B2}"/>
              </a:ext>
            </a:extLst>
          </p:cNvPr>
          <p:cNvGrpSpPr/>
          <p:nvPr/>
        </p:nvGrpSpPr>
        <p:grpSpPr>
          <a:xfrm>
            <a:off x="558800" y="2232686"/>
            <a:ext cx="8785225" cy="215444"/>
            <a:chOff x="1027113" y="2045625"/>
            <a:chExt cx="8785225" cy="215444"/>
          </a:xfrm>
        </p:grpSpPr>
        <p:sp>
          <p:nvSpPr>
            <p:cNvPr id="14" name="직사각형 13">
              <a:extLst>
                <a:ext uri="{FF2B5EF4-FFF2-40B4-BE49-F238E27FC236}">
                  <a16:creationId xmlns:a16="http://schemas.microsoft.com/office/drawing/2014/main" id="{CD3F073F-4269-4249-B1B7-695B1D6292A5}"/>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p>
          </p:txBody>
        </p:sp>
        <p:sp>
          <p:nvSpPr>
            <p:cNvPr id="17" name="직사각형 16">
              <a:extLst>
                <a:ext uri="{FF2B5EF4-FFF2-40B4-BE49-F238E27FC236}">
                  <a16:creationId xmlns:a16="http://schemas.microsoft.com/office/drawing/2014/main" id="{5DCA9097-EB93-432D-A42F-F7F4A6CB7F52}"/>
                </a:ext>
              </a:extLst>
            </p:cNvPr>
            <p:cNvSpPr/>
            <p:nvPr/>
          </p:nvSpPr>
          <p:spPr>
            <a:xfrm>
              <a:off x="1179513" y="204562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Regular expression:</a:t>
              </a:r>
            </a:p>
          </p:txBody>
        </p:sp>
      </p:grpSp>
      <p:sp>
        <p:nvSpPr>
          <p:cNvPr id="18" name="Rectangle 12">
            <a:extLst>
              <a:ext uri="{FF2B5EF4-FFF2-40B4-BE49-F238E27FC236}">
                <a16:creationId xmlns:a16="http://schemas.microsoft.com/office/drawing/2014/main" id="{21AF2910-3A21-4AF0-8BEB-2CFB2DD395C0}"/>
              </a:ext>
            </a:extLst>
          </p:cNvPr>
          <p:cNvSpPr/>
          <p:nvPr/>
        </p:nvSpPr>
        <p:spPr>
          <a:xfrm>
            <a:off x="711201" y="2563519"/>
            <a:ext cx="8632824" cy="15714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Used for making string patterns.</a:t>
            </a:r>
          </a:p>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Useful for recognizing and processing complex string patterns </a:t>
            </a:r>
            <a:r>
              <a:rPr lang="en-US" altLang="ko-KR" sz="1400" dirty="0">
                <a:solidFill>
                  <a:srgbClr val="FF0000"/>
                </a:solidFill>
                <a:latin typeface="SamsungOne 400" panose="020B0503030303020204" pitchFamily="34" charset="0"/>
                <a:ea typeface="SamsungOne 400" panose="020B0503030303020204" pitchFamily="34" charset="0"/>
                <a:cs typeface="Times New Roman" panose="02020603050405020304" pitchFamily="18" charset="0"/>
                <a:sym typeface="Symbol" panose="05050102010706020507" pitchFamily="18" charset="2"/>
              </a:rPr>
              <a:t></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pre-processing of text data.</a:t>
            </a:r>
          </a:p>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More powerful than the combinations of the usual string functions or methods.</a:t>
            </a:r>
          </a:p>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Supported by many languages including Python. </a:t>
            </a:r>
          </a:p>
          <a:p>
            <a:pPr>
              <a:spcAft>
                <a:spcPts val="800"/>
              </a:spcAft>
              <a:buClr>
                <a:srgbClr val="193EB0"/>
              </a:buClr>
            </a:pPr>
            <a:endPar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Tree>
    <p:extLst>
      <p:ext uri="{BB962C8B-B14F-4D97-AF65-F5344CB8AC3E}">
        <p14:creationId xmlns:p14="http://schemas.microsoft.com/office/powerpoint/2010/main" val="288586300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그룹 4">
            <a:extLst>
              <a:ext uri="{FF2B5EF4-FFF2-40B4-BE49-F238E27FC236}">
                <a16:creationId xmlns:a16="http://schemas.microsoft.com/office/drawing/2014/main" id="{4A5C52EF-F0D1-4CC8-B0E3-1C69E8867862}"/>
              </a:ext>
            </a:extLst>
          </p:cNvPr>
          <p:cNvGrpSpPr/>
          <p:nvPr/>
        </p:nvGrpSpPr>
        <p:grpSpPr>
          <a:xfrm>
            <a:off x="2982653" y="4120124"/>
            <a:ext cx="1484847" cy="1982349"/>
            <a:chOff x="2982653" y="4120124"/>
            <a:chExt cx="1484847" cy="1982349"/>
          </a:xfrm>
        </p:grpSpPr>
        <p:pic>
          <p:nvPicPr>
            <p:cNvPr id="37" name="그림 36">
              <a:extLst>
                <a:ext uri="{FF2B5EF4-FFF2-40B4-BE49-F238E27FC236}">
                  <a16:creationId xmlns:a16="http://schemas.microsoft.com/office/drawing/2014/main" id="{68135FD3-9C00-426F-AEF3-A841B663DFE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2938" t="9466" r="25016" b="11666"/>
            <a:stretch/>
          </p:blipFill>
          <p:spPr>
            <a:xfrm>
              <a:off x="2982653" y="4120124"/>
              <a:ext cx="1484847" cy="1982349"/>
            </a:xfrm>
            <a:prstGeom prst="rect">
              <a:avLst/>
            </a:prstGeom>
          </p:spPr>
        </p:pic>
        <p:sp>
          <p:nvSpPr>
            <p:cNvPr id="2" name="TextBox 1">
              <a:extLst>
                <a:ext uri="{FF2B5EF4-FFF2-40B4-BE49-F238E27FC236}">
                  <a16:creationId xmlns:a16="http://schemas.microsoft.com/office/drawing/2014/main" id="{5282ECCA-FA6B-4E43-AF2E-C7953B9DB4FF}"/>
                </a:ext>
              </a:extLst>
            </p:cNvPr>
            <p:cNvSpPr txBox="1"/>
            <p:nvPr/>
          </p:nvSpPr>
          <p:spPr>
            <a:xfrm>
              <a:off x="3653590" y="4615034"/>
              <a:ext cx="341723" cy="407093"/>
            </a:xfrm>
            <a:prstGeom prst="rect">
              <a:avLst/>
            </a:prstGeom>
            <a:noFill/>
          </p:spPr>
          <p:txBody>
            <a:bodyPr wrap="square" rtlCol="0">
              <a:spAutoFit/>
            </a:bodyPr>
            <a:lstStyle/>
            <a:p>
              <a:pPr algn="ctr"/>
              <a:r>
                <a:rPr lang="en-US" altLang="ko-KR" sz="2400" dirty="0">
                  <a:solidFill>
                    <a:srgbClr val="FF0000"/>
                  </a:solidFill>
                  <a:latin typeface="SamsungOne 700" panose="020B0803030303020204" pitchFamily="34" charset="0"/>
                  <a:ea typeface="SamsungOne 700" panose="020B0803030303020204" pitchFamily="34" charset="0"/>
                  <a:cs typeface="Times New Roman" panose="02020603050405020304" pitchFamily="18" charset="0"/>
                </a:rPr>
                <a:t>A</a:t>
              </a:r>
              <a:endParaRPr lang="ko-KR" altLang="en-US" sz="2400" dirty="0">
                <a:solidFill>
                  <a:srgbClr val="FF0000"/>
                </a:solidFill>
                <a:latin typeface="SamsungOne 700" panose="020B0803030303020204" pitchFamily="34" charset="0"/>
                <a:ea typeface="SamsungOne 700" panose="020B0803030303020204" pitchFamily="34"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F4F9E9C1-ED66-45B1-8985-849842354B78}"/>
                    </a:ext>
                  </a:extLst>
                </p:cNvPr>
                <p:cNvSpPr txBox="1"/>
                <p:nvPr/>
              </p:nvSpPr>
              <p:spPr>
                <a:xfrm>
                  <a:off x="3605086" y="5126692"/>
                  <a:ext cx="238054"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200" i="1" smtClean="0">
                                <a:solidFill>
                                  <a:schemeClr val="bg1"/>
                                </a:solidFill>
                                <a:latin typeface="Cambria Math" panose="02040503050406030204" pitchFamily="18" charset="0"/>
                              </a:rPr>
                            </m:ctrlPr>
                          </m:sSubPr>
                          <m:e>
                            <m:r>
                              <a:rPr lang="en-US" altLang="ko-KR" sz="1200" i="1">
                                <a:solidFill>
                                  <a:schemeClr val="bg1"/>
                                </a:solidFill>
                                <a:latin typeface="Cambria Math" panose="02040503050406030204" pitchFamily="18" charset="0"/>
                              </a:rPr>
                              <m:t>𝑤</m:t>
                            </m:r>
                          </m:e>
                          <m:sub>
                            <m:r>
                              <a:rPr lang="en-US" altLang="ko-KR" sz="1200" i="1">
                                <a:solidFill>
                                  <a:schemeClr val="bg1"/>
                                </a:solidFill>
                                <a:latin typeface="Cambria Math" panose="02040503050406030204" pitchFamily="18" charset="0"/>
                              </a:rPr>
                              <m:t>1</m:t>
                            </m:r>
                          </m:sub>
                        </m:sSub>
                      </m:oMath>
                    </m:oMathPara>
                  </a14:m>
                  <a:endParaRPr lang="ko-KR" altLang="en-US" sz="1200" dirty="0">
                    <a:solidFill>
                      <a:schemeClr val="bg1"/>
                    </a:solidFill>
                  </a:endParaRPr>
                </a:p>
              </p:txBody>
            </p:sp>
          </mc:Choice>
          <mc:Fallback xmlns="">
            <p:sp>
              <p:nvSpPr>
                <p:cNvPr id="3" name="TextBox 2">
                  <a:extLst>
                    <a:ext uri="{FF2B5EF4-FFF2-40B4-BE49-F238E27FC236}">
                      <a16:creationId xmlns:a16="http://schemas.microsoft.com/office/drawing/2014/main" xmlns:a14="http://schemas.microsoft.com/office/drawing/2010/main" xmlns="" id="{F4F9E9C1-ED66-45B1-8985-849842354B78}"/>
                    </a:ext>
                  </a:extLst>
                </p:cNvPr>
                <p:cNvSpPr txBox="1">
                  <a:spLocks noRot="1" noChangeAspect="1" noMove="1" noResize="1" noEditPoints="1" noAdjustHandles="1" noChangeArrowheads="1" noChangeShapeType="1" noTextEdit="1"/>
                </p:cNvSpPr>
                <p:nvPr/>
              </p:nvSpPr>
              <p:spPr>
                <a:xfrm>
                  <a:off x="3605086" y="5126692"/>
                  <a:ext cx="238054" cy="276999"/>
                </a:xfrm>
                <a:prstGeom prst="rect">
                  <a:avLst/>
                </a:prstGeom>
                <a:blipFill rotWithShape="0">
                  <a:blip r:embed="rId4"/>
                  <a:stretch>
                    <a:fillRect r="-2307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8C4754A6-DED2-437D-B001-243745093AC6}"/>
                    </a:ext>
                  </a:extLst>
                </p:cNvPr>
                <p:cNvSpPr txBox="1"/>
                <p:nvPr/>
              </p:nvSpPr>
              <p:spPr>
                <a:xfrm>
                  <a:off x="3415536" y="5203448"/>
                  <a:ext cx="238054"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200" i="1" smtClean="0">
                                <a:solidFill>
                                  <a:schemeClr val="bg1"/>
                                </a:solidFill>
                                <a:latin typeface="Cambria Math" panose="02040503050406030204" pitchFamily="18" charset="0"/>
                              </a:rPr>
                            </m:ctrlPr>
                          </m:sSubPr>
                          <m:e>
                            <m:r>
                              <a:rPr lang="en-US" altLang="ko-KR" sz="1200" i="1">
                                <a:solidFill>
                                  <a:schemeClr val="bg1"/>
                                </a:solidFill>
                                <a:latin typeface="Cambria Math" panose="02040503050406030204" pitchFamily="18" charset="0"/>
                              </a:rPr>
                              <m:t>𝑤</m:t>
                            </m:r>
                          </m:e>
                          <m:sub>
                            <m:r>
                              <a:rPr lang="en-US" altLang="ko-KR" sz="1200" i="1">
                                <a:solidFill>
                                  <a:schemeClr val="bg1"/>
                                </a:solidFill>
                                <a:latin typeface="Cambria Math" panose="02040503050406030204" pitchFamily="18" charset="0"/>
                              </a:rPr>
                              <m:t>1</m:t>
                            </m:r>
                          </m:sub>
                        </m:sSub>
                      </m:oMath>
                    </m:oMathPara>
                  </a14:m>
                  <a:endParaRPr lang="ko-KR" altLang="en-US" sz="1200" dirty="0">
                    <a:solidFill>
                      <a:schemeClr val="bg1"/>
                    </a:solidFill>
                  </a:endParaRPr>
                </a:p>
              </p:txBody>
            </p:sp>
          </mc:Choice>
          <mc:Fallback xmlns="">
            <p:sp>
              <p:nvSpPr>
                <p:cNvPr id="17" name="TextBox 16">
                  <a:extLst>
                    <a:ext uri="{FF2B5EF4-FFF2-40B4-BE49-F238E27FC236}">
                      <a16:creationId xmlns:a16="http://schemas.microsoft.com/office/drawing/2014/main" xmlns:a14="http://schemas.microsoft.com/office/drawing/2010/main" xmlns="" id="{8C4754A6-DED2-437D-B001-243745093AC6}"/>
                    </a:ext>
                  </a:extLst>
                </p:cNvPr>
                <p:cNvSpPr txBox="1">
                  <a:spLocks noRot="1" noChangeAspect="1" noMove="1" noResize="1" noEditPoints="1" noAdjustHandles="1" noChangeArrowheads="1" noChangeShapeType="1" noTextEdit="1"/>
                </p:cNvSpPr>
                <p:nvPr/>
              </p:nvSpPr>
              <p:spPr>
                <a:xfrm>
                  <a:off x="3415536" y="5203448"/>
                  <a:ext cx="238054" cy="276999"/>
                </a:xfrm>
                <a:prstGeom prst="rect">
                  <a:avLst/>
                </a:prstGeom>
                <a:blipFill rotWithShape="0">
                  <a:blip r:embed="rId5"/>
                  <a:stretch>
                    <a:fillRect r="-2307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D5FCDE89-6819-4E21-821C-224982E9D769}"/>
                    </a:ext>
                  </a:extLst>
                </p:cNvPr>
                <p:cNvSpPr txBox="1"/>
                <p:nvPr/>
              </p:nvSpPr>
              <p:spPr>
                <a:xfrm>
                  <a:off x="3605086" y="5389071"/>
                  <a:ext cx="238054"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200" i="1" smtClean="0">
                                <a:solidFill>
                                  <a:schemeClr val="bg1"/>
                                </a:solidFill>
                                <a:latin typeface="Cambria Math" panose="02040503050406030204" pitchFamily="18" charset="0"/>
                              </a:rPr>
                            </m:ctrlPr>
                          </m:sSubPr>
                          <m:e>
                            <m:r>
                              <a:rPr lang="en-US" altLang="ko-KR" sz="1200" i="1">
                                <a:solidFill>
                                  <a:schemeClr val="bg1"/>
                                </a:solidFill>
                                <a:latin typeface="Cambria Math" panose="02040503050406030204" pitchFamily="18" charset="0"/>
                              </a:rPr>
                              <m:t>𝑤</m:t>
                            </m:r>
                          </m:e>
                          <m:sub>
                            <m:r>
                              <a:rPr lang="en-US" altLang="ko-KR" sz="1200" i="1">
                                <a:solidFill>
                                  <a:schemeClr val="bg1"/>
                                </a:solidFill>
                                <a:latin typeface="Cambria Math" panose="02040503050406030204" pitchFamily="18" charset="0"/>
                              </a:rPr>
                              <m:t>2</m:t>
                            </m:r>
                          </m:sub>
                        </m:sSub>
                      </m:oMath>
                    </m:oMathPara>
                  </a14:m>
                  <a:endParaRPr lang="ko-KR" altLang="en-US" sz="1200" dirty="0">
                    <a:solidFill>
                      <a:schemeClr val="bg1"/>
                    </a:solidFill>
                  </a:endParaRPr>
                </a:p>
              </p:txBody>
            </p:sp>
          </mc:Choice>
          <mc:Fallback xmlns="">
            <p:sp>
              <p:nvSpPr>
                <p:cNvPr id="18" name="TextBox 17">
                  <a:extLst>
                    <a:ext uri="{FF2B5EF4-FFF2-40B4-BE49-F238E27FC236}">
                      <a16:creationId xmlns:a16="http://schemas.microsoft.com/office/drawing/2014/main" xmlns:a14="http://schemas.microsoft.com/office/drawing/2010/main" xmlns="" id="{D5FCDE89-6819-4E21-821C-224982E9D769}"/>
                    </a:ext>
                  </a:extLst>
                </p:cNvPr>
                <p:cNvSpPr txBox="1">
                  <a:spLocks noRot="1" noChangeAspect="1" noMove="1" noResize="1" noEditPoints="1" noAdjustHandles="1" noChangeArrowheads="1" noChangeShapeType="1" noTextEdit="1"/>
                </p:cNvSpPr>
                <p:nvPr/>
              </p:nvSpPr>
              <p:spPr>
                <a:xfrm>
                  <a:off x="3605086" y="5389071"/>
                  <a:ext cx="238054" cy="276999"/>
                </a:xfrm>
                <a:prstGeom prst="rect">
                  <a:avLst/>
                </a:prstGeom>
                <a:blipFill rotWithShape="0">
                  <a:blip r:embed="rId6"/>
                  <a:stretch>
                    <a:fillRect r="-2307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67D21788-0C22-4D2C-B59A-67B1CC4A5A9E}"/>
                    </a:ext>
                  </a:extLst>
                </p:cNvPr>
                <p:cNvSpPr txBox="1"/>
                <p:nvPr/>
              </p:nvSpPr>
              <p:spPr>
                <a:xfrm>
                  <a:off x="3859391" y="5075584"/>
                  <a:ext cx="238054"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200" i="1" smtClean="0">
                                <a:solidFill>
                                  <a:schemeClr val="bg1"/>
                                </a:solidFill>
                                <a:latin typeface="Cambria Math" panose="02040503050406030204" pitchFamily="18" charset="0"/>
                              </a:rPr>
                            </m:ctrlPr>
                          </m:sSubPr>
                          <m:e>
                            <m:r>
                              <a:rPr lang="en-US" altLang="ko-KR" sz="1200" i="1">
                                <a:solidFill>
                                  <a:schemeClr val="bg1"/>
                                </a:solidFill>
                                <a:latin typeface="Cambria Math" panose="02040503050406030204" pitchFamily="18" charset="0"/>
                              </a:rPr>
                              <m:t>𝑤</m:t>
                            </m:r>
                          </m:e>
                          <m:sub>
                            <m:r>
                              <a:rPr lang="en-US" altLang="ko-KR" sz="1200" i="1">
                                <a:solidFill>
                                  <a:schemeClr val="bg1"/>
                                </a:solidFill>
                                <a:latin typeface="Cambria Math" panose="02040503050406030204" pitchFamily="18" charset="0"/>
                              </a:rPr>
                              <m:t>2</m:t>
                            </m:r>
                          </m:sub>
                        </m:sSub>
                      </m:oMath>
                    </m:oMathPara>
                  </a14:m>
                  <a:endParaRPr lang="ko-KR" altLang="en-US" sz="1200" dirty="0">
                    <a:solidFill>
                      <a:schemeClr val="bg1"/>
                    </a:solidFill>
                  </a:endParaRPr>
                </a:p>
              </p:txBody>
            </p:sp>
          </mc:Choice>
          <mc:Fallback xmlns="">
            <p:sp>
              <p:nvSpPr>
                <p:cNvPr id="21" name="TextBox 20">
                  <a:extLst>
                    <a:ext uri="{FF2B5EF4-FFF2-40B4-BE49-F238E27FC236}">
                      <a16:creationId xmlns:a16="http://schemas.microsoft.com/office/drawing/2014/main" xmlns:a14="http://schemas.microsoft.com/office/drawing/2010/main" xmlns="" id="{67D21788-0C22-4D2C-B59A-67B1CC4A5A9E}"/>
                    </a:ext>
                  </a:extLst>
                </p:cNvPr>
                <p:cNvSpPr txBox="1">
                  <a:spLocks noRot="1" noChangeAspect="1" noMove="1" noResize="1" noEditPoints="1" noAdjustHandles="1" noChangeArrowheads="1" noChangeShapeType="1" noTextEdit="1"/>
                </p:cNvSpPr>
                <p:nvPr/>
              </p:nvSpPr>
              <p:spPr>
                <a:xfrm>
                  <a:off x="3859391" y="5075584"/>
                  <a:ext cx="238054" cy="276999"/>
                </a:xfrm>
                <a:prstGeom prst="rect">
                  <a:avLst/>
                </a:prstGeom>
                <a:blipFill rotWithShape="0">
                  <a:blip r:embed="rId7"/>
                  <a:stretch>
                    <a:fillRect r="-2307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8B8302B8-1C42-4D15-AC24-6BD0ED466C02}"/>
                    </a:ext>
                  </a:extLst>
                </p:cNvPr>
                <p:cNvSpPr txBox="1"/>
                <p:nvPr/>
              </p:nvSpPr>
              <p:spPr>
                <a:xfrm>
                  <a:off x="3794636" y="5314981"/>
                  <a:ext cx="238054"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200" i="1" smtClean="0">
                                <a:solidFill>
                                  <a:schemeClr val="bg1"/>
                                </a:solidFill>
                                <a:latin typeface="Cambria Math" panose="02040503050406030204" pitchFamily="18" charset="0"/>
                              </a:rPr>
                            </m:ctrlPr>
                          </m:sSubPr>
                          <m:e>
                            <m:r>
                              <a:rPr lang="en-US" altLang="ko-KR" sz="1200" i="1">
                                <a:solidFill>
                                  <a:schemeClr val="bg1"/>
                                </a:solidFill>
                                <a:latin typeface="Cambria Math" panose="02040503050406030204" pitchFamily="18" charset="0"/>
                              </a:rPr>
                              <m:t>𝑤</m:t>
                            </m:r>
                          </m:e>
                          <m:sub>
                            <m:r>
                              <a:rPr lang="en-US" altLang="ko-KR" sz="1200" i="1">
                                <a:solidFill>
                                  <a:schemeClr val="bg1"/>
                                </a:solidFill>
                                <a:latin typeface="Cambria Math" panose="02040503050406030204" pitchFamily="18" charset="0"/>
                              </a:rPr>
                              <m:t>2</m:t>
                            </m:r>
                          </m:sub>
                        </m:sSub>
                      </m:oMath>
                    </m:oMathPara>
                  </a14:m>
                  <a:endParaRPr lang="ko-KR" altLang="en-US" sz="1200" dirty="0">
                    <a:solidFill>
                      <a:schemeClr val="bg1"/>
                    </a:solidFill>
                  </a:endParaRPr>
                </a:p>
              </p:txBody>
            </p:sp>
          </mc:Choice>
          <mc:Fallback xmlns="">
            <p:sp>
              <p:nvSpPr>
                <p:cNvPr id="22" name="TextBox 21">
                  <a:extLst>
                    <a:ext uri="{FF2B5EF4-FFF2-40B4-BE49-F238E27FC236}">
                      <a16:creationId xmlns:a16="http://schemas.microsoft.com/office/drawing/2014/main" xmlns:a14="http://schemas.microsoft.com/office/drawing/2010/main" xmlns="" id="{8B8302B8-1C42-4D15-AC24-6BD0ED466C02}"/>
                    </a:ext>
                  </a:extLst>
                </p:cNvPr>
                <p:cNvSpPr txBox="1">
                  <a:spLocks noRot="1" noChangeAspect="1" noMove="1" noResize="1" noEditPoints="1" noAdjustHandles="1" noChangeArrowheads="1" noChangeShapeType="1" noTextEdit="1"/>
                </p:cNvSpPr>
                <p:nvPr/>
              </p:nvSpPr>
              <p:spPr>
                <a:xfrm>
                  <a:off x="3794636" y="5314981"/>
                  <a:ext cx="238054" cy="276999"/>
                </a:xfrm>
                <a:prstGeom prst="rect">
                  <a:avLst/>
                </a:prstGeom>
                <a:blipFill rotWithShape="0">
                  <a:blip r:embed="rId8"/>
                  <a:stretch>
                    <a:fillRect r="-20000"/>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D4C381F6-D167-4876-AB82-715C4941C68A}"/>
                    </a:ext>
                  </a:extLst>
                </p:cNvPr>
                <p:cNvSpPr txBox="1"/>
                <p:nvPr/>
              </p:nvSpPr>
              <p:spPr>
                <a:xfrm>
                  <a:off x="4048941" y="5248820"/>
                  <a:ext cx="238054"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200" i="1" smtClean="0">
                                <a:solidFill>
                                  <a:schemeClr val="bg1"/>
                                </a:solidFill>
                                <a:latin typeface="Cambria Math" panose="02040503050406030204" pitchFamily="18" charset="0"/>
                              </a:rPr>
                            </m:ctrlPr>
                          </m:sSubPr>
                          <m:e>
                            <m:r>
                              <a:rPr lang="en-US" altLang="ko-KR" sz="1200" i="1">
                                <a:solidFill>
                                  <a:schemeClr val="bg1"/>
                                </a:solidFill>
                                <a:latin typeface="Cambria Math" panose="02040503050406030204" pitchFamily="18" charset="0"/>
                              </a:rPr>
                              <m:t>𝑤</m:t>
                            </m:r>
                          </m:e>
                          <m:sub>
                            <m:r>
                              <a:rPr lang="en-US" altLang="ko-KR" sz="1200" i="1">
                                <a:solidFill>
                                  <a:schemeClr val="bg1"/>
                                </a:solidFill>
                                <a:latin typeface="Cambria Math" panose="02040503050406030204" pitchFamily="18" charset="0"/>
                              </a:rPr>
                              <m:t>3</m:t>
                            </m:r>
                          </m:sub>
                        </m:sSub>
                      </m:oMath>
                    </m:oMathPara>
                  </a14:m>
                  <a:endParaRPr lang="ko-KR" altLang="en-US" sz="1200" dirty="0">
                    <a:solidFill>
                      <a:schemeClr val="bg1"/>
                    </a:solidFill>
                  </a:endParaRPr>
                </a:p>
              </p:txBody>
            </p:sp>
          </mc:Choice>
          <mc:Fallback xmlns="">
            <p:sp>
              <p:nvSpPr>
                <p:cNvPr id="23" name="TextBox 22">
                  <a:extLst>
                    <a:ext uri="{FF2B5EF4-FFF2-40B4-BE49-F238E27FC236}">
                      <a16:creationId xmlns:a16="http://schemas.microsoft.com/office/drawing/2014/main" xmlns:a14="http://schemas.microsoft.com/office/drawing/2010/main" xmlns="" id="{D4C381F6-D167-4876-AB82-715C4941C68A}"/>
                    </a:ext>
                  </a:extLst>
                </p:cNvPr>
                <p:cNvSpPr txBox="1">
                  <a:spLocks noRot="1" noChangeAspect="1" noMove="1" noResize="1" noEditPoints="1" noAdjustHandles="1" noChangeArrowheads="1" noChangeShapeType="1" noTextEdit="1"/>
                </p:cNvSpPr>
                <p:nvPr/>
              </p:nvSpPr>
              <p:spPr>
                <a:xfrm>
                  <a:off x="4048941" y="5248820"/>
                  <a:ext cx="238054" cy="276999"/>
                </a:xfrm>
                <a:prstGeom prst="rect">
                  <a:avLst/>
                </a:prstGeom>
                <a:blipFill rotWithShape="0">
                  <a:blip r:embed="rId9"/>
                  <a:stretch>
                    <a:fillRect r="-2307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088CB249-9A6B-445D-B506-41EECD14C95A}"/>
                    </a:ext>
                  </a:extLst>
                </p:cNvPr>
                <p:cNvSpPr txBox="1"/>
                <p:nvPr/>
              </p:nvSpPr>
              <p:spPr>
                <a:xfrm>
                  <a:off x="3995312" y="4966159"/>
                  <a:ext cx="238054"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200" i="1" smtClean="0">
                                <a:solidFill>
                                  <a:schemeClr val="bg1"/>
                                </a:solidFill>
                                <a:latin typeface="Cambria Math" panose="02040503050406030204" pitchFamily="18" charset="0"/>
                              </a:rPr>
                            </m:ctrlPr>
                          </m:sSubPr>
                          <m:e>
                            <m:r>
                              <a:rPr lang="en-US" altLang="ko-KR" sz="1200" i="1">
                                <a:solidFill>
                                  <a:schemeClr val="bg1"/>
                                </a:solidFill>
                                <a:latin typeface="Cambria Math" panose="02040503050406030204" pitchFamily="18" charset="0"/>
                              </a:rPr>
                              <m:t>𝑤</m:t>
                            </m:r>
                          </m:e>
                          <m:sub>
                            <m:r>
                              <a:rPr lang="en-US" altLang="ko-KR" sz="1200" i="1">
                                <a:solidFill>
                                  <a:schemeClr val="bg1"/>
                                </a:solidFill>
                                <a:latin typeface="Cambria Math" panose="02040503050406030204" pitchFamily="18" charset="0"/>
                              </a:rPr>
                              <m:t>4</m:t>
                            </m:r>
                          </m:sub>
                        </m:sSub>
                      </m:oMath>
                    </m:oMathPara>
                  </a14:m>
                  <a:endParaRPr lang="ko-KR" altLang="en-US" sz="1200" dirty="0">
                    <a:solidFill>
                      <a:schemeClr val="bg1"/>
                    </a:solidFill>
                  </a:endParaRPr>
                </a:p>
              </p:txBody>
            </p:sp>
          </mc:Choice>
          <mc:Fallback xmlns="">
            <p:sp>
              <p:nvSpPr>
                <p:cNvPr id="24" name="TextBox 23">
                  <a:extLst>
                    <a:ext uri="{FF2B5EF4-FFF2-40B4-BE49-F238E27FC236}">
                      <a16:creationId xmlns:a16="http://schemas.microsoft.com/office/drawing/2014/main" xmlns:a14="http://schemas.microsoft.com/office/drawing/2010/main" xmlns="" id="{088CB249-9A6B-445D-B506-41EECD14C95A}"/>
                    </a:ext>
                  </a:extLst>
                </p:cNvPr>
                <p:cNvSpPr txBox="1">
                  <a:spLocks noRot="1" noChangeAspect="1" noMove="1" noResize="1" noEditPoints="1" noAdjustHandles="1" noChangeArrowheads="1" noChangeShapeType="1" noTextEdit="1"/>
                </p:cNvSpPr>
                <p:nvPr/>
              </p:nvSpPr>
              <p:spPr>
                <a:xfrm>
                  <a:off x="3995312" y="4966159"/>
                  <a:ext cx="238054" cy="276999"/>
                </a:xfrm>
                <a:prstGeom prst="rect">
                  <a:avLst/>
                </a:prstGeom>
                <a:blipFill rotWithShape="0">
                  <a:blip r:embed="rId10"/>
                  <a:stretch>
                    <a:fillRect r="-23077"/>
                  </a:stretch>
                </a:blipFill>
              </p:spPr>
              <p:txBody>
                <a:bodyPr/>
                <a:lstStyle/>
                <a:p>
                  <a:r>
                    <a:rPr lang="ko-KR" altLang="en-US">
                      <a:noFill/>
                    </a:rPr>
                    <a:t> </a:t>
                  </a:r>
                </a:p>
              </p:txBody>
            </p:sp>
          </mc:Fallback>
        </mc:AlternateContent>
      </p:grpSp>
      <p:grpSp>
        <p:nvGrpSpPr>
          <p:cNvPr id="4" name="그룹 3">
            <a:extLst>
              <a:ext uri="{FF2B5EF4-FFF2-40B4-BE49-F238E27FC236}">
                <a16:creationId xmlns:a16="http://schemas.microsoft.com/office/drawing/2014/main" id="{12B2BC05-6C70-4816-9CBD-65C344CA8500}"/>
              </a:ext>
            </a:extLst>
          </p:cNvPr>
          <p:cNvGrpSpPr/>
          <p:nvPr/>
        </p:nvGrpSpPr>
        <p:grpSpPr>
          <a:xfrm>
            <a:off x="5462416" y="4120124"/>
            <a:ext cx="1484847" cy="1982349"/>
            <a:chOff x="5462416" y="4120124"/>
            <a:chExt cx="1484847" cy="1982349"/>
          </a:xfrm>
        </p:grpSpPr>
        <p:pic>
          <p:nvPicPr>
            <p:cNvPr id="40" name="그림 39">
              <a:extLst>
                <a:ext uri="{FF2B5EF4-FFF2-40B4-BE49-F238E27FC236}">
                  <a16:creationId xmlns:a16="http://schemas.microsoft.com/office/drawing/2014/main" id="{85859E46-1D85-4BCE-9A0F-932D0752936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2938" t="9466" r="25016" b="11666"/>
            <a:stretch/>
          </p:blipFill>
          <p:spPr>
            <a:xfrm>
              <a:off x="5462416" y="4120124"/>
              <a:ext cx="1484847" cy="1982349"/>
            </a:xfrm>
            <a:prstGeom prst="rect">
              <a:avLst/>
            </a:prstGeom>
          </p:spPr>
        </p:pic>
        <p:sp>
          <p:nvSpPr>
            <p:cNvPr id="13" name="TextBox 12">
              <a:extLst>
                <a:ext uri="{FF2B5EF4-FFF2-40B4-BE49-F238E27FC236}">
                  <a16:creationId xmlns:a16="http://schemas.microsoft.com/office/drawing/2014/main" id="{E7923A15-5C96-4CF0-A008-832EDDA39AF0}"/>
                </a:ext>
              </a:extLst>
            </p:cNvPr>
            <p:cNvSpPr txBox="1"/>
            <p:nvPr/>
          </p:nvSpPr>
          <p:spPr>
            <a:xfrm>
              <a:off x="6108658" y="4579295"/>
              <a:ext cx="341723" cy="407093"/>
            </a:xfrm>
            <a:prstGeom prst="rect">
              <a:avLst/>
            </a:prstGeom>
            <a:noFill/>
          </p:spPr>
          <p:txBody>
            <a:bodyPr wrap="square" rtlCol="0">
              <a:spAutoFit/>
            </a:bodyPr>
            <a:lstStyle/>
            <a:p>
              <a:pPr algn="ctr"/>
              <a:r>
                <a:rPr lang="en-US" altLang="ko-KR" sz="2400" dirty="0">
                  <a:solidFill>
                    <a:srgbClr val="193EB0"/>
                  </a:solidFill>
                  <a:latin typeface="SamsungOne 700" panose="020B0803030303020204" pitchFamily="34" charset="0"/>
                  <a:ea typeface="SamsungOne 700" panose="020B0803030303020204" pitchFamily="34" charset="0"/>
                  <a:cs typeface="Times New Roman" panose="02020603050405020304" pitchFamily="18" charset="0"/>
                </a:rPr>
                <a:t>B</a:t>
              </a:r>
              <a:endParaRPr lang="ko-KR" altLang="en-US" sz="2400" dirty="0">
                <a:solidFill>
                  <a:srgbClr val="193EB0"/>
                </a:solidFill>
                <a:latin typeface="SamsungOne 700" panose="020B0803030303020204" pitchFamily="34"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A1896EBD-2F93-4A4F-826E-7788E28BFFD9}"/>
                    </a:ext>
                  </a:extLst>
                </p:cNvPr>
                <p:cNvSpPr txBox="1"/>
                <p:nvPr/>
              </p:nvSpPr>
              <p:spPr>
                <a:xfrm>
                  <a:off x="6346091" y="5041485"/>
                  <a:ext cx="238054"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200" i="1" smtClean="0">
                                <a:solidFill>
                                  <a:schemeClr val="bg1"/>
                                </a:solidFill>
                                <a:latin typeface="Cambria Math" panose="02040503050406030204" pitchFamily="18" charset="0"/>
                              </a:rPr>
                            </m:ctrlPr>
                          </m:sSubPr>
                          <m:e>
                            <m:r>
                              <a:rPr lang="en-US" altLang="ko-KR" sz="1200" i="1">
                                <a:solidFill>
                                  <a:schemeClr val="bg1"/>
                                </a:solidFill>
                                <a:latin typeface="Cambria Math" panose="02040503050406030204" pitchFamily="18" charset="0"/>
                              </a:rPr>
                              <m:t>𝑤</m:t>
                            </m:r>
                          </m:e>
                          <m:sub>
                            <m:r>
                              <a:rPr lang="en-US" altLang="ko-KR" sz="1200" i="1">
                                <a:solidFill>
                                  <a:schemeClr val="bg1"/>
                                </a:solidFill>
                                <a:latin typeface="Cambria Math" panose="02040503050406030204" pitchFamily="18" charset="0"/>
                              </a:rPr>
                              <m:t>1</m:t>
                            </m:r>
                          </m:sub>
                        </m:sSub>
                      </m:oMath>
                    </m:oMathPara>
                  </a14:m>
                  <a:endParaRPr lang="ko-KR" altLang="en-US" sz="1200" dirty="0">
                    <a:solidFill>
                      <a:schemeClr val="bg1"/>
                    </a:solidFill>
                  </a:endParaRPr>
                </a:p>
              </p:txBody>
            </p:sp>
          </mc:Choice>
          <mc:Fallback xmlns="">
            <p:sp>
              <p:nvSpPr>
                <p:cNvPr id="25" name="TextBox 24">
                  <a:extLst>
                    <a:ext uri="{FF2B5EF4-FFF2-40B4-BE49-F238E27FC236}">
                      <a16:creationId xmlns:a16="http://schemas.microsoft.com/office/drawing/2014/main" xmlns:a14="http://schemas.microsoft.com/office/drawing/2010/main" xmlns="" id="{A1896EBD-2F93-4A4F-826E-7788E28BFFD9}"/>
                    </a:ext>
                  </a:extLst>
                </p:cNvPr>
                <p:cNvSpPr txBox="1">
                  <a:spLocks noRot="1" noChangeAspect="1" noMove="1" noResize="1" noEditPoints="1" noAdjustHandles="1" noChangeArrowheads="1" noChangeShapeType="1" noTextEdit="1"/>
                </p:cNvSpPr>
                <p:nvPr/>
              </p:nvSpPr>
              <p:spPr>
                <a:xfrm>
                  <a:off x="6346091" y="5041485"/>
                  <a:ext cx="238054" cy="276999"/>
                </a:xfrm>
                <a:prstGeom prst="rect">
                  <a:avLst/>
                </a:prstGeom>
                <a:blipFill rotWithShape="0">
                  <a:blip r:embed="rId4"/>
                  <a:stretch>
                    <a:fillRect r="-2307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FB2F8933-A99C-4C00-A476-5775AC52C9B8}"/>
                    </a:ext>
                  </a:extLst>
                </p:cNvPr>
                <p:cNvSpPr txBox="1"/>
                <p:nvPr/>
              </p:nvSpPr>
              <p:spPr>
                <a:xfrm>
                  <a:off x="5985642" y="5266562"/>
                  <a:ext cx="238054"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200" i="1" smtClean="0">
                                <a:solidFill>
                                  <a:schemeClr val="bg1"/>
                                </a:solidFill>
                                <a:latin typeface="Cambria Math" panose="02040503050406030204" pitchFamily="18" charset="0"/>
                              </a:rPr>
                            </m:ctrlPr>
                          </m:sSubPr>
                          <m:e>
                            <m:r>
                              <a:rPr lang="en-US" altLang="ko-KR" sz="1200" i="1">
                                <a:solidFill>
                                  <a:schemeClr val="bg1"/>
                                </a:solidFill>
                                <a:latin typeface="Cambria Math" panose="02040503050406030204" pitchFamily="18" charset="0"/>
                              </a:rPr>
                              <m:t>𝑤</m:t>
                            </m:r>
                          </m:e>
                          <m:sub>
                            <m:r>
                              <a:rPr lang="en-US" altLang="ko-KR" sz="1200" i="1">
                                <a:solidFill>
                                  <a:schemeClr val="bg1"/>
                                </a:solidFill>
                                <a:latin typeface="Cambria Math" panose="02040503050406030204" pitchFamily="18" charset="0"/>
                              </a:rPr>
                              <m:t>1</m:t>
                            </m:r>
                          </m:sub>
                        </m:sSub>
                      </m:oMath>
                    </m:oMathPara>
                  </a14:m>
                  <a:endParaRPr lang="ko-KR" altLang="en-US" sz="1200" dirty="0">
                    <a:solidFill>
                      <a:schemeClr val="bg1"/>
                    </a:solidFill>
                  </a:endParaRPr>
                </a:p>
              </p:txBody>
            </p:sp>
          </mc:Choice>
          <mc:Fallback xmlns="">
            <p:sp>
              <p:nvSpPr>
                <p:cNvPr id="26" name="TextBox 25">
                  <a:extLst>
                    <a:ext uri="{FF2B5EF4-FFF2-40B4-BE49-F238E27FC236}">
                      <a16:creationId xmlns:a16="http://schemas.microsoft.com/office/drawing/2014/main" xmlns:a14="http://schemas.microsoft.com/office/drawing/2010/main" xmlns="" id="{FB2F8933-A99C-4C00-A476-5775AC52C9B8}"/>
                    </a:ext>
                  </a:extLst>
                </p:cNvPr>
                <p:cNvSpPr txBox="1">
                  <a:spLocks noRot="1" noChangeAspect="1" noMove="1" noResize="1" noEditPoints="1" noAdjustHandles="1" noChangeArrowheads="1" noChangeShapeType="1" noTextEdit="1"/>
                </p:cNvSpPr>
                <p:nvPr/>
              </p:nvSpPr>
              <p:spPr>
                <a:xfrm>
                  <a:off x="5985642" y="5266562"/>
                  <a:ext cx="238054" cy="276999"/>
                </a:xfrm>
                <a:prstGeom prst="rect">
                  <a:avLst/>
                </a:prstGeom>
                <a:blipFill rotWithShape="0">
                  <a:blip r:embed="rId5"/>
                  <a:stretch>
                    <a:fillRect r="-2307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EC435F5E-B2E2-452B-B55C-E87C547F0957}"/>
                    </a:ext>
                  </a:extLst>
                </p:cNvPr>
                <p:cNvSpPr txBox="1"/>
                <p:nvPr/>
              </p:nvSpPr>
              <p:spPr>
                <a:xfrm>
                  <a:off x="6083204" y="5395569"/>
                  <a:ext cx="238054"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200" i="1" smtClean="0">
                                <a:solidFill>
                                  <a:schemeClr val="bg1"/>
                                </a:solidFill>
                                <a:latin typeface="Cambria Math" panose="02040503050406030204" pitchFamily="18" charset="0"/>
                              </a:rPr>
                            </m:ctrlPr>
                          </m:sSubPr>
                          <m:e>
                            <m:r>
                              <a:rPr lang="en-US" altLang="ko-KR" sz="1200" i="1">
                                <a:solidFill>
                                  <a:schemeClr val="bg1"/>
                                </a:solidFill>
                                <a:latin typeface="Cambria Math" panose="02040503050406030204" pitchFamily="18" charset="0"/>
                              </a:rPr>
                              <m:t>𝑤</m:t>
                            </m:r>
                          </m:e>
                          <m:sub>
                            <m:r>
                              <a:rPr lang="en-US" altLang="ko-KR" sz="1200" i="1">
                                <a:solidFill>
                                  <a:schemeClr val="bg1"/>
                                </a:solidFill>
                                <a:latin typeface="Cambria Math" panose="02040503050406030204" pitchFamily="18" charset="0"/>
                              </a:rPr>
                              <m:t>6</m:t>
                            </m:r>
                          </m:sub>
                        </m:sSub>
                      </m:oMath>
                    </m:oMathPara>
                  </a14:m>
                  <a:endParaRPr lang="ko-KR" altLang="en-US" sz="1200" dirty="0">
                    <a:solidFill>
                      <a:schemeClr val="bg1"/>
                    </a:solidFill>
                  </a:endParaRPr>
                </a:p>
              </p:txBody>
            </p:sp>
          </mc:Choice>
          <mc:Fallback xmlns="">
            <p:sp>
              <p:nvSpPr>
                <p:cNvPr id="27" name="TextBox 26">
                  <a:extLst>
                    <a:ext uri="{FF2B5EF4-FFF2-40B4-BE49-F238E27FC236}">
                      <a16:creationId xmlns:a16="http://schemas.microsoft.com/office/drawing/2014/main" xmlns:a14="http://schemas.microsoft.com/office/drawing/2010/main" xmlns="" id="{EC435F5E-B2E2-452B-B55C-E87C547F0957}"/>
                    </a:ext>
                  </a:extLst>
                </p:cNvPr>
                <p:cNvSpPr txBox="1">
                  <a:spLocks noRot="1" noChangeAspect="1" noMove="1" noResize="1" noEditPoints="1" noAdjustHandles="1" noChangeArrowheads="1" noChangeShapeType="1" noTextEdit="1"/>
                </p:cNvSpPr>
                <p:nvPr/>
              </p:nvSpPr>
              <p:spPr>
                <a:xfrm>
                  <a:off x="6083204" y="5395569"/>
                  <a:ext cx="238054" cy="276999"/>
                </a:xfrm>
                <a:prstGeom prst="rect">
                  <a:avLst/>
                </a:prstGeom>
                <a:blipFill rotWithShape="0">
                  <a:blip r:embed="rId11"/>
                  <a:stretch>
                    <a:fillRect r="-2307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0CDB5E02-11FD-4010-83CB-EE4023BC0566}"/>
                    </a:ext>
                  </a:extLst>
                </p:cNvPr>
                <p:cNvSpPr txBox="1"/>
                <p:nvPr/>
              </p:nvSpPr>
              <p:spPr>
                <a:xfrm>
                  <a:off x="6494915" y="5252486"/>
                  <a:ext cx="238054"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200" i="1" smtClean="0">
                                <a:solidFill>
                                  <a:schemeClr val="bg1"/>
                                </a:solidFill>
                                <a:latin typeface="Cambria Math" panose="02040503050406030204" pitchFamily="18" charset="0"/>
                              </a:rPr>
                            </m:ctrlPr>
                          </m:sSubPr>
                          <m:e>
                            <m:r>
                              <a:rPr lang="en-US" altLang="ko-KR" sz="1200" i="1">
                                <a:solidFill>
                                  <a:schemeClr val="bg1"/>
                                </a:solidFill>
                                <a:latin typeface="Cambria Math" panose="02040503050406030204" pitchFamily="18" charset="0"/>
                              </a:rPr>
                              <m:t>𝑤</m:t>
                            </m:r>
                          </m:e>
                          <m:sub>
                            <m:r>
                              <a:rPr lang="en-US" altLang="ko-KR" sz="1200" i="1">
                                <a:solidFill>
                                  <a:schemeClr val="bg1"/>
                                </a:solidFill>
                                <a:latin typeface="Cambria Math" panose="02040503050406030204" pitchFamily="18" charset="0"/>
                              </a:rPr>
                              <m:t>2</m:t>
                            </m:r>
                          </m:sub>
                        </m:sSub>
                      </m:oMath>
                    </m:oMathPara>
                  </a14:m>
                  <a:endParaRPr lang="ko-KR" altLang="en-US" sz="1200" dirty="0">
                    <a:solidFill>
                      <a:schemeClr val="bg1"/>
                    </a:solidFill>
                  </a:endParaRPr>
                </a:p>
              </p:txBody>
            </p:sp>
          </mc:Choice>
          <mc:Fallback xmlns="">
            <p:sp>
              <p:nvSpPr>
                <p:cNvPr id="28" name="TextBox 27">
                  <a:extLst>
                    <a:ext uri="{FF2B5EF4-FFF2-40B4-BE49-F238E27FC236}">
                      <a16:creationId xmlns:a16="http://schemas.microsoft.com/office/drawing/2014/main" xmlns:a14="http://schemas.microsoft.com/office/drawing/2010/main" xmlns="" id="{0CDB5E02-11FD-4010-83CB-EE4023BC0566}"/>
                    </a:ext>
                  </a:extLst>
                </p:cNvPr>
                <p:cNvSpPr txBox="1">
                  <a:spLocks noRot="1" noChangeAspect="1" noMove="1" noResize="1" noEditPoints="1" noAdjustHandles="1" noChangeArrowheads="1" noChangeShapeType="1" noTextEdit="1"/>
                </p:cNvSpPr>
                <p:nvPr/>
              </p:nvSpPr>
              <p:spPr>
                <a:xfrm>
                  <a:off x="6494915" y="5252486"/>
                  <a:ext cx="238054" cy="276999"/>
                </a:xfrm>
                <a:prstGeom prst="rect">
                  <a:avLst/>
                </a:prstGeom>
                <a:blipFill rotWithShape="0">
                  <a:blip r:embed="rId7"/>
                  <a:stretch>
                    <a:fillRect r="-2307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43953E7D-B5D9-4D0F-8522-E38B3812CEED}"/>
                    </a:ext>
                  </a:extLst>
                </p:cNvPr>
                <p:cNvSpPr txBox="1"/>
                <p:nvPr/>
              </p:nvSpPr>
              <p:spPr>
                <a:xfrm>
                  <a:off x="6217466" y="5181482"/>
                  <a:ext cx="238054"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200" i="1" smtClean="0">
                                <a:solidFill>
                                  <a:schemeClr val="bg1"/>
                                </a:solidFill>
                                <a:latin typeface="Cambria Math" panose="02040503050406030204" pitchFamily="18" charset="0"/>
                              </a:rPr>
                            </m:ctrlPr>
                          </m:sSubPr>
                          <m:e>
                            <m:r>
                              <a:rPr lang="en-US" altLang="ko-KR" sz="1200" i="1">
                                <a:solidFill>
                                  <a:schemeClr val="bg1"/>
                                </a:solidFill>
                                <a:latin typeface="Cambria Math" panose="02040503050406030204" pitchFamily="18" charset="0"/>
                              </a:rPr>
                              <m:t>𝑤</m:t>
                            </m:r>
                          </m:e>
                          <m:sub>
                            <m:r>
                              <a:rPr lang="en-US" altLang="ko-KR" sz="1200" i="1">
                                <a:solidFill>
                                  <a:schemeClr val="bg1"/>
                                </a:solidFill>
                                <a:latin typeface="Cambria Math" panose="02040503050406030204" pitchFamily="18" charset="0"/>
                              </a:rPr>
                              <m:t>2</m:t>
                            </m:r>
                          </m:sub>
                        </m:sSub>
                      </m:oMath>
                    </m:oMathPara>
                  </a14:m>
                  <a:endParaRPr lang="ko-KR" altLang="en-US" sz="1200" dirty="0">
                    <a:solidFill>
                      <a:schemeClr val="bg1"/>
                    </a:solidFill>
                  </a:endParaRPr>
                </a:p>
              </p:txBody>
            </p:sp>
          </mc:Choice>
          <mc:Fallback xmlns="">
            <p:sp>
              <p:nvSpPr>
                <p:cNvPr id="29" name="TextBox 28">
                  <a:extLst>
                    <a:ext uri="{FF2B5EF4-FFF2-40B4-BE49-F238E27FC236}">
                      <a16:creationId xmlns:a16="http://schemas.microsoft.com/office/drawing/2014/main" xmlns:a14="http://schemas.microsoft.com/office/drawing/2010/main" xmlns="" id="{43953E7D-B5D9-4D0F-8522-E38B3812CEED}"/>
                    </a:ext>
                  </a:extLst>
                </p:cNvPr>
                <p:cNvSpPr txBox="1">
                  <a:spLocks noRot="1" noChangeAspect="1" noMove="1" noResize="1" noEditPoints="1" noAdjustHandles="1" noChangeArrowheads="1" noChangeShapeType="1" noTextEdit="1"/>
                </p:cNvSpPr>
                <p:nvPr/>
              </p:nvSpPr>
              <p:spPr>
                <a:xfrm>
                  <a:off x="6217466" y="5181482"/>
                  <a:ext cx="238054" cy="276999"/>
                </a:xfrm>
                <a:prstGeom prst="rect">
                  <a:avLst/>
                </a:prstGeom>
                <a:blipFill rotWithShape="0">
                  <a:blip r:embed="rId12"/>
                  <a:stretch>
                    <a:fillRect r="-2307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DBD887A5-D78F-47DE-88D7-A36699211562}"/>
                    </a:ext>
                  </a:extLst>
                </p:cNvPr>
                <p:cNvSpPr txBox="1"/>
                <p:nvPr/>
              </p:nvSpPr>
              <p:spPr>
                <a:xfrm>
                  <a:off x="6299792" y="5364365"/>
                  <a:ext cx="238054"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200" i="1" smtClean="0">
                                <a:solidFill>
                                  <a:schemeClr val="bg1"/>
                                </a:solidFill>
                                <a:latin typeface="Cambria Math" panose="02040503050406030204" pitchFamily="18" charset="0"/>
                              </a:rPr>
                            </m:ctrlPr>
                          </m:sSubPr>
                          <m:e>
                            <m:r>
                              <a:rPr lang="en-US" altLang="ko-KR" sz="1200" i="1">
                                <a:solidFill>
                                  <a:schemeClr val="bg1"/>
                                </a:solidFill>
                                <a:latin typeface="Cambria Math" panose="02040503050406030204" pitchFamily="18" charset="0"/>
                              </a:rPr>
                              <m:t>𝑤</m:t>
                            </m:r>
                          </m:e>
                          <m:sub>
                            <m:r>
                              <a:rPr lang="en-US" altLang="ko-KR" sz="1200" i="1">
                                <a:solidFill>
                                  <a:schemeClr val="bg1"/>
                                </a:solidFill>
                                <a:latin typeface="Cambria Math" panose="02040503050406030204" pitchFamily="18" charset="0"/>
                              </a:rPr>
                              <m:t>3</m:t>
                            </m:r>
                          </m:sub>
                        </m:sSub>
                      </m:oMath>
                    </m:oMathPara>
                  </a14:m>
                  <a:endParaRPr lang="ko-KR" altLang="en-US" sz="1200" dirty="0">
                    <a:solidFill>
                      <a:schemeClr val="bg1"/>
                    </a:solidFill>
                  </a:endParaRPr>
                </a:p>
              </p:txBody>
            </p:sp>
          </mc:Choice>
          <mc:Fallback xmlns="">
            <p:sp>
              <p:nvSpPr>
                <p:cNvPr id="30" name="TextBox 29">
                  <a:extLst>
                    <a:ext uri="{FF2B5EF4-FFF2-40B4-BE49-F238E27FC236}">
                      <a16:creationId xmlns:a16="http://schemas.microsoft.com/office/drawing/2014/main" xmlns:a14="http://schemas.microsoft.com/office/drawing/2010/main" xmlns="" id="{DBD887A5-D78F-47DE-88D7-A36699211562}"/>
                    </a:ext>
                  </a:extLst>
                </p:cNvPr>
                <p:cNvSpPr txBox="1">
                  <a:spLocks noRot="1" noChangeAspect="1" noMove="1" noResize="1" noEditPoints="1" noAdjustHandles="1" noChangeArrowheads="1" noChangeShapeType="1" noTextEdit="1"/>
                </p:cNvSpPr>
                <p:nvPr/>
              </p:nvSpPr>
              <p:spPr>
                <a:xfrm>
                  <a:off x="6299792" y="5364365"/>
                  <a:ext cx="238054" cy="276999"/>
                </a:xfrm>
                <a:prstGeom prst="rect">
                  <a:avLst/>
                </a:prstGeom>
                <a:blipFill rotWithShape="0">
                  <a:blip r:embed="rId9"/>
                  <a:stretch>
                    <a:fillRect r="-2307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B4C754F0-0B39-4BB8-986C-CA65B2EDD8A3}"/>
                    </a:ext>
                  </a:extLst>
                </p:cNvPr>
                <p:cNvSpPr txBox="1"/>
                <p:nvPr/>
              </p:nvSpPr>
              <p:spPr>
                <a:xfrm>
                  <a:off x="6537846" y="5100171"/>
                  <a:ext cx="238054"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200" i="1" smtClean="0">
                                <a:solidFill>
                                  <a:schemeClr val="bg1"/>
                                </a:solidFill>
                                <a:latin typeface="Cambria Math" panose="02040503050406030204" pitchFamily="18" charset="0"/>
                              </a:rPr>
                            </m:ctrlPr>
                          </m:sSubPr>
                          <m:e>
                            <m:r>
                              <a:rPr lang="en-US" altLang="ko-KR" sz="1200" i="1">
                                <a:solidFill>
                                  <a:schemeClr val="bg1"/>
                                </a:solidFill>
                                <a:latin typeface="Cambria Math" panose="02040503050406030204" pitchFamily="18" charset="0"/>
                              </a:rPr>
                              <m:t>𝑤</m:t>
                            </m:r>
                          </m:e>
                          <m:sub>
                            <m:r>
                              <a:rPr lang="en-US" altLang="ko-KR" sz="1200" i="1">
                                <a:solidFill>
                                  <a:schemeClr val="bg1"/>
                                </a:solidFill>
                                <a:latin typeface="Cambria Math" panose="02040503050406030204" pitchFamily="18" charset="0"/>
                              </a:rPr>
                              <m:t>5</m:t>
                            </m:r>
                          </m:sub>
                        </m:sSub>
                      </m:oMath>
                    </m:oMathPara>
                  </a14:m>
                  <a:endParaRPr lang="ko-KR" altLang="en-US" sz="1200" dirty="0">
                    <a:solidFill>
                      <a:schemeClr val="bg1"/>
                    </a:solidFill>
                  </a:endParaRPr>
                </a:p>
              </p:txBody>
            </p:sp>
          </mc:Choice>
          <mc:Fallback xmlns="">
            <p:sp>
              <p:nvSpPr>
                <p:cNvPr id="31" name="TextBox 30">
                  <a:extLst>
                    <a:ext uri="{FF2B5EF4-FFF2-40B4-BE49-F238E27FC236}">
                      <a16:creationId xmlns:a16="http://schemas.microsoft.com/office/drawing/2014/main" xmlns:a14="http://schemas.microsoft.com/office/drawing/2010/main" xmlns="" id="{B4C754F0-0B39-4BB8-986C-CA65B2EDD8A3}"/>
                    </a:ext>
                  </a:extLst>
                </p:cNvPr>
                <p:cNvSpPr txBox="1">
                  <a:spLocks noRot="1" noChangeAspect="1" noMove="1" noResize="1" noEditPoints="1" noAdjustHandles="1" noChangeArrowheads="1" noChangeShapeType="1" noTextEdit="1"/>
                </p:cNvSpPr>
                <p:nvPr/>
              </p:nvSpPr>
              <p:spPr>
                <a:xfrm>
                  <a:off x="6537846" y="5100171"/>
                  <a:ext cx="238054" cy="276999"/>
                </a:xfrm>
                <a:prstGeom prst="rect">
                  <a:avLst/>
                </a:prstGeom>
                <a:blipFill rotWithShape="0">
                  <a:blip r:embed="rId13"/>
                  <a:stretch>
                    <a:fillRect r="-22500"/>
                  </a:stretch>
                </a:blipFill>
              </p:spPr>
              <p:txBody>
                <a:bodyPr/>
                <a:lstStyle/>
                <a:p>
                  <a:r>
                    <a:rPr lang="ko-KR" altLang="en-US">
                      <a:noFill/>
                    </a:rPr>
                    <a:t> </a:t>
                  </a:r>
                </a:p>
              </p:txBody>
            </p:sp>
          </mc:Fallback>
        </mc:AlternateContent>
      </p:grpSp>
      <p:sp>
        <p:nvSpPr>
          <p:cNvPr id="32" name="직사각형 31">
            <a:extLst>
              <a:ext uri="{FF2B5EF4-FFF2-40B4-BE49-F238E27FC236}">
                <a16:creationId xmlns:a16="http://schemas.microsoft.com/office/drawing/2014/main" id="{8A031803-0BEA-45F8-95A7-1BFF2AB40CAF}"/>
              </a:ext>
            </a:extLst>
          </p:cNvPr>
          <p:cNvSpPr/>
          <p:nvPr/>
        </p:nvSpPr>
        <p:spPr>
          <a:xfrm>
            <a:off x="546895" y="1528482"/>
            <a:ext cx="8797130"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3200" dirty="0">
                <a:solidFill>
                  <a:schemeClr val="tx1">
                    <a:lumMod val="95000"/>
                    <a:lumOff val="5000"/>
                  </a:schemeClr>
                </a:solidFill>
                <a:latin typeface="Samsung Sharp Sans" pitchFamily="2" charset="0"/>
                <a:ea typeface="Samsung Sharp Sans" pitchFamily="2" charset="0"/>
                <a:cs typeface="Samsung Sharp Sans" pitchFamily="2" charset="0"/>
              </a:rPr>
              <a:t> Naïve Bayes Classifier (4/5)</a:t>
            </a:r>
          </a:p>
        </p:txBody>
      </p:sp>
      <p:grpSp>
        <p:nvGrpSpPr>
          <p:cNvPr id="33" name="그룹 32">
            <a:extLst>
              <a:ext uri="{FF2B5EF4-FFF2-40B4-BE49-F238E27FC236}">
                <a16:creationId xmlns:a16="http://schemas.microsoft.com/office/drawing/2014/main" id="{5C67985D-DE6F-46D9-A9F4-A5405E003C06}"/>
              </a:ext>
            </a:extLst>
          </p:cNvPr>
          <p:cNvGrpSpPr/>
          <p:nvPr/>
        </p:nvGrpSpPr>
        <p:grpSpPr>
          <a:xfrm>
            <a:off x="558800" y="2232686"/>
            <a:ext cx="8785225" cy="215444"/>
            <a:chOff x="1027113" y="2045625"/>
            <a:chExt cx="8785225" cy="215444"/>
          </a:xfrm>
        </p:grpSpPr>
        <p:sp>
          <p:nvSpPr>
            <p:cNvPr id="34" name="직사각형 33">
              <a:extLst>
                <a:ext uri="{FF2B5EF4-FFF2-40B4-BE49-F238E27FC236}">
                  <a16:creationId xmlns:a16="http://schemas.microsoft.com/office/drawing/2014/main" id="{86D58D0E-5621-4697-8C65-8936C2FFC749}"/>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latinLnBrk="0"/>
              <a:endParaRPr lang="ko-KR" altLang="en-US"/>
            </a:p>
          </p:txBody>
        </p:sp>
        <p:sp>
          <p:nvSpPr>
            <p:cNvPr id="35" name="직사각형 34">
              <a:extLst>
                <a:ext uri="{FF2B5EF4-FFF2-40B4-BE49-F238E27FC236}">
                  <a16:creationId xmlns:a16="http://schemas.microsoft.com/office/drawing/2014/main" id="{0B3BE855-AF3E-449F-9096-716372C66F04}"/>
                </a:ext>
              </a:extLst>
            </p:cNvPr>
            <p:cNvSpPr/>
            <p:nvPr/>
          </p:nvSpPr>
          <p:spPr>
            <a:xfrm>
              <a:off x="1179513" y="204562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atinLnBrk="0">
                <a:spcAft>
                  <a:spcPts val="600"/>
                </a:spcAft>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Naïve Bayes classifier using the BOW model:</a:t>
              </a:r>
            </a:p>
          </p:txBody>
        </p:sp>
      </p:grpSp>
      <p:sp>
        <p:nvSpPr>
          <p:cNvPr id="36" name="직사각형 35">
            <a:extLst>
              <a:ext uri="{FF2B5EF4-FFF2-40B4-BE49-F238E27FC236}">
                <a16:creationId xmlns:a16="http://schemas.microsoft.com/office/drawing/2014/main" id="{1997B391-E432-4273-ADA0-6D23CBC8DD8E}"/>
              </a:ext>
            </a:extLst>
          </p:cNvPr>
          <p:cNvSpPr/>
          <p:nvPr/>
        </p:nvSpPr>
        <p:spPr>
          <a:xfrm>
            <a:off x="558800" y="525055"/>
            <a:ext cx="9050020"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atinLnBrk="0"/>
            <a:r>
              <a:rPr lang="en-US" altLang="ko-KR" sz="1600" dirty="0">
                <a:solidFill>
                  <a:schemeClr val="bg1">
                    <a:lumMod val="95000"/>
                  </a:schemeClr>
                </a:solidFill>
                <a:latin typeface="SamsungOne 700" panose="020B0803030303020204" pitchFamily="34" charset="0"/>
                <a:ea typeface="SamsungOne 700" panose="020B0803030303020204" pitchFamily="34" charset="0"/>
              </a:rPr>
              <a:t>UNIT 6. </a:t>
            </a:r>
            <a:br>
              <a:rPr lang="en-US" altLang="ko-KR" dirty="0">
                <a:solidFill>
                  <a:schemeClr val="bg1">
                    <a:lumMod val="95000"/>
                  </a:schemeClr>
                </a:solidFill>
                <a:latin typeface="SamsungOne 700" panose="020B0803030303020204" pitchFamily="34" charset="0"/>
                <a:ea typeface="SamsungOne 700" panose="020B0803030303020204" pitchFamily="34" charset="0"/>
              </a:rPr>
            </a:br>
            <a:r>
              <a:rPr lang="en-US" altLang="ko-KR" sz="2000" dirty="0">
                <a:solidFill>
                  <a:schemeClr val="bg1">
                    <a:lumMod val="95000"/>
                  </a:schemeClr>
                </a:solidFill>
                <a:latin typeface="SamsungOne 700" panose="020B0803030303020204" pitchFamily="34" charset="0"/>
                <a:ea typeface="SamsungOne 700" panose="020B0803030303020204" pitchFamily="34" charset="0"/>
              </a:rPr>
              <a:t>6.6. </a:t>
            </a:r>
            <a:r>
              <a:rPr lang="en-US" altLang="ko-KR" sz="2000" dirty="0">
                <a:solidFill>
                  <a:schemeClr val="bg1">
                    <a:lumMod val="95000"/>
                  </a:schemeClr>
                </a:solidFill>
                <a:latin typeface="SamsungOne 400" panose="020B0503030303020204" pitchFamily="34" charset="0"/>
                <a:ea typeface="SamsungOne 400" panose="020B0503030303020204" pitchFamily="34" charset="0"/>
              </a:rPr>
              <a:t>Classification Analysis</a:t>
            </a:r>
          </a:p>
        </p:txBody>
      </p:sp>
      <mc:AlternateContent xmlns:mc="http://schemas.openxmlformats.org/markup-compatibility/2006" xmlns:a14="http://schemas.microsoft.com/office/drawing/2010/main">
        <mc:Choice Requires="a14">
          <p:sp>
            <p:nvSpPr>
              <p:cNvPr id="38" name="직사각형 37">
                <a:extLst>
                  <a:ext uri="{FF2B5EF4-FFF2-40B4-BE49-F238E27FC236}">
                    <a16:creationId xmlns:a16="http://schemas.microsoft.com/office/drawing/2014/main" id="{F5B8B9FF-CD02-469C-A26D-2FB1F362035E}"/>
                  </a:ext>
                </a:extLst>
              </p:cNvPr>
              <p:cNvSpPr/>
              <p:nvPr/>
            </p:nvSpPr>
            <p:spPr>
              <a:xfrm>
                <a:off x="711200" y="2557955"/>
                <a:ext cx="8632825" cy="16043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lnSpc>
                    <a:spcPct val="150000"/>
                  </a:lnSpc>
                  <a:spcAft>
                    <a:spcPts val="4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a:t>Training step:</a:t>
                </a:r>
              </a:p>
              <a:p>
                <a:pPr marL="176212" lvl="1">
                  <a:lnSpc>
                    <a:spcPct val="150000"/>
                  </a:lnSpc>
                  <a:spcAft>
                    <a:spcPts val="800"/>
                  </a:spcAft>
                  <a:buClr>
                    <a:srgbClr val="193EB0"/>
                  </a:buClr>
                </a:pPr>
                <a:r>
                  <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rPr>
                  <a:t>1) For each word in the bag </a:t>
                </a:r>
                <a:r>
                  <a:rPr lang="en-US" altLang="ko-KR" sz="1200" dirty="0">
                    <a:solidFill>
                      <a:srgbClr val="FF0000"/>
                    </a:solidFill>
                    <a:latin typeface="SamsungOne 400" panose="020B0503030303020204" pitchFamily="34" charset="0"/>
                    <a:ea typeface="SamsungOne 400" panose="020B0503030303020204" pitchFamily="34" charset="0"/>
                  </a:rPr>
                  <a:t>A</a:t>
                </a:r>
                <a:r>
                  <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rPr>
                  <a:t>, calculate the probabilities </a:t>
                </a:r>
                <a14:m>
                  <m:oMath xmlns:m="http://schemas.openxmlformats.org/officeDocument/2006/math">
                    <m:r>
                      <a:rPr lang="en-US" altLang="ko-KR" sz="1200" i="1" smtClean="0">
                        <a:solidFill>
                          <a:schemeClr val="tx1">
                            <a:lumMod val="85000"/>
                            <a:lumOff val="15000"/>
                          </a:schemeClr>
                        </a:solidFill>
                        <a:latin typeface="Cambria Math" panose="02040503050406030204" pitchFamily="18" charset="0"/>
                        <a:cs typeface="Times New Roman" panose="02020603050405020304" pitchFamily="18" charset="0"/>
                      </a:rPr>
                      <m:t>𝑃</m:t>
                    </m:r>
                    <m:d>
                      <m:dPr>
                        <m:ctrlPr>
                          <a:rPr lang="en-US" altLang="ko-KR" sz="1200" i="1">
                            <a:solidFill>
                              <a:schemeClr val="tx1">
                                <a:lumMod val="85000"/>
                                <a:lumOff val="15000"/>
                              </a:schemeClr>
                            </a:solidFill>
                            <a:latin typeface="Cambria Math" panose="02040503050406030204" pitchFamily="18" charset="0"/>
                            <a:cs typeface="Times New Roman" panose="02020603050405020304" pitchFamily="18" charset="0"/>
                          </a:rPr>
                        </m:ctrlPr>
                      </m:dPr>
                      <m:e>
                        <m:sSub>
                          <m:sSubPr>
                            <m:ctrlPr>
                              <a:rPr lang="en-US" altLang="ko-KR" sz="1200" i="1">
                                <a:solidFill>
                                  <a:schemeClr val="tx1">
                                    <a:lumMod val="85000"/>
                                    <a:lumOff val="15000"/>
                                  </a:schemeClr>
                                </a:solidFill>
                                <a:latin typeface="Cambria Math" panose="02040503050406030204" pitchFamily="18" charset="0"/>
                                <a:cs typeface="Times New Roman" panose="02020603050405020304" pitchFamily="18" charset="0"/>
                              </a:rPr>
                            </m:ctrlPr>
                          </m:sSubPr>
                          <m:e>
                            <m:r>
                              <a:rPr lang="en-US" altLang="ko-KR" sz="1200" i="1">
                                <a:solidFill>
                                  <a:schemeClr val="tx1">
                                    <a:lumMod val="85000"/>
                                    <a:lumOff val="15000"/>
                                  </a:schemeClr>
                                </a:solidFill>
                                <a:latin typeface="Cambria Math" panose="02040503050406030204" pitchFamily="18" charset="0"/>
                                <a:cs typeface="Times New Roman" panose="02020603050405020304" pitchFamily="18" charset="0"/>
                              </a:rPr>
                              <m:t>𝑤</m:t>
                            </m:r>
                          </m:e>
                          <m:sub>
                            <m:r>
                              <a:rPr lang="en-US" altLang="ko-KR" sz="1200" i="1">
                                <a:solidFill>
                                  <a:schemeClr val="tx1">
                                    <a:lumMod val="85000"/>
                                    <a:lumOff val="15000"/>
                                  </a:schemeClr>
                                </a:solidFill>
                                <a:latin typeface="Cambria Math" panose="02040503050406030204" pitchFamily="18" charset="0"/>
                                <a:cs typeface="Times New Roman" panose="02020603050405020304" pitchFamily="18" charset="0"/>
                              </a:rPr>
                              <m:t>𝑖</m:t>
                            </m:r>
                          </m:sub>
                        </m:sSub>
                      </m:e>
                      <m:e>
                        <m:r>
                          <a:rPr lang="en-US" altLang="ko-KR" sz="1200" i="1" smtClean="0">
                            <a:solidFill>
                              <a:srgbClr val="FF0000"/>
                            </a:solidFill>
                            <a:latin typeface="Cambria Math" panose="02040503050406030204" pitchFamily="18" charset="0"/>
                            <a:cs typeface="Times New Roman" panose="02020603050405020304" pitchFamily="18" charset="0"/>
                          </a:rPr>
                          <m:t>𝐴</m:t>
                        </m:r>
                      </m:e>
                    </m:d>
                  </m:oMath>
                </a14:m>
                <a:r>
                  <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rPr>
                  <a:t> and their logarithms </a:t>
                </a:r>
                <a14:m>
                  <m:oMath xmlns:m="http://schemas.openxmlformats.org/officeDocument/2006/math">
                    <m:r>
                      <a:rPr lang="en-US" altLang="ko-KR" sz="1200" i="1">
                        <a:solidFill>
                          <a:schemeClr val="tx1">
                            <a:lumMod val="85000"/>
                            <a:lumOff val="15000"/>
                          </a:schemeClr>
                        </a:solidFill>
                        <a:latin typeface="Cambria Math" panose="02040503050406030204" pitchFamily="18" charset="0"/>
                        <a:ea typeface="Cambria Math" panose="02040503050406030204" pitchFamily="18" charset="0"/>
                        <a:cs typeface="Times New Roman" panose="02020603050405020304" pitchFamily="18" charset="0"/>
                      </a:rPr>
                      <m:t>𝐿𝑜𝑔</m:t>
                    </m:r>
                    <m:d>
                      <m:dPr>
                        <m:ctrlPr>
                          <a:rPr lang="en-US" altLang="ko-KR" sz="1200" i="1">
                            <a:solidFill>
                              <a:schemeClr val="tx1">
                                <a:lumMod val="85000"/>
                                <a:lumOff val="15000"/>
                              </a:schemeClr>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ko-KR" sz="1200" i="1">
                            <a:solidFill>
                              <a:schemeClr val="tx1">
                                <a:lumMod val="85000"/>
                                <a:lumOff val="15000"/>
                              </a:schemeClr>
                            </a:solidFill>
                            <a:latin typeface="Cambria Math" panose="02040503050406030204" pitchFamily="18" charset="0"/>
                            <a:cs typeface="Times New Roman" panose="02020603050405020304" pitchFamily="18" charset="0"/>
                          </a:rPr>
                          <m:t>𝑃</m:t>
                        </m:r>
                        <m:d>
                          <m:dPr>
                            <m:ctrlPr>
                              <a:rPr lang="en-US" altLang="ko-KR" sz="1200" i="1">
                                <a:solidFill>
                                  <a:schemeClr val="tx1">
                                    <a:lumMod val="85000"/>
                                    <a:lumOff val="15000"/>
                                  </a:schemeClr>
                                </a:solidFill>
                                <a:latin typeface="Cambria Math" panose="02040503050406030204" pitchFamily="18" charset="0"/>
                                <a:cs typeface="Times New Roman" panose="02020603050405020304" pitchFamily="18" charset="0"/>
                              </a:rPr>
                            </m:ctrlPr>
                          </m:dPr>
                          <m:e>
                            <m:sSub>
                              <m:sSubPr>
                                <m:ctrlPr>
                                  <a:rPr lang="en-US" altLang="ko-KR" sz="1200" i="1">
                                    <a:solidFill>
                                      <a:schemeClr val="tx1">
                                        <a:lumMod val="85000"/>
                                        <a:lumOff val="15000"/>
                                      </a:schemeClr>
                                    </a:solidFill>
                                    <a:latin typeface="Cambria Math" panose="02040503050406030204" pitchFamily="18" charset="0"/>
                                    <a:cs typeface="Times New Roman" panose="02020603050405020304" pitchFamily="18" charset="0"/>
                                  </a:rPr>
                                </m:ctrlPr>
                              </m:sSubPr>
                              <m:e>
                                <m:r>
                                  <a:rPr lang="en-US" altLang="ko-KR" sz="1200" i="1">
                                    <a:solidFill>
                                      <a:schemeClr val="tx1">
                                        <a:lumMod val="85000"/>
                                        <a:lumOff val="15000"/>
                                      </a:schemeClr>
                                    </a:solidFill>
                                    <a:latin typeface="Cambria Math" panose="02040503050406030204" pitchFamily="18" charset="0"/>
                                    <a:cs typeface="Times New Roman" panose="02020603050405020304" pitchFamily="18" charset="0"/>
                                  </a:rPr>
                                  <m:t>𝑤</m:t>
                                </m:r>
                              </m:e>
                              <m:sub>
                                <m:r>
                                  <a:rPr lang="en-US" altLang="ko-KR" sz="1200" i="1">
                                    <a:solidFill>
                                      <a:schemeClr val="tx1">
                                        <a:lumMod val="85000"/>
                                        <a:lumOff val="15000"/>
                                      </a:schemeClr>
                                    </a:solidFill>
                                    <a:latin typeface="Cambria Math" panose="02040503050406030204" pitchFamily="18" charset="0"/>
                                    <a:cs typeface="Times New Roman" panose="02020603050405020304" pitchFamily="18" charset="0"/>
                                  </a:rPr>
                                  <m:t>𝑖</m:t>
                                </m:r>
                              </m:sub>
                            </m:sSub>
                          </m:e>
                          <m:e>
                            <m:r>
                              <a:rPr lang="en-US" altLang="ko-KR" sz="1200" i="1" smtClean="0">
                                <a:solidFill>
                                  <a:srgbClr val="FF0000"/>
                                </a:solidFill>
                                <a:latin typeface="Cambria Math" panose="02040503050406030204" pitchFamily="18" charset="0"/>
                                <a:cs typeface="Times New Roman" panose="02020603050405020304" pitchFamily="18" charset="0"/>
                              </a:rPr>
                              <m:t>𝐴</m:t>
                            </m:r>
                          </m:e>
                        </m:d>
                      </m:e>
                    </m:d>
                  </m:oMath>
                </a14:m>
                <a:r>
                  <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rPr>
                  <a:t>.</a:t>
                </a:r>
              </a:p>
              <a:p>
                <a:pPr marL="176212" lvl="1">
                  <a:lnSpc>
                    <a:spcPct val="150000"/>
                  </a:lnSpc>
                  <a:spcAft>
                    <a:spcPts val="800"/>
                  </a:spcAft>
                  <a:buClr>
                    <a:srgbClr val="193EB0"/>
                  </a:buClr>
                </a:pPr>
                <a:r>
                  <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rPr>
                  <a:t>2) For each word in the bag </a:t>
                </a:r>
                <a:r>
                  <a:rPr lang="en-US" altLang="ko-KR" sz="1200" dirty="0">
                    <a:solidFill>
                      <a:srgbClr val="193EB0"/>
                    </a:solidFill>
                    <a:latin typeface="SamsungOne 400" panose="020B0503030303020204" pitchFamily="34" charset="0"/>
                    <a:ea typeface="SamsungOne 400" panose="020B0503030303020204" pitchFamily="34" charset="0"/>
                  </a:rPr>
                  <a:t>B</a:t>
                </a:r>
                <a:r>
                  <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rPr>
                  <a:t>, calculate the probabilities </a:t>
                </a:r>
                <a14:m>
                  <m:oMath xmlns:m="http://schemas.openxmlformats.org/officeDocument/2006/math">
                    <m:r>
                      <a:rPr lang="en-US" altLang="ko-KR" sz="1200" i="1">
                        <a:solidFill>
                          <a:schemeClr val="tx1">
                            <a:lumMod val="85000"/>
                            <a:lumOff val="15000"/>
                          </a:schemeClr>
                        </a:solidFill>
                        <a:latin typeface="Cambria Math" panose="02040503050406030204" pitchFamily="18" charset="0"/>
                        <a:cs typeface="Times New Roman" panose="02020603050405020304" pitchFamily="18" charset="0"/>
                      </a:rPr>
                      <m:t>𝑃</m:t>
                    </m:r>
                    <m:d>
                      <m:dPr>
                        <m:ctrlPr>
                          <a:rPr lang="en-US" altLang="ko-KR" sz="1200" i="1">
                            <a:solidFill>
                              <a:schemeClr val="tx1">
                                <a:lumMod val="85000"/>
                                <a:lumOff val="15000"/>
                              </a:schemeClr>
                            </a:solidFill>
                            <a:latin typeface="Cambria Math" panose="02040503050406030204" pitchFamily="18" charset="0"/>
                            <a:cs typeface="Times New Roman" panose="02020603050405020304" pitchFamily="18" charset="0"/>
                          </a:rPr>
                        </m:ctrlPr>
                      </m:dPr>
                      <m:e>
                        <m:sSub>
                          <m:sSubPr>
                            <m:ctrlPr>
                              <a:rPr lang="en-US" altLang="ko-KR" sz="1200" i="1">
                                <a:solidFill>
                                  <a:schemeClr val="tx1">
                                    <a:lumMod val="85000"/>
                                    <a:lumOff val="15000"/>
                                  </a:schemeClr>
                                </a:solidFill>
                                <a:latin typeface="Cambria Math" panose="02040503050406030204" pitchFamily="18" charset="0"/>
                                <a:cs typeface="Times New Roman" panose="02020603050405020304" pitchFamily="18" charset="0"/>
                              </a:rPr>
                            </m:ctrlPr>
                          </m:sSubPr>
                          <m:e>
                            <m:r>
                              <a:rPr lang="en-US" altLang="ko-KR" sz="1200" i="1">
                                <a:solidFill>
                                  <a:schemeClr val="tx1">
                                    <a:lumMod val="85000"/>
                                    <a:lumOff val="15000"/>
                                  </a:schemeClr>
                                </a:solidFill>
                                <a:latin typeface="Cambria Math" panose="02040503050406030204" pitchFamily="18" charset="0"/>
                                <a:cs typeface="Times New Roman" panose="02020603050405020304" pitchFamily="18" charset="0"/>
                              </a:rPr>
                              <m:t>𝑤</m:t>
                            </m:r>
                          </m:e>
                          <m:sub>
                            <m:r>
                              <a:rPr lang="en-US" altLang="ko-KR" sz="1200" i="1">
                                <a:solidFill>
                                  <a:schemeClr val="tx1">
                                    <a:lumMod val="85000"/>
                                    <a:lumOff val="15000"/>
                                  </a:schemeClr>
                                </a:solidFill>
                                <a:latin typeface="Cambria Math" panose="02040503050406030204" pitchFamily="18" charset="0"/>
                                <a:cs typeface="Times New Roman" panose="02020603050405020304" pitchFamily="18" charset="0"/>
                              </a:rPr>
                              <m:t>𝑖</m:t>
                            </m:r>
                          </m:sub>
                        </m:sSub>
                      </m:e>
                      <m:e>
                        <m:r>
                          <a:rPr lang="en-US" altLang="ko-KR" sz="1200" i="1" smtClean="0">
                            <a:solidFill>
                              <a:srgbClr val="193EB0"/>
                            </a:solidFill>
                            <a:latin typeface="Cambria Math" panose="02040503050406030204" pitchFamily="18" charset="0"/>
                            <a:cs typeface="Times New Roman" panose="02020603050405020304" pitchFamily="18" charset="0"/>
                          </a:rPr>
                          <m:t>𝐵</m:t>
                        </m:r>
                      </m:e>
                    </m:d>
                    <m:r>
                      <a:rPr lang="en-US" altLang="ko-KR" sz="1200" i="1">
                        <a:solidFill>
                          <a:schemeClr val="tx1">
                            <a:lumMod val="85000"/>
                            <a:lumOff val="15000"/>
                          </a:schemeClr>
                        </a:solidFill>
                        <a:latin typeface="Cambria Math"/>
                        <a:cs typeface="Times New Roman" panose="02020603050405020304" pitchFamily="18" charset="0"/>
                      </a:rPr>
                      <m:t> </m:t>
                    </m:r>
                  </m:oMath>
                </a14:m>
                <a:r>
                  <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rPr>
                  <a:t>and their logarithms </a:t>
                </a:r>
                <a14:m>
                  <m:oMath xmlns:m="http://schemas.openxmlformats.org/officeDocument/2006/math">
                    <m:r>
                      <a:rPr lang="en-US" altLang="ko-KR" sz="1200" i="1">
                        <a:solidFill>
                          <a:schemeClr val="tx1">
                            <a:lumMod val="85000"/>
                            <a:lumOff val="15000"/>
                          </a:schemeClr>
                        </a:solidFill>
                        <a:latin typeface="Cambria Math" panose="02040503050406030204" pitchFamily="18" charset="0"/>
                        <a:ea typeface="Cambria Math" panose="02040503050406030204" pitchFamily="18" charset="0"/>
                        <a:cs typeface="Times New Roman" panose="02020603050405020304" pitchFamily="18" charset="0"/>
                      </a:rPr>
                      <m:t>𝐿𝑜𝑔</m:t>
                    </m:r>
                    <m:d>
                      <m:dPr>
                        <m:ctrlPr>
                          <a:rPr lang="en-US" altLang="ko-KR" sz="1200" i="1">
                            <a:solidFill>
                              <a:schemeClr val="tx1">
                                <a:lumMod val="85000"/>
                                <a:lumOff val="15000"/>
                              </a:schemeClr>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ko-KR" sz="1200" i="1">
                            <a:solidFill>
                              <a:schemeClr val="tx1">
                                <a:lumMod val="85000"/>
                                <a:lumOff val="15000"/>
                              </a:schemeClr>
                            </a:solidFill>
                            <a:latin typeface="Cambria Math" panose="02040503050406030204" pitchFamily="18" charset="0"/>
                            <a:cs typeface="Times New Roman" panose="02020603050405020304" pitchFamily="18" charset="0"/>
                          </a:rPr>
                          <m:t>𝑃</m:t>
                        </m:r>
                        <m:d>
                          <m:dPr>
                            <m:ctrlPr>
                              <a:rPr lang="en-US" altLang="ko-KR" sz="1200" i="1">
                                <a:solidFill>
                                  <a:schemeClr val="tx1">
                                    <a:lumMod val="85000"/>
                                    <a:lumOff val="15000"/>
                                  </a:schemeClr>
                                </a:solidFill>
                                <a:latin typeface="Cambria Math" panose="02040503050406030204" pitchFamily="18" charset="0"/>
                                <a:cs typeface="Times New Roman" panose="02020603050405020304" pitchFamily="18" charset="0"/>
                              </a:rPr>
                            </m:ctrlPr>
                          </m:dPr>
                          <m:e>
                            <m:sSub>
                              <m:sSubPr>
                                <m:ctrlPr>
                                  <a:rPr lang="en-US" altLang="ko-KR" sz="1200" i="1">
                                    <a:solidFill>
                                      <a:schemeClr val="tx1">
                                        <a:lumMod val="85000"/>
                                        <a:lumOff val="15000"/>
                                      </a:schemeClr>
                                    </a:solidFill>
                                    <a:latin typeface="Cambria Math" panose="02040503050406030204" pitchFamily="18" charset="0"/>
                                    <a:cs typeface="Times New Roman" panose="02020603050405020304" pitchFamily="18" charset="0"/>
                                  </a:rPr>
                                </m:ctrlPr>
                              </m:sSubPr>
                              <m:e>
                                <m:r>
                                  <a:rPr lang="en-US" altLang="ko-KR" sz="1200" i="1">
                                    <a:solidFill>
                                      <a:schemeClr val="tx1">
                                        <a:lumMod val="85000"/>
                                        <a:lumOff val="15000"/>
                                      </a:schemeClr>
                                    </a:solidFill>
                                    <a:latin typeface="Cambria Math" panose="02040503050406030204" pitchFamily="18" charset="0"/>
                                    <a:cs typeface="Times New Roman" panose="02020603050405020304" pitchFamily="18" charset="0"/>
                                  </a:rPr>
                                  <m:t>𝑤</m:t>
                                </m:r>
                              </m:e>
                              <m:sub>
                                <m:r>
                                  <a:rPr lang="en-US" altLang="ko-KR" sz="1200" i="1">
                                    <a:solidFill>
                                      <a:schemeClr val="tx1">
                                        <a:lumMod val="85000"/>
                                        <a:lumOff val="15000"/>
                                      </a:schemeClr>
                                    </a:solidFill>
                                    <a:latin typeface="Cambria Math" panose="02040503050406030204" pitchFamily="18" charset="0"/>
                                    <a:cs typeface="Times New Roman" panose="02020603050405020304" pitchFamily="18" charset="0"/>
                                  </a:rPr>
                                  <m:t>𝑖</m:t>
                                </m:r>
                              </m:sub>
                            </m:sSub>
                          </m:e>
                          <m:e>
                            <m:r>
                              <a:rPr lang="en-US" altLang="ko-KR" sz="1200" i="1" smtClean="0">
                                <a:solidFill>
                                  <a:srgbClr val="193EB0"/>
                                </a:solidFill>
                                <a:latin typeface="Cambria Math" panose="02040503050406030204" pitchFamily="18" charset="0"/>
                                <a:cs typeface="Times New Roman" panose="02020603050405020304" pitchFamily="18" charset="0"/>
                              </a:rPr>
                              <m:t>𝐵</m:t>
                            </m:r>
                          </m:e>
                        </m:d>
                      </m:e>
                    </m:d>
                  </m:oMath>
                </a14:m>
                <a:r>
                  <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rPr>
                  <a:t>.</a:t>
                </a:r>
              </a:p>
              <a:p>
                <a:pPr marL="176212" lvl="1">
                  <a:lnSpc>
                    <a:spcPct val="150000"/>
                  </a:lnSpc>
                  <a:spcAft>
                    <a:spcPts val="800"/>
                  </a:spcAft>
                  <a:buClr>
                    <a:srgbClr val="193EB0"/>
                  </a:buClr>
                </a:pPr>
                <a:r>
                  <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rPr>
                  <a:t>3) Save for later use the logarithmic probabilities calculated in the steps 1) and 2).</a:t>
                </a:r>
              </a:p>
            </p:txBody>
          </p:sp>
        </mc:Choice>
        <mc:Fallback xmlns="">
          <p:sp>
            <p:nvSpPr>
              <p:cNvPr id="38" name="직사각형 37">
                <a:extLst>
                  <a:ext uri="{FF2B5EF4-FFF2-40B4-BE49-F238E27FC236}">
                    <a16:creationId xmlns:a16="http://schemas.microsoft.com/office/drawing/2014/main" xmlns:a14="http://schemas.microsoft.com/office/drawing/2010/main" xmlns="" id="{F5B8B9FF-CD02-469C-A26D-2FB1F362035E}"/>
                  </a:ext>
                </a:extLst>
              </p:cNvPr>
              <p:cNvSpPr>
                <a:spLocks noRot="1" noChangeAspect="1" noMove="1" noResize="1" noEditPoints="1" noAdjustHandles="1" noChangeArrowheads="1" noChangeShapeType="1" noTextEdit="1"/>
              </p:cNvSpPr>
              <p:nvPr/>
            </p:nvSpPr>
            <p:spPr>
              <a:xfrm>
                <a:off x="711200" y="2557955"/>
                <a:ext cx="8632825" cy="1604395"/>
              </a:xfrm>
              <a:prstGeom prst="rect">
                <a:avLst/>
              </a:prstGeom>
              <a:blipFill rotWithShape="0">
                <a:blip r:embed="rId14"/>
                <a:stretch>
                  <a:fillRect l="-71"/>
                </a:stretch>
              </a:blipFill>
              <a:ln>
                <a:noFill/>
              </a:ln>
            </p:spPr>
            <p:txBody>
              <a:bodyPr/>
              <a:lstStyle/>
              <a:p>
                <a:r>
                  <a:rPr lang="ko-KR" altLang="en-US">
                    <a:noFill/>
                  </a:rPr>
                  <a:t> </a:t>
                </a:r>
              </a:p>
            </p:txBody>
          </p:sp>
        </mc:Fallback>
      </mc:AlternateContent>
    </p:spTree>
    <p:extLst>
      <p:ext uri="{BB962C8B-B14F-4D97-AF65-F5344CB8AC3E}">
        <p14:creationId xmlns:p14="http://schemas.microsoft.com/office/powerpoint/2010/main" val="379671820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직사각형 10">
            <a:extLst>
              <a:ext uri="{FF2B5EF4-FFF2-40B4-BE49-F238E27FC236}">
                <a16:creationId xmlns:a16="http://schemas.microsoft.com/office/drawing/2014/main" id="{8A031803-0BEA-45F8-95A7-1BFF2AB40CAF}"/>
              </a:ext>
            </a:extLst>
          </p:cNvPr>
          <p:cNvSpPr/>
          <p:nvPr/>
        </p:nvSpPr>
        <p:spPr>
          <a:xfrm>
            <a:off x="546895" y="1528482"/>
            <a:ext cx="8797130"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3200" dirty="0">
                <a:solidFill>
                  <a:schemeClr val="tx1">
                    <a:lumMod val="95000"/>
                    <a:lumOff val="5000"/>
                  </a:schemeClr>
                </a:solidFill>
                <a:latin typeface="Samsung Sharp Sans" pitchFamily="2" charset="0"/>
                <a:ea typeface="Samsung Sharp Sans" pitchFamily="2" charset="0"/>
                <a:cs typeface="Samsung Sharp Sans" pitchFamily="2" charset="0"/>
              </a:rPr>
              <a:t> Naïve Bayes Classifier (5/5)</a:t>
            </a:r>
          </a:p>
        </p:txBody>
      </p:sp>
      <p:grpSp>
        <p:nvGrpSpPr>
          <p:cNvPr id="12" name="그룹 11">
            <a:extLst>
              <a:ext uri="{FF2B5EF4-FFF2-40B4-BE49-F238E27FC236}">
                <a16:creationId xmlns:a16="http://schemas.microsoft.com/office/drawing/2014/main" id="{5C67985D-DE6F-46D9-A9F4-A5405E003C06}"/>
              </a:ext>
            </a:extLst>
          </p:cNvPr>
          <p:cNvGrpSpPr/>
          <p:nvPr/>
        </p:nvGrpSpPr>
        <p:grpSpPr>
          <a:xfrm>
            <a:off x="558800" y="2232686"/>
            <a:ext cx="8785225" cy="215444"/>
            <a:chOff x="1027113" y="2045625"/>
            <a:chExt cx="8785225" cy="215444"/>
          </a:xfrm>
        </p:grpSpPr>
        <p:sp>
          <p:nvSpPr>
            <p:cNvPr id="13" name="직사각형 12">
              <a:extLst>
                <a:ext uri="{FF2B5EF4-FFF2-40B4-BE49-F238E27FC236}">
                  <a16:creationId xmlns:a16="http://schemas.microsoft.com/office/drawing/2014/main" id="{86D58D0E-5621-4697-8C65-8936C2FFC749}"/>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latinLnBrk="0"/>
              <a:endParaRPr lang="ko-KR" altLang="en-US"/>
            </a:p>
          </p:txBody>
        </p:sp>
        <p:sp>
          <p:nvSpPr>
            <p:cNvPr id="14" name="직사각형 13">
              <a:extLst>
                <a:ext uri="{FF2B5EF4-FFF2-40B4-BE49-F238E27FC236}">
                  <a16:creationId xmlns:a16="http://schemas.microsoft.com/office/drawing/2014/main" id="{0B3BE855-AF3E-449F-9096-716372C66F04}"/>
                </a:ext>
              </a:extLst>
            </p:cNvPr>
            <p:cNvSpPr/>
            <p:nvPr/>
          </p:nvSpPr>
          <p:spPr>
            <a:xfrm>
              <a:off x="1179513" y="204562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atinLnBrk="0">
                <a:spcAft>
                  <a:spcPts val="600"/>
                </a:spcAft>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Naïve Bayes classifier using the BOW model:</a:t>
              </a:r>
            </a:p>
          </p:txBody>
        </p:sp>
      </p:grpSp>
      <p:sp>
        <p:nvSpPr>
          <p:cNvPr id="17" name="직사각형 16">
            <a:extLst>
              <a:ext uri="{FF2B5EF4-FFF2-40B4-BE49-F238E27FC236}">
                <a16:creationId xmlns:a16="http://schemas.microsoft.com/office/drawing/2014/main" id="{1997B391-E432-4273-ADA0-6D23CBC8DD8E}"/>
              </a:ext>
            </a:extLst>
          </p:cNvPr>
          <p:cNvSpPr/>
          <p:nvPr/>
        </p:nvSpPr>
        <p:spPr>
          <a:xfrm>
            <a:off x="558800" y="525055"/>
            <a:ext cx="9050020"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atinLnBrk="0"/>
            <a:r>
              <a:rPr lang="en-US" altLang="ko-KR" sz="1600" dirty="0">
                <a:solidFill>
                  <a:schemeClr val="bg1">
                    <a:lumMod val="95000"/>
                  </a:schemeClr>
                </a:solidFill>
                <a:latin typeface="SamsungOne 700" panose="020B0803030303020204" pitchFamily="34" charset="0"/>
                <a:ea typeface="SamsungOne 700" panose="020B0803030303020204" pitchFamily="34" charset="0"/>
              </a:rPr>
              <a:t>UNIT 6. </a:t>
            </a:r>
            <a:br>
              <a:rPr lang="en-US" altLang="ko-KR" dirty="0">
                <a:solidFill>
                  <a:schemeClr val="bg1">
                    <a:lumMod val="95000"/>
                  </a:schemeClr>
                </a:solidFill>
                <a:latin typeface="SamsungOne 700" panose="020B0803030303020204" pitchFamily="34" charset="0"/>
                <a:ea typeface="SamsungOne 700" panose="020B0803030303020204" pitchFamily="34" charset="0"/>
              </a:rPr>
            </a:br>
            <a:r>
              <a:rPr lang="en-US" altLang="ko-KR" sz="2000" dirty="0">
                <a:solidFill>
                  <a:schemeClr val="bg1">
                    <a:lumMod val="95000"/>
                  </a:schemeClr>
                </a:solidFill>
                <a:latin typeface="SamsungOne 700" panose="020B0803030303020204" pitchFamily="34" charset="0"/>
                <a:ea typeface="SamsungOne 700" panose="020B0803030303020204" pitchFamily="34" charset="0"/>
              </a:rPr>
              <a:t>6.6. </a:t>
            </a:r>
            <a:r>
              <a:rPr lang="en-US" altLang="ko-KR" sz="2000" dirty="0">
                <a:solidFill>
                  <a:schemeClr val="bg1">
                    <a:lumMod val="95000"/>
                  </a:schemeClr>
                </a:solidFill>
                <a:latin typeface="SamsungOne 400" panose="020B0503030303020204" pitchFamily="34" charset="0"/>
                <a:ea typeface="SamsungOne 400" panose="020B0503030303020204" pitchFamily="34" charset="0"/>
              </a:rPr>
              <a:t>Classification Analysis</a:t>
            </a:r>
          </a:p>
        </p:txBody>
      </p:sp>
      <mc:AlternateContent xmlns:mc="http://schemas.openxmlformats.org/markup-compatibility/2006" xmlns:a14="http://schemas.microsoft.com/office/drawing/2010/main">
        <mc:Choice Requires="a14">
          <p:sp>
            <p:nvSpPr>
              <p:cNvPr id="18" name="직사각형 17">
                <a:extLst>
                  <a:ext uri="{FF2B5EF4-FFF2-40B4-BE49-F238E27FC236}">
                    <a16:creationId xmlns:a16="http://schemas.microsoft.com/office/drawing/2014/main" id="{F5B8B9FF-CD02-469C-A26D-2FB1F362035E}"/>
                  </a:ext>
                </a:extLst>
              </p:cNvPr>
              <p:cNvSpPr/>
              <p:nvPr/>
            </p:nvSpPr>
            <p:spPr>
              <a:xfrm>
                <a:off x="711200" y="2557955"/>
                <a:ext cx="8632825" cy="33283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lnSpc>
                    <a:spcPct val="150000"/>
                  </a:lnSpc>
                  <a:spcAft>
                    <a:spcPts val="4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a:t>Prediction step:</a:t>
                </a:r>
              </a:p>
              <a:p>
                <a:pPr marL="176212" lvl="1">
                  <a:lnSpc>
                    <a:spcPct val="150000"/>
                  </a:lnSpc>
                  <a:spcAft>
                    <a:spcPts val="800"/>
                  </a:spcAft>
                  <a:buClr>
                    <a:srgbClr val="193EB0"/>
                  </a:buClr>
                </a:pPr>
                <a:r>
                  <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rPr>
                  <a:t>1) Given a test document made up of words </a:t>
                </a:r>
                <a14:m>
                  <m:oMath xmlns:m="http://schemas.openxmlformats.org/officeDocument/2006/math">
                    <m:sSub>
                      <m:sSubPr>
                        <m:ctrlPr>
                          <a:rPr lang="en-US" altLang="ko-KR" sz="1200" i="1">
                            <a:solidFill>
                              <a:schemeClr val="tx1">
                                <a:lumMod val="85000"/>
                                <a:lumOff val="15000"/>
                              </a:schemeClr>
                            </a:solidFill>
                            <a:latin typeface="Cambria Math" panose="02040503050406030204" pitchFamily="18" charset="0"/>
                            <a:cs typeface="Times New Roman" panose="02020603050405020304" pitchFamily="18" charset="0"/>
                          </a:rPr>
                        </m:ctrlPr>
                      </m:sSubPr>
                      <m:e>
                        <m:r>
                          <a:rPr lang="en-US" altLang="ko-KR" sz="1200" i="1">
                            <a:solidFill>
                              <a:schemeClr val="tx1">
                                <a:lumMod val="85000"/>
                                <a:lumOff val="15000"/>
                              </a:schemeClr>
                            </a:solidFill>
                            <a:latin typeface="Cambria Math" panose="02040503050406030204" pitchFamily="18" charset="0"/>
                            <a:cs typeface="Times New Roman" panose="02020603050405020304" pitchFamily="18" charset="0"/>
                          </a:rPr>
                          <m:t>𝑤</m:t>
                        </m:r>
                        <m:r>
                          <a:rPr lang="en-US" altLang="ko-KR" sz="1200" i="1">
                            <a:solidFill>
                              <a:schemeClr val="tx1">
                                <a:lumMod val="85000"/>
                                <a:lumOff val="15000"/>
                              </a:schemeClr>
                            </a:solidFill>
                            <a:latin typeface="Cambria Math" panose="02040503050406030204" pitchFamily="18" charset="0"/>
                            <a:cs typeface="Times New Roman" panose="02020603050405020304" pitchFamily="18" charset="0"/>
                          </a:rPr>
                          <m:t>′</m:t>
                        </m:r>
                      </m:e>
                      <m:sub>
                        <m:r>
                          <a:rPr lang="en-US" altLang="ko-KR" sz="1200" i="1">
                            <a:solidFill>
                              <a:schemeClr val="tx1">
                                <a:lumMod val="85000"/>
                                <a:lumOff val="15000"/>
                              </a:schemeClr>
                            </a:solidFill>
                            <a:latin typeface="Cambria Math" panose="02040503050406030204" pitchFamily="18" charset="0"/>
                            <a:cs typeface="Times New Roman" panose="02020603050405020304" pitchFamily="18" charset="0"/>
                          </a:rPr>
                          <m:t>1</m:t>
                        </m:r>
                      </m:sub>
                    </m:sSub>
                    <m:r>
                      <a:rPr lang="en-US" altLang="ko-KR" sz="1200" i="1">
                        <a:solidFill>
                          <a:schemeClr val="tx1">
                            <a:lumMod val="85000"/>
                            <a:lumOff val="15000"/>
                          </a:schemeClr>
                        </a:solidFill>
                        <a:latin typeface="Cambria Math" panose="02040503050406030204" pitchFamily="18" charset="0"/>
                        <a:cs typeface="Times New Roman" panose="02020603050405020304" pitchFamily="18" charset="0"/>
                      </a:rPr>
                      <m:t>,</m:t>
                    </m:r>
                    <m:sSub>
                      <m:sSubPr>
                        <m:ctrlPr>
                          <a:rPr lang="en-US" altLang="ko-KR" sz="1200" i="1">
                            <a:solidFill>
                              <a:schemeClr val="tx1">
                                <a:lumMod val="85000"/>
                                <a:lumOff val="15000"/>
                              </a:schemeClr>
                            </a:solidFill>
                            <a:latin typeface="Cambria Math" panose="02040503050406030204" pitchFamily="18" charset="0"/>
                            <a:cs typeface="Times New Roman" panose="02020603050405020304" pitchFamily="18" charset="0"/>
                          </a:rPr>
                        </m:ctrlPr>
                      </m:sSubPr>
                      <m:e>
                        <m:r>
                          <a:rPr lang="en-US" altLang="ko-KR" sz="1200" i="1">
                            <a:solidFill>
                              <a:schemeClr val="tx1">
                                <a:lumMod val="85000"/>
                                <a:lumOff val="15000"/>
                              </a:schemeClr>
                            </a:solidFill>
                            <a:latin typeface="Cambria Math" panose="02040503050406030204" pitchFamily="18" charset="0"/>
                            <a:cs typeface="Times New Roman" panose="02020603050405020304" pitchFamily="18" charset="0"/>
                          </a:rPr>
                          <m:t>𝑤</m:t>
                        </m:r>
                        <m:r>
                          <a:rPr lang="en-US" altLang="ko-KR" sz="1200" i="1">
                            <a:solidFill>
                              <a:schemeClr val="tx1">
                                <a:lumMod val="85000"/>
                                <a:lumOff val="15000"/>
                              </a:schemeClr>
                            </a:solidFill>
                            <a:latin typeface="Cambria Math" panose="02040503050406030204" pitchFamily="18" charset="0"/>
                            <a:cs typeface="Times New Roman" panose="02020603050405020304" pitchFamily="18" charset="0"/>
                          </a:rPr>
                          <m:t>′</m:t>
                        </m:r>
                      </m:e>
                      <m:sub>
                        <m:r>
                          <a:rPr lang="en-US" altLang="ko-KR" sz="1200" i="1">
                            <a:solidFill>
                              <a:schemeClr val="tx1">
                                <a:lumMod val="85000"/>
                                <a:lumOff val="15000"/>
                              </a:schemeClr>
                            </a:solidFill>
                            <a:latin typeface="Cambria Math" panose="02040503050406030204" pitchFamily="18" charset="0"/>
                            <a:cs typeface="Times New Roman" panose="02020603050405020304" pitchFamily="18" charset="0"/>
                          </a:rPr>
                          <m:t>2</m:t>
                        </m:r>
                      </m:sub>
                    </m:sSub>
                    <m:r>
                      <a:rPr lang="en-US" altLang="ko-KR" sz="1200" i="1">
                        <a:solidFill>
                          <a:schemeClr val="tx1">
                            <a:lumMod val="85000"/>
                            <a:lumOff val="15000"/>
                          </a:schemeClr>
                        </a:solidFill>
                        <a:latin typeface="Cambria Math" panose="02040503050406030204" pitchFamily="18" charset="0"/>
                        <a:cs typeface="Times New Roman" panose="02020603050405020304" pitchFamily="18" charset="0"/>
                      </a:rPr>
                      <m:t>,</m:t>
                    </m:r>
                    <m:sSub>
                      <m:sSubPr>
                        <m:ctrlPr>
                          <a:rPr lang="en-US" altLang="ko-KR" sz="1200" i="1">
                            <a:solidFill>
                              <a:schemeClr val="tx1">
                                <a:lumMod val="85000"/>
                                <a:lumOff val="15000"/>
                              </a:schemeClr>
                            </a:solidFill>
                            <a:latin typeface="Cambria Math" panose="02040503050406030204" pitchFamily="18" charset="0"/>
                            <a:cs typeface="Times New Roman" panose="02020603050405020304" pitchFamily="18" charset="0"/>
                          </a:rPr>
                        </m:ctrlPr>
                      </m:sSubPr>
                      <m:e>
                        <m:r>
                          <a:rPr lang="en-US" altLang="ko-KR" sz="1200" i="1">
                            <a:solidFill>
                              <a:schemeClr val="tx1">
                                <a:lumMod val="85000"/>
                                <a:lumOff val="15000"/>
                              </a:schemeClr>
                            </a:solidFill>
                            <a:latin typeface="Cambria Math" panose="02040503050406030204" pitchFamily="18" charset="0"/>
                            <a:cs typeface="Times New Roman" panose="02020603050405020304" pitchFamily="18" charset="0"/>
                          </a:rPr>
                          <m:t>𝑤</m:t>
                        </m:r>
                        <m:r>
                          <a:rPr lang="en-US" altLang="ko-KR" sz="1200" i="1">
                            <a:solidFill>
                              <a:schemeClr val="tx1">
                                <a:lumMod val="85000"/>
                                <a:lumOff val="15000"/>
                              </a:schemeClr>
                            </a:solidFill>
                            <a:latin typeface="Cambria Math" panose="02040503050406030204" pitchFamily="18" charset="0"/>
                            <a:cs typeface="Times New Roman" panose="02020603050405020304" pitchFamily="18" charset="0"/>
                          </a:rPr>
                          <m:t>′</m:t>
                        </m:r>
                      </m:e>
                      <m:sub>
                        <m:r>
                          <a:rPr lang="en-US" altLang="ko-KR" sz="1200" i="1">
                            <a:solidFill>
                              <a:schemeClr val="tx1">
                                <a:lumMod val="85000"/>
                                <a:lumOff val="15000"/>
                              </a:schemeClr>
                            </a:solidFill>
                            <a:latin typeface="Cambria Math" panose="02040503050406030204" pitchFamily="18" charset="0"/>
                            <a:cs typeface="Times New Roman" panose="02020603050405020304" pitchFamily="18" charset="0"/>
                          </a:rPr>
                          <m:t>3</m:t>
                        </m:r>
                      </m:sub>
                    </m:sSub>
                    <m:r>
                      <a:rPr lang="en-US" altLang="ko-KR" sz="1200" i="1">
                        <a:solidFill>
                          <a:schemeClr val="tx1">
                            <a:lumMod val="85000"/>
                            <a:lumOff val="15000"/>
                          </a:schemeClr>
                        </a:solidFill>
                        <a:latin typeface="Cambria Math" panose="02040503050406030204" pitchFamily="18" charset="0"/>
                        <a:cs typeface="Times New Roman" panose="02020603050405020304" pitchFamily="18" charset="0"/>
                      </a:rPr>
                      <m:t>,</m:t>
                    </m:r>
                  </m:oMath>
                </a14:m>
                <a:r>
                  <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rPr>
                  <a:t> … add their logarithmic probabilities:</a:t>
                </a:r>
              </a:p>
              <a:p>
                <a:pPr marL="176212" lvl="1">
                  <a:lnSpc>
                    <a:spcPct val="150000"/>
                  </a:lnSpc>
                  <a:spcAft>
                    <a:spcPts val="800"/>
                  </a:spcAft>
                  <a:buClr>
                    <a:srgbClr val="193EB0"/>
                  </a:buCl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a:p>
                <a:pPr marL="176212" lvl="1">
                  <a:lnSpc>
                    <a:spcPct val="150000"/>
                  </a:lnSpc>
                  <a:spcAft>
                    <a:spcPts val="800"/>
                  </a:spcAft>
                  <a:buClr>
                    <a:srgbClr val="193EB0"/>
                  </a:buCl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a:p>
                <a:pPr marL="176212" lvl="1">
                  <a:lnSpc>
                    <a:spcPct val="150000"/>
                  </a:lnSpc>
                  <a:spcAft>
                    <a:spcPts val="800"/>
                  </a:spcAft>
                  <a:buClr>
                    <a:srgbClr val="193EB0"/>
                  </a:buCl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a:p>
                <a:pPr marL="176212" lvl="1">
                  <a:lnSpc>
                    <a:spcPct val="150000"/>
                  </a:lnSpc>
                  <a:spcAft>
                    <a:spcPts val="800"/>
                  </a:spcAft>
                  <a:buClr>
                    <a:srgbClr val="193EB0"/>
                  </a:buCl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a:p>
                <a:pPr marL="176212" lvl="1">
                  <a:lnSpc>
                    <a:spcPct val="150000"/>
                  </a:lnSpc>
                  <a:spcAft>
                    <a:spcPts val="800"/>
                  </a:spcAft>
                  <a:buClr>
                    <a:srgbClr val="193EB0"/>
                  </a:buClr>
                </a:pPr>
                <a:endPar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endParaRPr>
              </a:p>
              <a:p>
                <a:pPr marL="392113" lvl="1" indent="-217488">
                  <a:lnSpc>
                    <a:spcPct val="150000"/>
                  </a:lnSpc>
                  <a:spcAft>
                    <a:spcPts val="800"/>
                  </a:spcAft>
                  <a:buClr>
                    <a:srgbClr val="193EB0"/>
                  </a:buClr>
                </a:pPr>
                <a:r>
                  <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rPr>
                  <a:t>2) If </a:t>
                </a:r>
                <a14:m>
                  <m:oMath xmlns:m="http://schemas.openxmlformats.org/officeDocument/2006/math">
                    <m:r>
                      <a:rPr lang="en-US" altLang="ko-KR" sz="1200" i="1" dirty="0">
                        <a:solidFill>
                          <a:schemeClr val="tx1">
                            <a:lumMod val="85000"/>
                            <a:lumOff val="15000"/>
                          </a:schemeClr>
                        </a:solidFill>
                        <a:latin typeface="Cambria Math" panose="02040503050406030204" pitchFamily="18" charset="0"/>
                        <a:cs typeface="Times New Roman" panose="02020603050405020304" pitchFamily="18" charset="0"/>
                      </a:rPr>
                      <m:t>𝐿𝑜𝑔𝑃𝑟𝑜𝑏𝐴</m:t>
                    </m:r>
                    <m:r>
                      <a:rPr lang="en-US" altLang="ko-KR" sz="1200" i="1" dirty="0">
                        <a:solidFill>
                          <a:schemeClr val="tx1">
                            <a:lumMod val="85000"/>
                            <a:lumOff val="15000"/>
                          </a:schemeClr>
                        </a:solidFill>
                        <a:latin typeface="Cambria Math" panose="02040503050406030204" pitchFamily="18" charset="0"/>
                        <a:cs typeface="Times New Roman" panose="02020603050405020304" pitchFamily="18" charset="0"/>
                      </a:rPr>
                      <m:t> &gt; </m:t>
                    </m:r>
                    <m:r>
                      <a:rPr lang="en-US" altLang="ko-KR" sz="1200" i="1" dirty="0" err="1">
                        <a:solidFill>
                          <a:schemeClr val="tx1">
                            <a:lumMod val="85000"/>
                            <a:lumOff val="15000"/>
                          </a:schemeClr>
                        </a:solidFill>
                        <a:latin typeface="Cambria Math" panose="02040503050406030204" pitchFamily="18" charset="0"/>
                        <a:cs typeface="Times New Roman" panose="02020603050405020304" pitchFamily="18" charset="0"/>
                      </a:rPr>
                      <m:t>𝐿𝑜𝑔𝑃𝑟𝑜𝑏𝐵</m:t>
                    </m:r>
                    <m:r>
                      <a:rPr lang="en-US" altLang="ko-KR" sz="1200" i="1" dirty="0" err="1">
                        <a:solidFill>
                          <a:schemeClr val="tx1">
                            <a:lumMod val="85000"/>
                            <a:lumOff val="15000"/>
                          </a:schemeClr>
                        </a:solidFill>
                        <a:latin typeface="Cambria Math" panose="02040503050406030204" pitchFamily="18" charset="0"/>
                        <a:cs typeface="Times New Roman" panose="02020603050405020304" pitchFamily="18" charset="0"/>
                      </a:rPr>
                      <m:t> </m:t>
                    </m:r>
                  </m:oMath>
                </a14:m>
                <a:r>
                  <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rPr>
                  <a:t>: then the test document is predicted as type </a:t>
                </a:r>
                <a:r>
                  <a:rPr lang="en-US" altLang="ko-KR" sz="1200" dirty="0">
                    <a:solidFill>
                      <a:srgbClr val="FF0000"/>
                    </a:solidFill>
                    <a:latin typeface="SamsungOne 400" panose="020B0503030303020204" pitchFamily="34" charset="0"/>
                    <a:ea typeface="SamsungOne 400" panose="020B0503030303020204" pitchFamily="34" charset="0"/>
                  </a:rPr>
                  <a:t>A</a:t>
                </a:r>
                <a:r>
                  <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rPr>
                  <a:t>.</a:t>
                </a:r>
                <a:br>
                  <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rPr>
                </a:br>
                <a:r>
                  <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rPr>
                  <a:t>If </a:t>
                </a:r>
                <a14:m>
                  <m:oMath xmlns:m="http://schemas.openxmlformats.org/officeDocument/2006/math">
                    <m:r>
                      <a:rPr lang="en-US" altLang="ko-KR" sz="1200" i="1" dirty="0">
                        <a:solidFill>
                          <a:schemeClr val="tx1">
                            <a:lumMod val="85000"/>
                            <a:lumOff val="15000"/>
                          </a:schemeClr>
                        </a:solidFill>
                        <a:latin typeface="Cambria Math" panose="02040503050406030204" pitchFamily="18" charset="0"/>
                        <a:cs typeface="Times New Roman" panose="02020603050405020304" pitchFamily="18" charset="0"/>
                      </a:rPr>
                      <m:t>𝐿𝑜𝑔𝑃𝑟𝑜𝑏𝐴</m:t>
                    </m:r>
                    <m:r>
                      <a:rPr lang="en-US" altLang="ko-KR" sz="1200" i="1" dirty="0">
                        <a:solidFill>
                          <a:schemeClr val="tx1">
                            <a:lumMod val="85000"/>
                            <a:lumOff val="15000"/>
                          </a:schemeClr>
                        </a:solidFill>
                        <a:latin typeface="Cambria Math" panose="02040503050406030204" pitchFamily="18" charset="0"/>
                        <a:cs typeface="Times New Roman" panose="02020603050405020304" pitchFamily="18" charset="0"/>
                      </a:rPr>
                      <m:t>&lt; </m:t>
                    </m:r>
                    <m:r>
                      <a:rPr lang="en-US" altLang="ko-KR" sz="1200" i="1" dirty="0" err="1">
                        <a:solidFill>
                          <a:schemeClr val="tx1">
                            <a:lumMod val="85000"/>
                            <a:lumOff val="15000"/>
                          </a:schemeClr>
                        </a:solidFill>
                        <a:latin typeface="Cambria Math" panose="02040503050406030204" pitchFamily="18" charset="0"/>
                        <a:cs typeface="Times New Roman" panose="02020603050405020304" pitchFamily="18" charset="0"/>
                      </a:rPr>
                      <m:t>𝐿𝑜𝑔𝑃𝑟𝑜𝑏𝐵</m:t>
                    </m:r>
                  </m:oMath>
                </a14:m>
                <a:r>
                  <a:rPr lang="ko-KR" altLang="en-US" sz="1200" dirty="0">
                    <a:solidFill>
                      <a:schemeClr val="tx1">
                        <a:lumMod val="85000"/>
                        <a:lumOff val="15000"/>
                      </a:schemeClr>
                    </a:solidFill>
                    <a:latin typeface="SamsungOne 400" panose="020B0503030303020204" pitchFamily="34" charset="0"/>
                    <a:ea typeface="SamsungOne 400" panose="020B0503030303020204" pitchFamily="34" charset="0"/>
                  </a:rPr>
                  <a:t> </a:t>
                </a:r>
                <a:r>
                  <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rPr>
                  <a:t>: then the test document is predicted as type </a:t>
                </a:r>
                <a:r>
                  <a:rPr lang="en-US" altLang="ko-KR" sz="1200" dirty="0">
                    <a:solidFill>
                      <a:srgbClr val="193EB0"/>
                    </a:solidFill>
                    <a:latin typeface="SamsungOne 400" panose="020B0503030303020204" pitchFamily="34" charset="0"/>
                    <a:ea typeface="SamsungOne 400" panose="020B0503030303020204" pitchFamily="34" charset="0"/>
                  </a:rPr>
                  <a:t>B</a:t>
                </a:r>
                <a:r>
                  <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rPr>
                  <a:t>. </a:t>
                </a:r>
              </a:p>
            </p:txBody>
          </p:sp>
        </mc:Choice>
        <mc:Fallback xmlns="">
          <p:sp>
            <p:nvSpPr>
              <p:cNvPr id="18" name="직사각형 17">
                <a:extLst>
                  <a:ext uri="{FF2B5EF4-FFF2-40B4-BE49-F238E27FC236}">
                    <a16:creationId xmlns:a16="http://schemas.microsoft.com/office/drawing/2014/main" xmlns:a14="http://schemas.microsoft.com/office/drawing/2010/main" xmlns="" id="{F5B8B9FF-CD02-469C-A26D-2FB1F362035E}"/>
                  </a:ext>
                </a:extLst>
              </p:cNvPr>
              <p:cNvSpPr>
                <a:spLocks noRot="1" noChangeAspect="1" noMove="1" noResize="1" noEditPoints="1" noAdjustHandles="1" noChangeArrowheads="1" noChangeShapeType="1" noTextEdit="1"/>
              </p:cNvSpPr>
              <p:nvPr/>
            </p:nvSpPr>
            <p:spPr>
              <a:xfrm>
                <a:off x="711200" y="2557955"/>
                <a:ext cx="8632825" cy="3328329"/>
              </a:xfrm>
              <a:prstGeom prst="rect">
                <a:avLst/>
              </a:prstGeom>
              <a:blipFill rotWithShape="0">
                <a:blip r:embed="rId3"/>
                <a:stretch>
                  <a:fillRect l="-71"/>
                </a:stretch>
              </a:blipFill>
              <a:ln>
                <a:no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9" name="Rectangle 12">
                <a:extLst>
                  <a:ext uri="{FF2B5EF4-FFF2-40B4-BE49-F238E27FC236}">
                    <a16:creationId xmlns:a16="http://schemas.microsoft.com/office/drawing/2014/main" id="{BB1493B3-7206-4FDB-AF68-34317CC291C5}"/>
                  </a:ext>
                </a:extLst>
              </p:cNvPr>
              <p:cNvSpPr/>
              <p:nvPr/>
            </p:nvSpPr>
            <p:spPr>
              <a:xfrm>
                <a:off x="635000" y="3681028"/>
                <a:ext cx="8632824" cy="1187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lvl="0" algn="just">
                  <a:lnSpc>
                    <a:spcPct val="150000"/>
                  </a:lnSpc>
                </a:pPr>
                <a14:m>
                  <m:oMathPara xmlns:m="http://schemas.openxmlformats.org/officeDocument/2006/math">
                    <m:oMathParaPr>
                      <m:jc m:val="centerGroup"/>
                    </m:oMathParaPr>
                    <m:oMath xmlns:m="http://schemas.openxmlformats.org/officeDocument/2006/math">
                      <m:r>
                        <a:rPr lang="en-US" altLang="ko-KR" sz="20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𝐿𝑜𝑔𝑃𝑟𝑜𝑏𝐴</m:t>
                      </m:r>
                      <m:r>
                        <a:rPr lang="en-US" altLang="ko-KR" sz="2000" b="1"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 </m:t>
                      </m:r>
                      <m:r>
                        <a:rPr lang="en-US" altLang="ko-KR" sz="20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𝐿𝑜𝑔</m:t>
                      </m:r>
                      <m:d>
                        <m:dPr>
                          <m:ctrlPr>
                            <a:rPr lang="en-US" altLang="ko-KR" sz="20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ko-KR" sz="2000" i="1">
                              <a:solidFill>
                                <a:prstClr val="black"/>
                              </a:solidFill>
                              <a:latin typeface="Cambria Math" panose="02040503050406030204" pitchFamily="18" charset="0"/>
                              <a:cs typeface="Times New Roman" panose="02020603050405020304" pitchFamily="18" charset="0"/>
                            </a:rPr>
                            <m:t>𝑃</m:t>
                          </m:r>
                          <m:d>
                            <m:dPr>
                              <m:ctrlPr>
                                <a:rPr lang="en-US" altLang="ko-KR" sz="2000" i="1">
                                  <a:solidFill>
                                    <a:prstClr val="black"/>
                                  </a:solidFill>
                                  <a:latin typeface="Cambria Math" panose="02040503050406030204" pitchFamily="18" charset="0"/>
                                  <a:cs typeface="Times New Roman" panose="02020603050405020304" pitchFamily="18" charset="0"/>
                                </a:rPr>
                              </m:ctrlPr>
                            </m:dPr>
                            <m:e>
                              <m:sSub>
                                <m:sSubPr>
                                  <m:ctrlPr>
                                    <a:rPr lang="en-US" altLang="ko-KR" sz="2000" i="1">
                                      <a:solidFill>
                                        <a:prstClr val="black"/>
                                      </a:solidFill>
                                      <a:latin typeface="Cambria Math" panose="02040503050406030204" pitchFamily="18" charset="0"/>
                                      <a:cs typeface="Times New Roman" panose="02020603050405020304" pitchFamily="18" charset="0"/>
                                    </a:rPr>
                                  </m:ctrlPr>
                                </m:sSubPr>
                                <m:e>
                                  <m:r>
                                    <a:rPr lang="en-US" altLang="ko-KR" sz="2000" i="1">
                                      <a:solidFill>
                                        <a:prstClr val="black"/>
                                      </a:solidFill>
                                      <a:latin typeface="Cambria Math" panose="02040503050406030204" pitchFamily="18" charset="0"/>
                                      <a:cs typeface="Times New Roman" panose="02020603050405020304" pitchFamily="18" charset="0"/>
                                    </a:rPr>
                                    <m:t>𝑤</m:t>
                                  </m:r>
                                  <m:r>
                                    <a:rPr lang="en-US" altLang="ko-KR" sz="2000" i="1">
                                      <a:solidFill>
                                        <a:prstClr val="black"/>
                                      </a:solidFill>
                                      <a:latin typeface="Cambria Math" panose="02040503050406030204" pitchFamily="18" charset="0"/>
                                      <a:cs typeface="Times New Roman" panose="02020603050405020304" pitchFamily="18" charset="0"/>
                                    </a:rPr>
                                    <m:t>′</m:t>
                                  </m:r>
                                </m:e>
                                <m:sub>
                                  <m:r>
                                    <a:rPr lang="en-US" altLang="ko-KR" sz="2000" i="1">
                                      <a:solidFill>
                                        <a:prstClr val="black"/>
                                      </a:solidFill>
                                      <a:latin typeface="Cambria Math" panose="02040503050406030204" pitchFamily="18" charset="0"/>
                                      <a:cs typeface="Times New Roman" panose="02020603050405020304" pitchFamily="18" charset="0"/>
                                    </a:rPr>
                                    <m:t>1</m:t>
                                  </m:r>
                                </m:sub>
                              </m:sSub>
                            </m:e>
                            <m:e>
                              <m:r>
                                <a:rPr lang="en-US" altLang="ko-KR" sz="2000" i="1">
                                  <a:solidFill>
                                    <a:srgbClr val="FF0000"/>
                                  </a:solidFill>
                                  <a:latin typeface="Cambria Math" panose="02040503050406030204" pitchFamily="18" charset="0"/>
                                  <a:cs typeface="Times New Roman" panose="02020603050405020304" pitchFamily="18" charset="0"/>
                                </a:rPr>
                                <m:t>𝐴</m:t>
                              </m:r>
                            </m:e>
                          </m:d>
                        </m:e>
                      </m:d>
                      <m:r>
                        <a:rPr lang="en-US" altLang="ko-KR" sz="20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ko-KR" sz="20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𝐿𝑜𝑔</m:t>
                      </m:r>
                      <m:d>
                        <m:dPr>
                          <m:ctrlPr>
                            <a:rPr lang="en-US" altLang="ko-KR" sz="20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ko-KR" sz="2000" i="1">
                              <a:solidFill>
                                <a:prstClr val="black"/>
                              </a:solidFill>
                              <a:latin typeface="Cambria Math" panose="02040503050406030204" pitchFamily="18" charset="0"/>
                              <a:cs typeface="Times New Roman" panose="02020603050405020304" pitchFamily="18" charset="0"/>
                            </a:rPr>
                            <m:t>𝑃</m:t>
                          </m:r>
                          <m:d>
                            <m:dPr>
                              <m:ctrlPr>
                                <a:rPr lang="en-US" altLang="ko-KR" sz="2000" i="1">
                                  <a:solidFill>
                                    <a:prstClr val="black"/>
                                  </a:solidFill>
                                  <a:latin typeface="Cambria Math" panose="02040503050406030204" pitchFamily="18" charset="0"/>
                                  <a:cs typeface="Times New Roman" panose="02020603050405020304" pitchFamily="18" charset="0"/>
                                </a:rPr>
                              </m:ctrlPr>
                            </m:dPr>
                            <m:e>
                              <m:sSub>
                                <m:sSubPr>
                                  <m:ctrlPr>
                                    <a:rPr lang="en-US" altLang="ko-KR" sz="2000" i="1">
                                      <a:solidFill>
                                        <a:prstClr val="black"/>
                                      </a:solidFill>
                                      <a:latin typeface="Cambria Math" panose="02040503050406030204" pitchFamily="18" charset="0"/>
                                      <a:cs typeface="Times New Roman" panose="02020603050405020304" pitchFamily="18" charset="0"/>
                                    </a:rPr>
                                  </m:ctrlPr>
                                </m:sSubPr>
                                <m:e>
                                  <m:r>
                                    <a:rPr lang="en-US" altLang="ko-KR" sz="2000" i="1">
                                      <a:solidFill>
                                        <a:prstClr val="black"/>
                                      </a:solidFill>
                                      <a:latin typeface="Cambria Math" panose="02040503050406030204" pitchFamily="18" charset="0"/>
                                      <a:cs typeface="Times New Roman" panose="02020603050405020304" pitchFamily="18" charset="0"/>
                                    </a:rPr>
                                    <m:t>𝑤</m:t>
                                  </m:r>
                                  <m:r>
                                    <a:rPr lang="en-US" altLang="ko-KR" sz="2000" i="1">
                                      <a:solidFill>
                                        <a:prstClr val="black"/>
                                      </a:solidFill>
                                      <a:latin typeface="Cambria Math" panose="02040503050406030204" pitchFamily="18" charset="0"/>
                                      <a:cs typeface="Times New Roman" panose="02020603050405020304" pitchFamily="18" charset="0"/>
                                    </a:rPr>
                                    <m:t>′</m:t>
                                  </m:r>
                                </m:e>
                                <m:sub>
                                  <m:r>
                                    <a:rPr lang="en-US" altLang="ko-KR" sz="2000" i="1">
                                      <a:solidFill>
                                        <a:prstClr val="black"/>
                                      </a:solidFill>
                                      <a:latin typeface="Cambria Math" panose="02040503050406030204" pitchFamily="18" charset="0"/>
                                      <a:cs typeface="Times New Roman" panose="02020603050405020304" pitchFamily="18" charset="0"/>
                                    </a:rPr>
                                    <m:t>2</m:t>
                                  </m:r>
                                </m:sub>
                              </m:sSub>
                            </m:e>
                            <m:e>
                              <m:r>
                                <a:rPr lang="en-US" altLang="ko-KR" sz="2000" i="1">
                                  <a:solidFill>
                                    <a:srgbClr val="FF0000"/>
                                  </a:solidFill>
                                  <a:latin typeface="Cambria Math" panose="02040503050406030204" pitchFamily="18" charset="0"/>
                                  <a:cs typeface="Times New Roman" panose="02020603050405020304" pitchFamily="18" charset="0"/>
                                </a:rPr>
                                <m:t>𝐴</m:t>
                              </m:r>
                            </m:e>
                          </m:d>
                        </m:e>
                      </m:d>
                      <m:r>
                        <a:rPr lang="en-US" altLang="ko-KR" sz="20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ko-KR" sz="20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𝐿𝑜𝑔</m:t>
                      </m:r>
                      <m:d>
                        <m:dPr>
                          <m:ctrlPr>
                            <a:rPr lang="en-US" altLang="ko-KR" sz="20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ko-KR" sz="2000" i="1">
                              <a:solidFill>
                                <a:prstClr val="black"/>
                              </a:solidFill>
                              <a:latin typeface="Cambria Math" panose="02040503050406030204" pitchFamily="18" charset="0"/>
                              <a:cs typeface="Times New Roman" panose="02020603050405020304" pitchFamily="18" charset="0"/>
                            </a:rPr>
                            <m:t>𝑃</m:t>
                          </m:r>
                          <m:d>
                            <m:dPr>
                              <m:ctrlPr>
                                <a:rPr lang="en-US" altLang="ko-KR" sz="2000" i="1">
                                  <a:solidFill>
                                    <a:prstClr val="black"/>
                                  </a:solidFill>
                                  <a:latin typeface="Cambria Math" panose="02040503050406030204" pitchFamily="18" charset="0"/>
                                  <a:cs typeface="Times New Roman" panose="02020603050405020304" pitchFamily="18" charset="0"/>
                                </a:rPr>
                              </m:ctrlPr>
                            </m:dPr>
                            <m:e>
                              <m:sSub>
                                <m:sSubPr>
                                  <m:ctrlPr>
                                    <a:rPr lang="en-US" altLang="ko-KR" sz="2000" i="1">
                                      <a:solidFill>
                                        <a:prstClr val="black"/>
                                      </a:solidFill>
                                      <a:latin typeface="Cambria Math" panose="02040503050406030204" pitchFamily="18" charset="0"/>
                                      <a:cs typeface="Times New Roman" panose="02020603050405020304" pitchFamily="18" charset="0"/>
                                    </a:rPr>
                                  </m:ctrlPr>
                                </m:sSubPr>
                                <m:e>
                                  <m:r>
                                    <a:rPr lang="en-US" altLang="ko-KR" sz="2000" i="1">
                                      <a:solidFill>
                                        <a:prstClr val="black"/>
                                      </a:solidFill>
                                      <a:latin typeface="Cambria Math" panose="02040503050406030204" pitchFamily="18" charset="0"/>
                                      <a:cs typeface="Times New Roman" panose="02020603050405020304" pitchFamily="18" charset="0"/>
                                    </a:rPr>
                                    <m:t>𝑤</m:t>
                                  </m:r>
                                  <m:r>
                                    <a:rPr lang="en-US" altLang="ko-KR" sz="2000" i="1">
                                      <a:solidFill>
                                        <a:prstClr val="black"/>
                                      </a:solidFill>
                                      <a:latin typeface="Cambria Math" panose="02040503050406030204" pitchFamily="18" charset="0"/>
                                      <a:cs typeface="Times New Roman" panose="02020603050405020304" pitchFamily="18" charset="0"/>
                                    </a:rPr>
                                    <m:t>′</m:t>
                                  </m:r>
                                </m:e>
                                <m:sub>
                                  <m:r>
                                    <a:rPr lang="en-US" altLang="ko-KR" sz="2000" i="1">
                                      <a:solidFill>
                                        <a:prstClr val="black"/>
                                      </a:solidFill>
                                      <a:latin typeface="Cambria Math" panose="02040503050406030204" pitchFamily="18" charset="0"/>
                                      <a:cs typeface="Times New Roman" panose="02020603050405020304" pitchFamily="18" charset="0"/>
                                    </a:rPr>
                                    <m:t>3</m:t>
                                  </m:r>
                                </m:sub>
                              </m:sSub>
                            </m:e>
                            <m:e>
                              <m:r>
                                <a:rPr lang="en-US" altLang="ko-KR" sz="2000" i="1">
                                  <a:solidFill>
                                    <a:srgbClr val="FF0000"/>
                                  </a:solidFill>
                                  <a:latin typeface="Cambria Math" panose="02040503050406030204" pitchFamily="18" charset="0"/>
                                  <a:cs typeface="Times New Roman" panose="02020603050405020304" pitchFamily="18" charset="0"/>
                                </a:rPr>
                                <m:t>𝐴</m:t>
                              </m:r>
                            </m:e>
                          </m:d>
                        </m:e>
                      </m:d>
                      <m:r>
                        <a:rPr lang="en-US" altLang="ko-KR" sz="20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m:t>
                      </m:r>
                    </m:oMath>
                  </m:oMathPara>
                </a14:m>
                <a:endParaRPr lang="en-US" altLang="ko-KR" sz="2000" dirty="0">
                  <a:solidFill>
                    <a:prstClr val="black"/>
                  </a:solidFill>
                  <a:latin typeface="Times New Roman" panose="02020603050405020304" pitchFamily="18" charset="0"/>
                  <a:cs typeface="Times New Roman" panose="02020603050405020304" pitchFamily="18" charset="0"/>
                </a:endParaRPr>
              </a:p>
              <a:p>
                <a:pPr lvl="0" algn="just">
                  <a:lnSpc>
                    <a:spcPct val="150000"/>
                  </a:lnSpc>
                </a:pPr>
                <a14:m>
                  <m:oMathPara xmlns:m="http://schemas.openxmlformats.org/officeDocument/2006/math">
                    <m:oMathParaPr>
                      <m:jc m:val="centerGroup"/>
                    </m:oMathParaPr>
                    <m:oMath xmlns:m="http://schemas.openxmlformats.org/officeDocument/2006/math">
                      <m:r>
                        <a:rPr lang="en-US" altLang="ko-KR" sz="20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𝐿𝑜𝑔𝑃𝑟𝑜𝑏𝐵</m:t>
                      </m:r>
                      <m:r>
                        <a:rPr lang="en-US" altLang="ko-KR" sz="20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 </m:t>
                      </m:r>
                      <m:r>
                        <a:rPr lang="en-US" altLang="ko-KR" sz="20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𝐿𝑜𝑔</m:t>
                      </m:r>
                      <m:d>
                        <m:dPr>
                          <m:ctrlPr>
                            <a:rPr lang="en-US" altLang="ko-KR" sz="20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ko-KR" sz="2000" i="1">
                              <a:solidFill>
                                <a:prstClr val="black"/>
                              </a:solidFill>
                              <a:latin typeface="Cambria Math" panose="02040503050406030204" pitchFamily="18" charset="0"/>
                              <a:cs typeface="Times New Roman" panose="02020603050405020304" pitchFamily="18" charset="0"/>
                            </a:rPr>
                            <m:t>𝑃</m:t>
                          </m:r>
                          <m:d>
                            <m:dPr>
                              <m:ctrlPr>
                                <a:rPr lang="en-US" altLang="ko-KR" sz="2000" i="1">
                                  <a:solidFill>
                                    <a:prstClr val="black"/>
                                  </a:solidFill>
                                  <a:latin typeface="Cambria Math" panose="02040503050406030204" pitchFamily="18" charset="0"/>
                                  <a:cs typeface="Times New Roman" panose="02020603050405020304" pitchFamily="18" charset="0"/>
                                </a:rPr>
                              </m:ctrlPr>
                            </m:dPr>
                            <m:e>
                              <m:sSub>
                                <m:sSubPr>
                                  <m:ctrlPr>
                                    <a:rPr lang="en-US" altLang="ko-KR" sz="2000" i="1">
                                      <a:solidFill>
                                        <a:prstClr val="black"/>
                                      </a:solidFill>
                                      <a:latin typeface="Cambria Math" panose="02040503050406030204" pitchFamily="18" charset="0"/>
                                      <a:cs typeface="Times New Roman" panose="02020603050405020304" pitchFamily="18" charset="0"/>
                                    </a:rPr>
                                  </m:ctrlPr>
                                </m:sSubPr>
                                <m:e>
                                  <m:r>
                                    <a:rPr lang="en-US" altLang="ko-KR" sz="2000" i="1">
                                      <a:solidFill>
                                        <a:prstClr val="black"/>
                                      </a:solidFill>
                                      <a:latin typeface="Cambria Math" panose="02040503050406030204" pitchFamily="18" charset="0"/>
                                      <a:cs typeface="Times New Roman" panose="02020603050405020304" pitchFamily="18" charset="0"/>
                                    </a:rPr>
                                    <m:t>𝑤</m:t>
                                  </m:r>
                                  <m:r>
                                    <a:rPr lang="en-US" altLang="ko-KR" sz="2000" i="1">
                                      <a:solidFill>
                                        <a:prstClr val="black"/>
                                      </a:solidFill>
                                      <a:latin typeface="Cambria Math" panose="02040503050406030204" pitchFamily="18" charset="0"/>
                                      <a:cs typeface="Times New Roman" panose="02020603050405020304" pitchFamily="18" charset="0"/>
                                    </a:rPr>
                                    <m:t>′</m:t>
                                  </m:r>
                                </m:e>
                                <m:sub>
                                  <m:r>
                                    <a:rPr lang="en-US" altLang="ko-KR" sz="2000" i="1">
                                      <a:solidFill>
                                        <a:prstClr val="black"/>
                                      </a:solidFill>
                                      <a:latin typeface="Cambria Math" panose="02040503050406030204" pitchFamily="18" charset="0"/>
                                      <a:cs typeface="Times New Roman" panose="02020603050405020304" pitchFamily="18" charset="0"/>
                                    </a:rPr>
                                    <m:t>1</m:t>
                                  </m:r>
                                </m:sub>
                              </m:sSub>
                            </m:e>
                            <m:e>
                              <m:r>
                                <a:rPr lang="en-US" altLang="ko-KR" sz="2000" i="1" smtClean="0">
                                  <a:solidFill>
                                    <a:srgbClr val="193EB0"/>
                                  </a:solidFill>
                                  <a:latin typeface="Cambria Math" panose="02040503050406030204" pitchFamily="18" charset="0"/>
                                  <a:cs typeface="Times New Roman" panose="02020603050405020304" pitchFamily="18" charset="0"/>
                                </a:rPr>
                                <m:t>𝐵</m:t>
                              </m:r>
                            </m:e>
                          </m:d>
                        </m:e>
                      </m:d>
                      <m:r>
                        <a:rPr lang="en-US" altLang="ko-KR" sz="20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ko-KR" sz="20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𝐿𝑜𝑔</m:t>
                      </m:r>
                      <m:d>
                        <m:dPr>
                          <m:ctrlPr>
                            <a:rPr lang="en-US" altLang="ko-KR" sz="20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ko-KR" sz="2000" i="1">
                              <a:solidFill>
                                <a:prstClr val="black"/>
                              </a:solidFill>
                              <a:latin typeface="Cambria Math" panose="02040503050406030204" pitchFamily="18" charset="0"/>
                              <a:cs typeface="Times New Roman" panose="02020603050405020304" pitchFamily="18" charset="0"/>
                            </a:rPr>
                            <m:t>𝑃</m:t>
                          </m:r>
                          <m:d>
                            <m:dPr>
                              <m:ctrlPr>
                                <a:rPr lang="en-US" altLang="ko-KR" sz="2000" i="1">
                                  <a:solidFill>
                                    <a:prstClr val="black"/>
                                  </a:solidFill>
                                  <a:latin typeface="Cambria Math" panose="02040503050406030204" pitchFamily="18" charset="0"/>
                                  <a:cs typeface="Times New Roman" panose="02020603050405020304" pitchFamily="18" charset="0"/>
                                </a:rPr>
                              </m:ctrlPr>
                            </m:dPr>
                            <m:e>
                              <m:sSub>
                                <m:sSubPr>
                                  <m:ctrlPr>
                                    <a:rPr lang="en-US" altLang="ko-KR" sz="2000" i="1">
                                      <a:solidFill>
                                        <a:prstClr val="black"/>
                                      </a:solidFill>
                                      <a:latin typeface="Cambria Math" panose="02040503050406030204" pitchFamily="18" charset="0"/>
                                      <a:cs typeface="Times New Roman" panose="02020603050405020304" pitchFamily="18" charset="0"/>
                                    </a:rPr>
                                  </m:ctrlPr>
                                </m:sSubPr>
                                <m:e>
                                  <m:r>
                                    <a:rPr lang="en-US" altLang="ko-KR" sz="2000" i="1">
                                      <a:solidFill>
                                        <a:prstClr val="black"/>
                                      </a:solidFill>
                                      <a:latin typeface="Cambria Math" panose="02040503050406030204" pitchFamily="18" charset="0"/>
                                      <a:cs typeface="Times New Roman" panose="02020603050405020304" pitchFamily="18" charset="0"/>
                                    </a:rPr>
                                    <m:t>𝑤</m:t>
                                  </m:r>
                                  <m:r>
                                    <a:rPr lang="en-US" altLang="ko-KR" sz="2000" i="1">
                                      <a:solidFill>
                                        <a:prstClr val="black"/>
                                      </a:solidFill>
                                      <a:latin typeface="Cambria Math" panose="02040503050406030204" pitchFamily="18" charset="0"/>
                                      <a:cs typeface="Times New Roman" panose="02020603050405020304" pitchFamily="18" charset="0"/>
                                    </a:rPr>
                                    <m:t>′</m:t>
                                  </m:r>
                                </m:e>
                                <m:sub>
                                  <m:r>
                                    <a:rPr lang="en-US" altLang="ko-KR" sz="2000" i="1">
                                      <a:solidFill>
                                        <a:prstClr val="black"/>
                                      </a:solidFill>
                                      <a:latin typeface="Cambria Math" panose="02040503050406030204" pitchFamily="18" charset="0"/>
                                      <a:cs typeface="Times New Roman" panose="02020603050405020304" pitchFamily="18" charset="0"/>
                                    </a:rPr>
                                    <m:t>2</m:t>
                                  </m:r>
                                </m:sub>
                              </m:sSub>
                            </m:e>
                            <m:e>
                              <m:r>
                                <a:rPr lang="en-US" altLang="ko-KR" sz="2000" i="1" smtClean="0">
                                  <a:solidFill>
                                    <a:srgbClr val="193EB0"/>
                                  </a:solidFill>
                                  <a:latin typeface="Cambria Math" panose="02040503050406030204" pitchFamily="18" charset="0"/>
                                  <a:cs typeface="Times New Roman" panose="02020603050405020304" pitchFamily="18" charset="0"/>
                                </a:rPr>
                                <m:t>𝐵</m:t>
                              </m:r>
                            </m:e>
                          </m:d>
                        </m:e>
                      </m:d>
                      <m:r>
                        <a:rPr lang="en-US" altLang="ko-KR" sz="20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ko-KR" sz="20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𝐿𝑜𝑔</m:t>
                      </m:r>
                      <m:d>
                        <m:dPr>
                          <m:ctrlPr>
                            <a:rPr lang="en-US" altLang="ko-KR" sz="20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ko-KR" sz="2000" i="1">
                              <a:solidFill>
                                <a:prstClr val="black"/>
                              </a:solidFill>
                              <a:latin typeface="Cambria Math" panose="02040503050406030204" pitchFamily="18" charset="0"/>
                              <a:cs typeface="Times New Roman" panose="02020603050405020304" pitchFamily="18" charset="0"/>
                            </a:rPr>
                            <m:t>𝑃</m:t>
                          </m:r>
                          <m:d>
                            <m:dPr>
                              <m:ctrlPr>
                                <a:rPr lang="en-US" altLang="ko-KR" sz="2000" i="1">
                                  <a:solidFill>
                                    <a:prstClr val="black"/>
                                  </a:solidFill>
                                  <a:latin typeface="Cambria Math" panose="02040503050406030204" pitchFamily="18" charset="0"/>
                                  <a:cs typeface="Times New Roman" panose="02020603050405020304" pitchFamily="18" charset="0"/>
                                </a:rPr>
                              </m:ctrlPr>
                            </m:dPr>
                            <m:e>
                              <m:sSub>
                                <m:sSubPr>
                                  <m:ctrlPr>
                                    <a:rPr lang="en-US" altLang="ko-KR" sz="2000" i="1">
                                      <a:solidFill>
                                        <a:prstClr val="black"/>
                                      </a:solidFill>
                                      <a:latin typeface="Cambria Math" panose="02040503050406030204" pitchFamily="18" charset="0"/>
                                      <a:cs typeface="Times New Roman" panose="02020603050405020304" pitchFamily="18" charset="0"/>
                                    </a:rPr>
                                  </m:ctrlPr>
                                </m:sSubPr>
                                <m:e>
                                  <m:r>
                                    <a:rPr lang="en-US" altLang="ko-KR" sz="2000" i="1">
                                      <a:solidFill>
                                        <a:prstClr val="black"/>
                                      </a:solidFill>
                                      <a:latin typeface="Cambria Math" panose="02040503050406030204" pitchFamily="18" charset="0"/>
                                      <a:cs typeface="Times New Roman" panose="02020603050405020304" pitchFamily="18" charset="0"/>
                                    </a:rPr>
                                    <m:t>𝑤</m:t>
                                  </m:r>
                                  <m:r>
                                    <a:rPr lang="en-US" altLang="ko-KR" sz="2000" i="1">
                                      <a:solidFill>
                                        <a:prstClr val="black"/>
                                      </a:solidFill>
                                      <a:latin typeface="Cambria Math" panose="02040503050406030204" pitchFamily="18" charset="0"/>
                                      <a:cs typeface="Times New Roman" panose="02020603050405020304" pitchFamily="18" charset="0"/>
                                    </a:rPr>
                                    <m:t>′</m:t>
                                  </m:r>
                                </m:e>
                                <m:sub>
                                  <m:r>
                                    <a:rPr lang="en-US" altLang="ko-KR" sz="2000" i="1">
                                      <a:solidFill>
                                        <a:prstClr val="black"/>
                                      </a:solidFill>
                                      <a:latin typeface="Cambria Math" panose="02040503050406030204" pitchFamily="18" charset="0"/>
                                      <a:cs typeface="Times New Roman" panose="02020603050405020304" pitchFamily="18" charset="0"/>
                                    </a:rPr>
                                    <m:t>3</m:t>
                                  </m:r>
                                </m:sub>
                              </m:sSub>
                            </m:e>
                            <m:e>
                              <m:r>
                                <a:rPr lang="en-US" altLang="ko-KR" sz="2000" i="1" smtClean="0">
                                  <a:solidFill>
                                    <a:srgbClr val="193EB0"/>
                                  </a:solidFill>
                                  <a:latin typeface="Cambria Math" panose="02040503050406030204" pitchFamily="18" charset="0"/>
                                  <a:cs typeface="Times New Roman" panose="02020603050405020304" pitchFamily="18" charset="0"/>
                                </a:rPr>
                                <m:t>𝐵</m:t>
                              </m:r>
                            </m:e>
                          </m:d>
                        </m:e>
                      </m:d>
                      <m:r>
                        <a:rPr lang="en-US" altLang="ko-KR" sz="2000" i="1">
                          <a:solidFill>
                            <a:prstClr val="black"/>
                          </a:solidFill>
                          <a:latin typeface="Cambria Math" panose="02040503050406030204" pitchFamily="18" charset="0"/>
                          <a:ea typeface="Cambria Math" panose="02040503050406030204" pitchFamily="18" charset="0"/>
                          <a:cs typeface="Times New Roman" panose="02020603050405020304" pitchFamily="18" charset="0"/>
                        </a:rPr>
                        <m:t>+⋯</m:t>
                      </m:r>
                    </m:oMath>
                  </m:oMathPara>
                </a14:m>
                <a:endParaRPr lang="en-US" altLang="ko-KR" sz="2000" dirty="0">
                  <a:solidFill>
                    <a:prstClr val="black"/>
                  </a:solidFill>
                  <a:latin typeface="Times New Roman" panose="02020603050405020304" pitchFamily="18" charset="0"/>
                  <a:cs typeface="Times New Roman" panose="02020603050405020304" pitchFamily="18" charset="0"/>
                </a:endParaRPr>
              </a:p>
            </p:txBody>
          </p:sp>
        </mc:Choice>
        <mc:Fallback xmlns="">
          <p:sp>
            <p:nvSpPr>
              <p:cNvPr id="19" name="Rectangle 12">
                <a:extLst>
                  <a:ext uri="{FF2B5EF4-FFF2-40B4-BE49-F238E27FC236}">
                    <a16:creationId xmlns:a16="http://schemas.microsoft.com/office/drawing/2014/main" xmlns:a14="http://schemas.microsoft.com/office/drawing/2010/main" xmlns="" id="{BB1493B3-7206-4FDB-AF68-34317CC291C5}"/>
                  </a:ext>
                </a:extLst>
              </p:cNvPr>
              <p:cNvSpPr>
                <a:spLocks noRot="1" noChangeAspect="1" noMove="1" noResize="1" noEditPoints="1" noAdjustHandles="1" noChangeArrowheads="1" noChangeShapeType="1" noTextEdit="1"/>
              </p:cNvSpPr>
              <p:nvPr/>
            </p:nvSpPr>
            <p:spPr>
              <a:xfrm>
                <a:off x="635000" y="3681028"/>
                <a:ext cx="8632824" cy="1187615"/>
              </a:xfrm>
              <a:prstGeom prst="rect">
                <a:avLst/>
              </a:prstGeom>
              <a:blipFill rotWithShape="0">
                <a:blip r:embed="rId4"/>
                <a:stretch>
                  <a:fillRect/>
                </a:stretch>
              </a:blipFill>
              <a:ln>
                <a:noFill/>
              </a:ln>
            </p:spPr>
            <p:txBody>
              <a:bodyPr/>
              <a:lstStyle/>
              <a:p>
                <a:r>
                  <a:rPr lang="ko-KR" altLang="en-US">
                    <a:noFill/>
                  </a:rPr>
                  <a:t> </a:t>
                </a:r>
              </a:p>
            </p:txBody>
          </p:sp>
        </mc:Fallback>
      </mc:AlternateContent>
    </p:spTree>
    <p:extLst>
      <p:ext uri="{BB962C8B-B14F-4D97-AF65-F5344CB8AC3E}">
        <p14:creationId xmlns:p14="http://schemas.microsoft.com/office/powerpoint/2010/main" val="41845666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직사각형 12">
            <a:extLst>
              <a:ext uri="{FF2B5EF4-FFF2-40B4-BE49-F238E27FC236}">
                <a16:creationId xmlns:a16="http://schemas.microsoft.com/office/drawing/2014/main" id="{8A031803-0BEA-45F8-95A7-1BFF2AB40CAF}"/>
              </a:ext>
            </a:extLst>
          </p:cNvPr>
          <p:cNvSpPr/>
          <p:nvPr/>
        </p:nvSpPr>
        <p:spPr>
          <a:xfrm>
            <a:off x="546895" y="1528482"/>
            <a:ext cx="8797130"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3200" dirty="0">
                <a:solidFill>
                  <a:schemeClr val="tx1">
                    <a:lumMod val="95000"/>
                    <a:lumOff val="5000"/>
                  </a:schemeClr>
                </a:solidFill>
                <a:latin typeface="Samsung Sharp Sans" pitchFamily="2" charset="0"/>
                <a:ea typeface="Samsung Sharp Sans" pitchFamily="2" charset="0"/>
                <a:cs typeface="Samsung Sharp Sans" pitchFamily="2" charset="0"/>
              </a:rPr>
              <a:t> Classification Analysis</a:t>
            </a:r>
          </a:p>
        </p:txBody>
      </p:sp>
      <p:grpSp>
        <p:nvGrpSpPr>
          <p:cNvPr id="14" name="그룹 13">
            <a:extLst>
              <a:ext uri="{FF2B5EF4-FFF2-40B4-BE49-F238E27FC236}">
                <a16:creationId xmlns:a16="http://schemas.microsoft.com/office/drawing/2014/main" id="{5C67985D-DE6F-46D9-A9F4-A5405E003C06}"/>
              </a:ext>
            </a:extLst>
          </p:cNvPr>
          <p:cNvGrpSpPr/>
          <p:nvPr/>
        </p:nvGrpSpPr>
        <p:grpSpPr>
          <a:xfrm>
            <a:off x="558800" y="2232686"/>
            <a:ext cx="8785225" cy="215444"/>
            <a:chOff x="1027113" y="2045625"/>
            <a:chExt cx="8785225" cy="215444"/>
          </a:xfrm>
        </p:grpSpPr>
        <p:sp>
          <p:nvSpPr>
            <p:cNvPr id="17" name="직사각형 16">
              <a:extLst>
                <a:ext uri="{FF2B5EF4-FFF2-40B4-BE49-F238E27FC236}">
                  <a16:creationId xmlns:a16="http://schemas.microsoft.com/office/drawing/2014/main" id="{86D58D0E-5621-4697-8C65-8936C2FFC749}"/>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latinLnBrk="0"/>
              <a:endParaRPr lang="ko-KR" altLang="en-US"/>
            </a:p>
          </p:txBody>
        </p:sp>
        <p:sp>
          <p:nvSpPr>
            <p:cNvPr id="18" name="직사각형 17">
              <a:extLst>
                <a:ext uri="{FF2B5EF4-FFF2-40B4-BE49-F238E27FC236}">
                  <a16:creationId xmlns:a16="http://schemas.microsoft.com/office/drawing/2014/main" id="{0B3BE855-AF3E-449F-9096-716372C66F04}"/>
                </a:ext>
              </a:extLst>
            </p:cNvPr>
            <p:cNvSpPr/>
            <p:nvPr/>
          </p:nvSpPr>
          <p:spPr>
            <a:xfrm>
              <a:off x="1179513" y="204562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atinLnBrk="0">
                <a:spcAft>
                  <a:spcPts val="600"/>
                </a:spcAft>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Classification analysis using the TF IDF model:</a:t>
              </a:r>
            </a:p>
          </p:txBody>
        </p:sp>
      </p:grpSp>
      <p:sp>
        <p:nvSpPr>
          <p:cNvPr id="19" name="직사각형 18">
            <a:extLst>
              <a:ext uri="{FF2B5EF4-FFF2-40B4-BE49-F238E27FC236}">
                <a16:creationId xmlns:a16="http://schemas.microsoft.com/office/drawing/2014/main" id="{1997B391-E432-4273-ADA0-6D23CBC8DD8E}"/>
              </a:ext>
            </a:extLst>
          </p:cNvPr>
          <p:cNvSpPr/>
          <p:nvPr/>
        </p:nvSpPr>
        <p:spPr>
          <a:xfrm>
            <a:off x="558800" y="525055"/>
            <a:ext cx="9050020"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atinLnBrk="0"/>
            <a:r>
              <a:rPr lang="en-US" altLang="ko-KR" sz="1600" dirty="0">
                <a:solidFill>
                  <a:schemeClr val="bg1">
                    <a:lumMod val="95000"/>
                  </a:schemeClr>
                </a:solidFill>
                <a:latin typeface="SamsungOne 700" panose="020B0803030303020204" pitchFamily="34" charset="0"/>
                <a:ea typeface="SamsungOne 700" panose="020B0803030303020204" pitchFamily="34" charset="0"/>
              </a:rPr>
              <a:t>UNIT 6. </a:t>
            </a:r>
            <a:br>
              <a:rPr lang="en-US" altLang="ko-KR" dirty="0">
                <a:solidFill>
                  <a:schemeClr val="bg1">
                    <a:lumMod val="95000"/>
                  </a:schemeClr>
                </a:solidFill>
                <a:latin typeface="SamsungOne 700" panose="020B0803030303020204" pitchFamily="34" charset="0"/>
                <a:ea typeface="SamsungOne 700" panose="020B0803030303020204" pitchFamily="34" charset="0"/>
              </a:rPr>
            </a:br>
            <a:r>
              <a:rPr lang="en-US" altLang="ko-KR" sz="2000" dirty="0">
                <a:solidFill>
                  <a:schemeClr val="bg1">
                    <a:lumMod val="95000"/>
                  </a:schemeClr>
                </a:solidFill>
                <a:latin typeface="SamsungOne 700" panose="020B0803030303020204" pitchFamily="34" charset="0"/>
                <a:ea typeface="SamsungOne 700" panose="020B0803030303020204" pitchFamily="34" charset="0"/>
              </a:rPr>
              <a:t>6.6. </a:t>
            </a:r>
            <a:r>
              <a:rPr lang="en-US" altLang="ko-KR" sz="2000" dirty="0">
                <a:solidFill>
                  <a:schemeClr val="bg1">
                    <a:lumMod val="95000"/>
                  </a:schemeClr>
                </a:solidFill>
                <a:latin typeface="SamsungOne 400" panose="020B0503030303020204" pitchFamily="34" charset="0"/>
                <a:ea typeface="SamsungOne 400" panose="020B0503030303020204" pitchFamily="34" charset="0"/>
              </a:rPr>
              <a:t>Classification Analysis</a:t>
            </a:r>
          </a:p>
        </p:txBody>
      </p:sp>
      <mc:AlternateContent xmlns:mc="http://schemas.openxmlformats.org/markup-compatibility/2006" xmlns:a14="http://schemas.microsoft.com/office/drawing/2010/main">
        <mc:Choice Requires="a14">
          <p:sp>
            <p:nvSpPr>
              <p:cNvPr id="20" name="직사각형 19">
                <a:extLst>
                  <a:ext uri="{FF2B5EF4-FFF2-40B4-BE49-F238E27FC236}">
                    <a16:creationId xmlns:a16="http://schemas.microsoft.com/office/drawing/2014/main" id="{F5B8B9FF-CD02-469C-A26D-2FB1F362035E}"/>
                  </a:ext>
                </a:extLst>
              </p:cNvPr>
              <p:cNvSpPr/>
              <p:nvPr/>
            </p:nvSpPr>
            <p:spPr>
              <a:xfrm>
                <a:off x="711200" y="2557955"/>
                <a:ext cx="8632825" cy="18615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lnSpc>
                    <a:spcPct val="150000"/>
                  </a:lnSpc>
                  <a:spcAft>
                    <a:spcPts val="4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a:t>In the TF IDF model:</a:t>
                </a:r>
              </a:p>
              <a:p>
                <a:pPr indent="174625">
                  <a:lnSpc>
                    <a:spcPct val="150000"/>
                  </a:lnSpc>
                  <a:spcAft>
                    <a:spcPts val="400"/>
                  </a:spcAft>
                  <a:buClr>
                    <a:srgbClr val="193EB0"/>
                  </a:buCl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a:t>→ document </a:t>
                </a:r>
                <a:r>
                  <a:rPr lang="en-US" altLang="ko-KR" sz="1400" dirty="0">
                    <a:solidFill>
                      <a:srgbClr val="FF0000"/>
                    </a:solidFill>
                    <a:latin typeface="Times New Roman" panose="02020603050405020304" pitchFamily="18" charset="0"/>
                    <a:cs typeface="Times New Roman" panose="02020603050405020304" pitchFamily="18" charset="0"/>
                    <a:sym typeface="Symbol" panose="05050102010706020507" pitchFamily="18" charset="2"/>
                  </a:rPr>
                  <a:t></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a:t> observation.</a:t>
                </a:r>
              </a:p>
              <a:p>
                <a:pPr indent="174625">
                  <a:lnSpc>
                    <a:spcPct val="150000"/>
                  </a:lnSpc>
                  <a:spcAft>
                    <a:spcPts val="400"/>
                  </a:spcAft>
                  <a:buClr>
                    <a:srgbClr val="193EB0"/>
                  </a:buCl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a:t>→ word</a:t>
                </a:r>
                <a:r>
                  <a:rPr lang="en-US" altLang="ko-KR" sz="1400" dirty="0">
                    <a:solidFill>
                      <a:schemeClr val="tx1">
                        <a:lumMod val="85000"/>
                        <a:lumOff val="15000"/>
                      </a:schemeClr>
                    </a:solidFill>
                    <a:latin typeface="Times New Roman" panose="02020603050405020304" pitchFamily="18" charset="0"/>
                    <a:cs typeface="Times New Roman" panose="02020603050405020304" pitchFamily="18" charset="0"/>
                    <a:sym typeface="Symbol" panose="05050102010706020507" pitchFamily="18" charset="2"/>
                  </a:rPr>
                  <a:t> (</a:t>
                </a:r>
                <a14:m>
                  <m:oMath xmlns:m="http://schemas.openxmlformats.org/officeDocument/2006/math">
                    <m:sSub>
                      <m:sSubPr>
                        <m:ctrlPr>
                          <a:rPr lang="en-US" altLang="ko-KR" sz="1400" i="1" smtClean="0">
                            <a:solidFill>
                              <a:srgbClr val="193EB0"/>
                            </a:solidFill>
                            <a:latin typeface="Cambria Math" panose="02040503050406030204" pitchFamily="18" charset="0"/>
                            <a:cs typeface="Times New Roman" panose="02020603050405020304" pitchFamily="18" charset="0"/>
                          </a:rPr>
                        </m:ctrlPr>
                      </m:sSubPr>
                      <m:e>
                        <m:r>
                          <a:rPr lang="en-US" altLang="ko-KR" sz="1400" i="1">
                            <a:solidFill>
                              <a:srgbClr val="193EB0"/>
                            </a:solidFill>
                            <a:latin typeface="Cambria Math" panose="02040503050406030204" pitchFamily="18" charset="0"/>
                            <a:cs typeface="Times New Roman" panose="02020603050405020304" pitchFamily="18" charset="0"/>
                          </a:rPr>
                          <m:t>𝑊</m:t>
                        </m:r>
                      </m:e>
                      <m:sub>
                        <m:r>
                          <a:rPr lang="en-US" altLang="ko-KR" sz="1400" i="1">
                            <a:solidFill>
                              <a:srgbClr val="193EB0"/>
                            </a:solidFill>
                            <a:latin typeface="Cambria Math" panose="02040503050406030204" pitchFamily="18" charset="0"/>
                            <a:cs typeface="Times New Roman" panose="02020603050405020304" pitchFamily="18" charset="0"/>
                          </a:rPr>
                          <m:t>𝑖</m:t>
                        </m:r>
                      </m:sub>
                    </m:sSub>
                  </m:oMath>
                </a14:m>
                <a:r>
                  <a:rPr lang="en-US" altLang="ko-KR" sz="1400" dirty="0">
                    <a:solidFill>
                      <a:schemeClr val="tx1">
                        <a:lumMod val="85000"/>
                        <a:lumOff val="15000"/>
                      </a:schemeClr>
                    </a:solidFill>
                    <a:latin typeface="Times New Roman" panose="02020603050405020304" pitchFamily="18" charset="0"/>
                    <a:cs typeface="Times New Roman" panose="02020603050405020304" pitchFamily="18" charset="0"/>
                    <a:sym typeface="Symbol" panose="05050102010706020507" pitchFamily="18" charset="2"/>
                  </a:rPr>
                  <a:t>)</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a:t> </a:t>
                </a:r>
                <a:r>
                  <a:rPr lang="en-US" altLang="ko-KR" sz="1400" dirty="0">
                    <a:solidFill>
                      <a:srgbClr val="FF0000"/>
                    </a:solidFill>
                    <a:latin typeface="Times New Roman" panose="02020603050405020304" pitchFamily="18" charset="0"/>
                    <a:cs typeface="Times New Roman" panose="02020603050405020304" pitchFamily="18" charset="0"/>
                    <a:sym typeface="Symbol" panose="05050102010706020507" pitchFamily="18" charset="2"/>
                  </a:rPr>
                  <a:t></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a:t> explanatory variable</a:t>
                </a:r>
                <a:r>
                  <a:rPr lang="en-US" altLang="ko-KR" sz="1400" dirty="0">
                    <a:solidFill>
                      <a:schemeClr val="tx1">
                        <a:lumMod val="85000"/>
                        <a:lumOff val="15000"/>
                      </a:schemeClr>
                    </a:solidFill>
                    <a:latin typeface="Times New Roman" panose="02020603050405020304" pitchFamily="18" charset="0"/>
                    <a:cs typeface="Times New Roman" panose="02020603050405020304" pitchFamily="18" charset="0"/>
                    <a:sym typeface="Symbol" panose="05050102010706020507" pitchFamily="18" charset="2"/>
                  </a:rPr>
                  <a:t> (</a:t>
                </a:r>
                <a14:m>
                  <m:oMath xmlns:m="http://schemas.openxmlformats.org/officeDocument/2006/math">
                    <m:sSub>
                      <m:sSubPr>
                        <m:ctrlPr>
                          <a:rPr lang="en-US" altLang="ko-KR" sz="1400" i="1" smtClean="0">
                            <a:solidFill>
                              <a:srgbClr val="193EB0"/>
                            </a:solidFill>
                            <a:latin typeface="Cambria Math" panose="02040503050406030204" pitchFamily="18" charset="0"/>
                            <a:cs typeface="Times New Roman" panose="02020603050405020304" pitchFamily="18" charset="0"/>
                          </a:rPr>
                        </m:ctrlPr>
                      </m:sSubPr>
                      <m:e>
                        <m:r>
                          <a:rPr lang="en-US" altLang="ko-KR" sz="1400" i="1">
                            <a:solidFill>
                              <a:srgbClr val="193EB0"/>
                            </a:solidFill>
                            <a:latin typeface="Cambria Math" panose="02040503050406030204" pitchFamily="18" charset="0"/>
                            <a:cs typeface="Times New Roman" panose="02020603050405020304" pitchFamily="18" charset="0"/>
                          </a:rPr>
                          <m:t>𝑋</m:t>
                        </m:r>
                      </m:e>
                      <m:sub>
                        <m:r>
                          <a:rPr lang="en-US" altLang="ko-KR" sz="1400" i="1">
                            <a:solidFill>
                              <a:srgbClr val="193EB0"/>
                            </a:solidFill>
                            <a:latin typeface="Cambria Math" panose="02040503050406030204" pitchFamily="18" charset="0"/>
                            <a:cs typeface="Times New Roman" panose="02020603050405020304" pitchFamily="18" charset="0"/>
                          </a:rPr>
                          <m:t>𝑖</m:t>
                        </m:r>
                      </m:sub>
                    </m:sSub>
                  </m:oMath>
                </a14:m>
                <a:r>
                  <a:rPr lang="en-US" altLang="ko-KR" sz="1400" dirty="0">
                    <a:solidFill>
                      <a:schemeClr val="tx1">
                        <a:lumMod val="85000"/>
                        <a:lumOff val="15000"/>
                      </a:schemeClr>
                    </a:solidFill>
                    <a:latin typeface="Times New Roman" panose="02020603050405020304" pitchFamily="18" charset="0"/>
                    <a:cs typeface="Times New Roman" panose="02020603050405020304" pitchFamily="18" charset="0"/>
                    <a:sym typeface="Symbol" panose="05050102010706020507" pitchFamily="18" charset="2"/>
                  </a:rPr>
                  <a:t>)</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a:t>.</a:t>
                </a:r>
              </a:p>
              <a:p>
                <a:pPr marL="182563" indent="-182563">
                  <a:lnSpc>
                    <a:spcPct val="150000"/>
                  </a:lnSpc>
                  <a:spcAft>
                    <a:spcPts val="4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a:t>If the data is labeled (response</a:t>
                </a:r>
                <a:r>
                  <a:rPr lang="en-US" altLang="ko-KR" sz="1300" dirty="0">
                    <a:solidFill>
                      <a:srgbClr val="193EB0"/>
                    </a:solidFill>
                    <a:latin typeface="SamsungOne 400" panose="020B0503030303020204" pitchFamily="34" charset="0"/>
                    <a:ea typeface="SamsungOne 400" panose="020B0503030303020204" pitchFamily="34" charset="0"/>
                    <a:cs typeface="Times New Roman" panose="02020603050405020304" pitchFamily="18" charset="0"/>
                  </a:rPr>
                  <a:t> </a:t>
                </a:r>
                <a14:m>
                  <m:oMath xmlns:m="http://schemas.openxmlformats.org/officeDocument/2006/math">
                    <m:r>
                      <a:rPr lang="en-US" altLang="ko-KR" sz="1400" i="1" dirty="0">
                        <a:solidFill>
                          <a:srgbClr val="193EB0"/>
                        </a:solidFill>
                        <a:latin typeface="Cambria Math" panose="02040503050406030204" pitchFamily="18" charset="0"/>
                        <a:cs typeface="Times New Roman" panose="02020603050405020304" pitchFamily="18" charset="0"/>
                        <a:sym typeface="Symbol" panose="05050102010706020507" pitchFamily="18" charset="2"/>
                      </a:rPr>
                      <m:t>𝑌</m:t>
                    </m:r>
                  </m:oMath>
                </a14:m>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cs typeface="Times New Roman" panose="02020603050405020304" pitchFamily="18" charset="0"/>
                  </a:rPr>
                  <a:t>), we can do predictive analysis with the classification algorithms such as logistic regression, KNN, decision tree, Random Forest, etc.</a:t>
                </a:r>
              </a:p>
            </p:txBody>
          </p:sp>
        </mc:Choice>
        <mc:Fallback xmlns="">
          <p:sp>
            <p:nvSpPr>
              <p:cNvPr id="20" name="직사각형 19">
                <a:extLst>
                  <a:ext uri="{FF2B5EF4-FFF2-40B4-BE49-F238E27FC236}">
                    <a16:creationId xmlns:a16="http://schemas.microsoft.com/office/drawing/2014/main" xmlns:a14="http://schemas.microsoft.com/office/drawing/2010/main" xmlns="" id="{F5B8B9FF-CD02-469C-A26D-2FB1F362035E}"/>
                  </a:ext>
                </a:extLst>
              </p:cNvPr>
              <p:cNvSpPr>
                <a:spLocks noRot="1" noChangeAspect="1" noMove="1" noResize="1" noEditPoints="1" noAdjustHandles="1" noChangeArrowheads="1" noChangeShapeType="1" noTextEdit="1"/>
              </p:cNvSpPr>
              <p:nvPr/>
            </p:nvSpPr>
            <p:spPr>
              <a:xfrm>
                <a:off x="711200" y="2557955"/>
                <a:ext cx="8632825" cy="1861582"/>
              </a:xfrm>
              <a:prstGeom prst="rect">
                <a:avLst/>
              </a:prstGeom>
              <a:blipFill rotWithShape="0">
                <a:blip r:embed="rId3"/>
                <a:stretch>
                  <a:fillRect l="-71"/>
                </a:stretch>
              </a:blipFill>
              <a:ln>
                <a:no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graphicFrame>
            <p:nvGraphicFramePr>
              <p:cNvPr id="22" name="표 21">
                <a:extLst>
                  <a:ext uri="{FF2B5EF4-FFF2-40B4-BE49-F238E27FC236}">
                    <a16:creationId xmlns:a16="http://schemas.microsoft.com/office/drawing/2014/main" id="{210D8727-785D-4787-9C75-FB0A9919C0D4}"/>
                  </a:ext>
                </a:extLst>
              </p:cNvPr>
              <p:cNvGraphicFramePr>
                <a:graphicFrameLocks noGrp="1"/>
              </p:cNvGraphicFramePr>
              <p:nvPr/>
            </p:nvGraphicFramePr>
            <p:xfrm>
              <a:off x="573738" y="4461621"/>
              <a:ext cx="3649920" cy="1584833"/>
            </p:xfrm>
            <a:graphic>
              <a:graphicData uri="http://schemas.openxmlformats.org/drawingml/2006/table">
                <a:tbl>
                  <a:tblPr firstRow="1" bandRow="1">
                    <a:tableStyleId>{5940675A-B579-460E-94D1-54222C63F5DA}</a:tableStyleId>
                  </a:tblPr>
                  <a:tblGrid>
                    <a:gridCol w="1198762">
                      <a:extLst>
                        <a:ext uri="{9D8B030D-6E8A-4147-A177-3AD203B41FA5}">
                          <a16:colId xmlns:a16="http://schemas.microsoft.com/office/drawing/2014/main" val="2048298735"/>
                        </a:ext>
                      </a:extLst>
                    </a:gridCol>
                    <a:gridCol w="522209">
                      <a:extLst>
                        <a:ext uri="{9D8B030D-6E8A-4147-A177-3AD203B41FA5}">
                          <a16:colId xmlns:a16="http://schemas.microsoft.com/office/drawing/2014/main" val="710594737"/>
                        </a:ext>
                      </a:extLst>
                    </a:gridCol>
                    <a:gridCol w="478972">
                      <a:extLst>
                        <a:ext uri="{9D8B030D-6E8A-4147-A177-3AD203B41FA5}">
                          <a16:colId xmlns:a16="http://schemas.microsoft.com/office/drawing/2014/main" val="3217373205"/>
                        </a:ext>
                      </a:extLst>
                    </a:gridCol>
                    <a:gridCol w="474617">
                      <a:extLst>
                        <a:ext uri="{9D8B030D-6E8A-4147-A177-3AD203B41FA5}">
                          <a16:colId xmlns:a16="http://schemas.microsoft.com/office/drawing/2014/main" val="774123621"/>
                        </a:ext>
                      </a:extLst>
                    </a:gridCol>
                    <a:gridCol w="457200">
                      <a:extLst>
                        <a:ext uri="{9D8B030D-6E8A-4147-A177-3AD203B41FA5}">
                          <a16:colId xmlns:a16="http://schemas.microsoft.com/office/drawing/2014/main" val="4207472995"/>
                        </a:ext>
                      </a:extLst>
                    </a:gridCol>
                    <a:gridCol w="518160">
                      <a:extLst>
                        <a:ext uri="{9D8B030D-6E8A-4147-A177-3AD203B41FA5}">
                          <a16:colId xmlns:a16="http://schemas.microsoft.com/office/drawing/2014/main" val="4025217693"/>
                        </a:ext>
                      </a:extLst>
                    </a:gridCol>
                  </a:tblGrid>
                  <a:tr h="0">
                    <a:tc>
                      <a:txBody>
                        <a:bodyPr/>
                        <a:lstStyle/>
                        <a:p>
                          <a:pPr algn="ctr" latinLnBrk="1"/>
                          <a:endParaRPr lang="ko-KR" altLang="en-US" dirty="0">
                            <a:solidFill>
                              <a:srgbClr val="193EB0"/>
                            </a:solidFill>
                            <a:latin typeface="Times New Roman" panose="02020603050405020304" pitchFamily="18" charset="0"/>
                            <a:cs typeface="Times New Roman" panose="02020603050405020304" pitchFamily="18" charset="0"/>
                          </a:endParaRPr>
                        </a:p>
                      </a:txBody>
                      <a:tcPr anchor="ctr">
                        <a:lnL w="12700" cmpd="sng">
                          <a:noFill/>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6350" cap="flat" cmpd="sng" algn="ctr">
                          <a:solidFill>
                            <a:schemeClr val="bg1">
                              <a:lumMod val="75000"/>
                            </a:schemeClr>
                          </a:solidFill>
                          <a:prstDash val="solid"/>
                          <a:round/>
                          <a:headEnd type="none" w="med" len="med"/>
                          <a:tailEnd type="none" w="med" len="med"/>
                        </a:lnTlToBr>
                        <a:lnBlToTr w="12700" cmpd="sng">
                          <a:noFill/>
                          <a:prstDash val="solid"/>
                        </a:lnBlToTr>
                        <a:solidFill>
                          <a:schemeClr val="bg1">
                            <a:lumMod val="85000"/>
                          </a:schemeClr>
                        </a:solidFill>
                      </a:tcPr>
                    </a:tc>
                    <a:tc>
                      <a:txBody>
                        <a:bodyPr/>
                        <a:lstStyle/>
                        <a:p>
                          <a:pPr algn="ctr" latinLnBrk="1"/>
                          <a14:m>
                            <m:oMathPara xmlns:m="http://schemas.openxmlformats.org/officeDocument/2006/math">
                              <m:oMathParaPr>
                                <m:jc m:val="centerGroup"/>
                              </m:oMathParaPr>
                              <m:oMath xmlns:m="http://schemas.openxmlformats.org/officeDocument/2006/math">
                                <m:sSub>
                                  <m:sSubPr>
                                    <m:ctrlPr>
                                      <a:rPr lang="en-US" altLang="ko-KR" i="1" smtClean="0">
                                        <a:solidFill>
                                          <a:srgbClr val="193EB0"/>
                                        </a:solidFill>
                                        <a:latin typeface="Cambria Math" panose="02040503050406030204" pitchFamily="18" charset="0"/>
                                        <a:cs typeface="Times New Roman" panose="02020603050405020304" pitchFamily="18" charset="0"/>
                                      </a:rPr>
                                    </m:ctrlPr>
                                  </m:sSubPr>
                                  <m:e>
                                    <m:r>
                                      <a:rPr lang="en-US" altLang="ko-KR" b="0" i="1" smtClean="0">
                                        <a:solidFill>
                                          <a:srgbClr val="193EB0"/>
                                        </a:solidFill>
                                        <a:latin typeface="Cambria Math" panose="02040503050406030204" pitchFamily="18" charset="0"/>
                                        <a:cs typeface="Times New Roman" panose="02020603050405020304" pitchFamily="18" charset="0"/>
                                      </a:rPr>
                                      <m:t>𝑋</m:t>
                                    </m:r>
                                  </m:e>
                                  <m:sub>
                                    <m:r>
                                      <a:rPr lang="en-US" altLang="ko-KR" b="0" i="1" smtClean="0">
                                        <a:solidFill>
                                          <a:srgbClr val="193EB0"/>
                                        </a:solidFill>
                                        <a:latin typeface="Cambria Math" panose="02040503050406030204" pitchFamily="18" charset="0"/>
                                        <a:cs typeface="Times New Roman" panose="02020603050405020304" pitchFamily="18" charset="0"/>
                                      </a:rPr>
                                      <m:t>1</m:t>
                                    </m:r>
                                  </m:sub>
                                </m:sSub>
                              </m:oMath>
                            </m:oMathPara>
                          </a14:m>
                          <a:endParaRPr lang="ko-KR" altLang="en-US" dirty="0">
                            <a:solidFill>
                              <a:srgbClr val="193EB0"/>
                            </a:solidFill>
                            <a:latin typeface="Times New Roman" panose="02020603050405020304" pitchFamily="18"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latinLnBrk="1"/>
                          <a14:m>
                            <m:oMathPara xmlns:m="http://schemas.openxmlformats.org/officeDocument/2006/math">
                              <m:oMathParaPr>
                                <m:jc m:val="centerGroup"/>
                              </m:oMathParaPr>
                              <m:oMath xmlns:m="http://schemas.openxmlformats.org/officeDocument/2006/math">
                                <m:sSub>
                                  <m:sSubPr>
                                    <m:ctrlPr>
                                      <a:rPr lang="en-US" altLang="ko-KR" i="1" smtClean="0">
                                        <a:solidFill>
                                          <a:srgbClr val="193EB0"/>
                                        </a:solidFill>
                                        <a:latin typeface="Cambria Math" panose="02040503050406030204" pitchFamily="18" charset="0"/>
                                        <a:cs typeface="Times New Roman" panose="02020603050405020304" pitchFamily="18" charset="0"/>
                                      </a:rPr>
                                    </m:ctrlPr>
                                  </m:sSubPr>
                                  <m:e>
                                    <m:r>
                                      <a:rPr lang="en-US" altLang="ko-KR" b="0" i="1" smtClean="0">
                                        <a:solidFill>
                                          <a:srgbClr val="193EB0"/>
                                        </a:solidFill>
                                        <a:latin typeface="Cambria Math" panose="02040503050406030204" pitchFamily="18" charset="0"/>
                                        <a:cs typeface="Times New Roman" panose="02020603050405020304" pitchFamily="18" charset="0"/>
                                      </a:rPr>
                                      <m:t>𝑋</m:t>
                                    </m:r>
                                  </m:e>
                                  <m:sub>
                                    <m:r>
                                      <a:rPr lang="en-US" altLang="ko-KR" b="0" i="1" smtClean="0">
                                        <a:solidFill>
                                          <a:srgbClr val="193EB0"/>
                                        </a:solidFill>
                                        <a:latin typeface="Cambria Math" panose="02040503050406030204" pitchFamily="18" charset="0"/>
                                        <a:cs typeface="Times New Roman" panose="02020603050405020304" pitchFamily="18" charset="0"/>
                                      </a:rPr>
                                      <m:t>2</m:t>
                                    </m:r>
                                  </m:sub>
                                </m:sSub>
                              </m:oMath>
                            </m:oMathPara>
                          </a14:m>
                          <a:endParaRPr lang="ko-KR" altLang="en-US" dirty="0">
                            <a:solidFill>
                              <a:srgbClr val="193EB0"/>
                            </a:solidFill>
                            <a:latin typeface="Times New Roman" panose="02020603050405020304" pitchFamily="18"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latinLnBrk="1"/>
                          <a14:m>
                            <m:oMathPara xmlns:m="http://schemas.openxmlformats.org/officeDocument/2006/math">
                              <m:oMathParaPr>
                                <m:jc m:val="centerGroup"/>
                              </m:oMathParaPr>
                              <m:oMath xmlns:m="http://schemas.openxmlformats.org/officeDocument/2006/math">
                                <m:sSub>
                                  <m:sSubPr>
                                    <m:ctrlPr>
                                      <a:rPr lang="en-US" altLang="ko-KR" i="1" smtClean="0">
                                        <a:solidFill>
                                          <a:srgbClr val="193EB0"/>
                                        </a:solidFill>
                                        <a:latin typeface="Cambria Math" panose="02040503050406030204" pitchFamily="18" charset="0"/>
                                        <a:cs typeface="Times New Roman" panose="02020603050405020304" pitchFamily="18" charset="0"/>
                                      </a:rPr>
                                    </m:ctrlPr>
                                  </m:sSubPr>
                                  <m:e>
                                    <m:r>
                                      <a:rPr lang="en-US" altLang="ko-KR" b="0" i="1" smtClean="0">
                                        <a:solidFill>
                                          <a:srgbClr val="193EB0"/>
                                        </a:solidFill>
                                        <a:latin typeface="Cambria Math" panose="02040503050406030204" pitchFamily="18" charset="0"/>
                                        <a:cs typeface="Times New Roman" panose="02020603050405020304" pitchFamily="18" charset="0"/>
                                      </a:rPr>
                                      <m:t>𝑋</m:t>
                                    </m:r>
                                  </m:e>
                                  <m:sub>
                                    <m:r>
                                      <a:rPr lang="en-US" altLang="ko-KR" b="0" i="1" smtClean="0">
                                        <a:solidFill>
                                          <a:srgbClr val="193EB0"/>
                                        </a:solidFill>
                                        <a:latin typeface="Cambria Math" panose="02040503050406030204" pitchFamily="18" charset="0"/>
                                        <a:cs typeface="Times New Roman" panose="02020603050405020304" pitchFamily="18" charset="0"/>
                                      </a:rPr>
                                      <m:t>3</m:t>
                                    </m:r>
                                  </m:sub>
                                </m:sSub>
                              </m:oMath>
                            </m:oMathPara>
                          </a14:m>
                          <a:endParaRPr lang="ko-KR" altLang="en-US" dirty="0">
                            <a:solidFill>
                              <a:srgbClr val="193EB0"/>
                            </a:solidFill>
                            <a:latin typeface="Times New Roman" panose="02020603050405020304" pitchFamily="18"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latinLnBrk="1"/>
                          <a14:m>
                            <m:oMathPara xmlns:m="http://schemas.openxmlformats.org/officeDocument/2006/math">
                              <m:oMathParaPr>
                                <m:jc m:val="centerGroup"/>
                              </m:oMathParaPr>
                              <m:oMath xmlns:m="http://schemas.openxmlformats.org/officeDocument/2006/math">
                                <m:r>
                                  <a:rPr lang="ko-KR" altLang="en-US" i="1" smtClean="0">
                                    <a:solidFill>
                                      <a:srgbClr val="193EB0"/>
                                    </a:solidFill>
                                    <a:latin typeface="Cambria Math" panose="02040503050406030204" pitchFamily="18" charset="0"/>
                                    <a:cs typeface="Times New Roman" panose="02020603050405020304" pitchFamily="18" charset="0"/>
                                  </a:rPr>
                                  <m:t>⋯</m:t>
                                </m:r>
                              </m:oMath>
                            </m:oMathPara>
                          </a14:m>
                          <a:endParaRPr lang="ko-KR" altLang="en-US" dirty="0">
                            <a:solidFill>
                              <a:srgbClr val="193EB0"/>
                            </a:solidFill>
                            <a:latin typeface="Times New Roman" panose="02020603050405020304" pitchFamily="18"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latinLnBrk="1"/>
                          <a14:m>
                            <m:oMathPara xmlns:m="http://schemas.openxmlformats.org/officeDocument/2006/math">
                              <m:oMathParaPr>
                                <m:jc m:val="centerGroup"/>
                              </m:oMathParaPr>
                              <m:oMath xmlns:m="http://schemas.openxmlformats.org/officeDocument/2006/math">
                                <m:r>
                                  <a:rPr lang="en-US" altLang="ko-KR" i="1" dirty="0" smtClean="0">
                                    <a:solidFill>
                                      <a:srgbClr val="193EB0"/>
                                    </a:solidFill>
                                    <a:latin typeface="Cambria Math" panose="02040503050406030204" pitchFamily="18" charset="0"/>
                                    <a:cs typeface="Times New Roman" panose="02020603050405020304" pitchFamily="18" charset="0"/>
                                  </a:rPr>
                                  <m:t>𝑌</m:t>
                                </m:r>
                              </m:oMath>
                            </m:oMathPara>
                          </a14:m>
                          <a:endParaRPr lang="ko-KR" altLang="en-US" dirty="0">
                            <a:solidFill>
                              <a:srgbClr val="193EB0"/>
                            </a:solidFill>
                            <a:latin typeface="Times New Roman" panose="02020603050405020304" pitchFamily="18"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12700" cmpd="sng">
                          <a:noFill/>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3892274807"/>
                      </a:ext>
                    </a:extLst>
                  </a:tr>
                  <a:tr h="0">
                    <a:tc>
                      <a:txBody>
                        <a:bodyPr/>
                        <a:lstStyle/>
                        <a:p>
                          <a:pPr algn="ctr" latinLnBrk="1"/>
                          <a:r>
                            <a:rPr lang="en-US" altLang="ko-KR" sz="1400" b="0" kern="1200" dirty="0">
                              <a:solidFill>
                                <a:srgbClr val="FF0000"/>
                              </a:solidFill>
                              <a:latin typeface="SamsungOne 700" panose="020B0803030303020204" pitchFamily="34" charset="0"/>
                              <a:ea typeface="SamsungOne 700" panose="020B0803030303020204" pitchFamily="34" charset="0"/>
                              <a:cs typeface="Times New Roman" panose="02020603050405020304" pitchFamily="18" charset="0"/>
                            </a:rPr>
                            <a:t>Obs. #1</a:t>
                          </a:r>
                          <a:endParaRPr lang="ko-KR" altLang="en-US" sz="1400" b="0" kern="1200" dirty="0">
                            <a:solidFill>
                              <a:srgbClr val="FF0000"/>
                            </a:solidFill>
                            <a:latin typeface="SamsungOne 700" panose="020B0803030303020204" pitchFamily="34" charset="0"/>
                            <a:ea typeface="SamsungOne 700" panose="020B0803030303020204" pitchFamily="34" charset="0"/>
                            <a:cs typeface="Times New Roman" panose="02020603050405020304" pitchFamily="18" charset="0"/>
                          </a:endParaRPr>
                        </a:p>
                      </a:txBody>
                      <a:tcPr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base" latinLnBrk="1" hangingPunct="1">
                            <a:lnSpc>
                              <a:spcPct val="100000"/>
                            </a:lnSpc>
                            <a:spcBef>
                              <a:spcPts val="0"/>
                            </a:spcBef>
                            <a:spcAft>
                              <a:spcPts val="0"/>
                            </a:spcAft>
                          </a:pPr>
                          <a14:m>
                            <m:oMathPara xmlns:m="http://schemas.openxmlformats.org/officeDocument/2006/math">
                              <m:oMathParaPr>
                                <m:jc m:val="centerGroup"/>
                              </m:oMathParaPr>
                              <m:oMath xmlns:m="http://schemas.openxmlformats.org/officeDocument/2006/math">
                                <m:r>
                                  <a:rPr lang="ko-KR" altLang="en-US" sz="1100" b="0" kern="1200" smtClean="0">
                                    <a:gradFill>
                                      <a:gsLst>
                                        <a:gs pos="0">
                                          <a:schemeClr val="tx1">
                                            <a:lumMod val="85000"/>
                                            <a:lumOff val="15000"/>
                                          </a:schemeClr>
                                        </a:gs>
                                        <a:gs pos="100000">
                                          <a:schemeClr val="tx1">
                                            <a:lumMod val="85000"/>
                                            <a:lumOff val="15000"/>
                                          </a:schemeClr>
                                        </a:gs>
                                      </a:gsLst>
                                      <a:lin ang="5400000" scaled="1"/>
                                    </a:gradFill>
                                    <a:latin typeface="Cambria Math"/>
                                    <a:ea typeface="SamsungOne 400" panose="020B0503030303020204" pitchFamily="34" charset="0"/>
                                    <a:cs typeface="Times New Roman" panose="02020603050405020304" pitchFamily="18" charset="0"/>
                                  </a:rPr>
                                  <m:t>⋯</m:t>
                                </m:r>
                              </m:oMath>
                            </m:oMathPara>
                          </a14:m>
                          <a:endParaRPr lang="ko-KR" altLang="en-US" sz="11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base" latinLnBrk="1" hangingPunct="1">
                            <a:lnSpc>
                              <a:spcPct val="100000"/>
                            </a:lnSpc>
                            <a:spcBef>
                              <a:spcPts val="0"/>
                            </a:spcBef>
                            <a:spcAft>
                              <a:spcPts val="0"/>
                            </a:spcAft>
                          </a:pPr>
                          <a14:m>
                            <m:oMathPara xmlns:m="http://schemas.openxmlformats.org/officeDocument/2006/math">
                              <m:oMathParaPr>
                                <m:jc m:val="centerGroup"/>
                              </m:oMathParaPr>
                              <m:oMath xmlns:m="http://schemas.openxmlformats.org/officeDocument/2006/math">
                                <m:r>
                                  <a:rPr lang="ko-KR" altLang="en-US" sz="1100" b="0" kern="1200" smtClean="0">
                                    <a:gradFill>
                                      <a:gsLst>
                                        <a:gs pos="0">
                                          <a:schemeClr val="tx1">
                                            <a:lumMod val="85000"/>
                                            <a:lumOff val="15000"/>
                                          </a:schemeClr>
                                        </a:gs>
                                        <a:gs pos="100000">
                                          <a:schemeClr val="tx1">
                                            <a:lumMod val="85000"/>
                                            <a:lumOff val="15000"/>
                                          </a:schemeClr>
                                        </a:gs>
                                      </a:gsLst>
                                      <a:lin ang="5400000" scaled="1"/>
                                    </a:gradFill>
                                    <a:latin typeface="Cambria Math"/>
                                    <a:ea typeface="SamsungOne 400" panose="020B0503030303020204" pitchFamily="34" charset="0"/>
                                    <a:cs typeface="Times New Roman" panose="02020603050405020304" pitchFamily="18" charset="0"/>
                                  </a:rPr>
                                  <m:t>⋯</m:t>
                                </m:r>
                              </m:oMath>
                            </m:oMathPara>
                          </a14:m>
                          <a:endParaRPr lang="ko-KR" altLang="en-US" sz="11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base" latinLnBrk="1" hangingPunct="1">
                            <a:lnSpc>
                              <a:spcPct val="100000"/>
                            </a:lnSpc>
                            <a:spcBef>
                              <a:spcPts val="0"/>
                            </a:spcBef>
                            <a:spcAft>
                              <a:spcPts val="0"/>
                            </a:spcAft>
                          </a:pPr>
                          <a14:m>
                            <m:oMathPara xmlns:m="http://schemas.openxmlformats.org/officeDocument/2006/math">
                              <m:oMathParaPr>
                                <m:jc m:val="centerGroup"/>
                              </m:oMathParaPr>
                              <m:oMath xmlns:m="http://schemas.openxmlformats.org/officeDocument/2006/math">
                                <m:r>
                                  <a:rPr lang="ko-KR" altLang="en-US" sz="1100" b="0" kern="1200" smtClean="0">
                                    <a:gradFill>
                                      <a:gsLst>
                                        <a:gs pos="0">
                                          <a:schemeClr val="tx1">
                                            <a:lumMod val="85000"/>
                                            <a:lumOff val="15000"/>
                                          </a:schemeClr>
                                        </a:gs>
                                        <a:gs pos="100000">
                                          <a:schemeClr val="tx1">
                                            <a:lumMod val="85000"/>
                                            <a:lumOff val="15000"/>
                                          </a:schemeClr>
                                        </a:gs>
                                      </a:gsLst>
                                      <a:lin ang="5400000" scaled="1"/>
                                    </a:gradFill>
                                    <a:latin typeface="Cambria Math"/>
                                    <a:ea typeface="SamsungOne 400" panose="020B0503030303020204" pitchFamily="34" charset="0"/>
                                    <a:cs typeface="Times New Roman" panose="02020603050405020304" pitchFamily="18" charset="0"/>
                                  </a:rPr>
                                  <m:t>⋯</m:t>
                                </m:r>
                              </m:oMath>
                            </m:oMathPara>
                          </a14:m>
                          <a:endParaRPr lang="ko-KR" altLang="en-US" sz="11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base" latinLnBrk="1" hangingPunct="1">
                            <a:lnSpc>
                              <a:spcPct val="100000"/>
                            </a:lnSpc>
                            <a:spcBef>
                              <a:spcPts val="0"/>
                            </a:spcBef>
                            <a:spcAft>
                              <a:spcPts val="0"/>
                            </a:spcAft>
                          </a:pPr>
                          <a14:m>
                            <m:oMathPara xmlns:m="http://schemas.openxmlformats.org/officeDocument/2006/math">
                              <m:oMathParaPr>
                                <m:jc m:val="centerGroup"/>
                              </m:oMathParaPr>
                              <m:oMath xmlns:m="http://schemas.openxmlformats.org/officeDocument/2006/math">
                                <m:r>
                                  <a:rPr lang="ko-KR" altLang="en-US" sz="1100" b="0" kern="1200" smtClean="0">
                                    <a:gradFill>
                                      <a:gsLst>
                                        <a:gs pos="0">
                                          <a:schemeClr val="tx1">
                                            <a:lumMod val="85000"/>
                                            <a:lumOff val="15000"/>
                                          </a:schemeClr>
                                        </a:gs>
                                        <a:gs pos="100000">
                                          <a:schemeClr val="tx1">
                                            <a:lumMod val="85000"/>
                                            <a:lumOff val="15000"/>
                                          </a:schemeClr>
                                        </a:gs>
                                      </a:gsLst>
                                      <a:lin ang="5400000" scaled="1"/>
                                    </a:gradFill>
                                    <a:latin typeface="Cambria Math"/>
                                    <a:ea typeface="SamsungOne 400" panose="020B0503030303020204" pitchFamily="34" charset="0"/>
                                    <a:cs typeface="Times New Roman" panose="02020603050405020304" pitchFamily="18" charset="0"/>
                                  </a:rPr>
                                  <m:t>⋯</m:t>
                                </m:r>
                              </m:oMath>
                            </m:oMathPara>
                          </a14:m>
                          <a:endParaRPr lang="ko-KR" altLang="en-US" sz="11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base" latinLnBrk="1" hangingPunct="1">
                            <a:lnSpc>
                              <a:spcPct val="100000"/>
                            </a:lnSpc>
                            <a:spcBef>
                              <a:spcPts val="0"/>
                            </a:spcBef>
                            <a:spcAft>
                              <a:spcPts val="0"/>
                            </a:spcAft>
                          </a:pPr>
                          <a14:m>
                            <m:oMathPara xmlns:m="http://schemas.openxmlformats.org/officeDocument/2006/math">
                              <m:oMathParaPr>
                                <m:jc m:val="centerGroup"/>
                              </m:oMathParaPr>
                              <m:oMath xmlns:m="http://schemas.openxmlformats.org/officeDocument/2006/math">
                                <m:r>
                                  <a:rPr lang="ko-KR" altLang="en-US" sz="1100" b="0" kern="1200" smtClean="0">
                                    <a:gradFill>
                                      <a:gsLst>
                                        <a:gs pos="0">
                                          <a:schemeClr val="tx1">
                                            <a:lumMod val="85000"/>
                                            <a:lumOff val="15000"/>
                                          </a:schemeClr>
                                        </a:gs>
                                        <a:gs pos="100000">
                                          <a:schemeClr val="tx1">
                                            <a:lumMod val="85000"/>
                                            <a:lumOff val="15000"/>
                                          </a:schemeClr>
                                        </a:gs>
                                      </a:gsLst>
                                      <a:lin ang="5400000" scaled="1"/>
                                    </a:gradFill>
                                    <a:latin typeface="Cambria Math"/>
                                    <a:ea typeface="SamsungOne 400" panose="020B0503030303020204" pitchFamily="34" charset="0"/>
                                    <a:cs typeface="Times New Roman" panose="02020603050405020304" pitchFamily="18" charset="0"/>
                                  </a:rPr>
                                  <m:t>⋯</m:t>
                                </m:r>
                              </m:oMath>
                            </m:oMathPara>
                          </a14:m>
                          <a:endParaRPr lang="ko-KR" altLang="en-US" sz="11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55547425"/>
                      </a:ext>
                    </a:extLst>
                  </a:tr>
                  <a:tr h="0">
                    <a:tc>
                      <a:txBody>
                        <a:bodyPr/>
                        <a:lstStyle/>
                        <a:p>
                          <a:pPr algn="ctr" latinLnBrk="1"/>
                          <a:r>
                            <a:rPr lang="en-US" altLang="ko-KR" sz="1400" b="0" kern="1200" dirty="0">
                              <a:solidFill>
                                <a:srgbClr val="FF0000"/>
                              </a:solidFill>
                              <a:latin typeface="SamsungOne 700" panose="020B0803030303020204" pitchFamily="34" charset="0"/>
                              <a:ea typeface="SamsungOne 700" panose="020B0803030303020204" pitchFamily="34" charset="0"/>
                              <a:cs typeface="Times New Roman" panose="02020603050405020304" pitchFamily="18" charset="0"/>
                            </a:rPr>
                            <a:t>Obs. #2</a:t>
                          </a:r>
                          <a:endParaRPr lang="ko-KR" altLang="en-US" sz="1400" b="0" kern="1200" dirty="0">
                            <a:solidFill>
                              <a:srgbClr val="FF0000"/>
                            </a:solidFill>
                            <a:latin typeface="SamsungOne 700" panose="020B0803030303020204" pitchFamily="34" charset="0"/>
                            <a:ea typeface="SamsungOne 700" panose="020B0803030303020204" pitchFamily="34" charset="0"/>
                            <a:cs typeface="Times New Roman" panose="02020603050405020304" pitchFamily="18" charset="0"/>
                          </a:endParaRPr>
                        </a:p>
                      </a:txBody>
                      <a:tcPr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base" latinLnBrk="1"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ko-KR" altLang="en-US" sz="1100" b="0" kern="1200" smtClean="0">
                                    <a:gradFill>
                                      <a:gsLst>
                                        <a:gs pos="0">
                                          <a:schemeClr val="tx1">
                                            <a:lumMod val="85000"/>
                                            <a:lumOff val="15000"/>
                                          </a:schemeClr>
                                        </a:gs>
                                        <a:gs pos="100000">
                                          <a:schemeClr val="tx1">
                                            <a:lumMod val="85000"/>
                                            <a:lumOff val="15000"/>
                                          </a:schemeClr>
                                        </a:gs>
                                      </a:gsLst>
                                      <a:lin ang="5400000" scaled="1"/>
                                    </a:gradFill>
                                    <a:latin typeface="Cambria Math"/>
                                    <a:ea typeface="SamsungOne 400" panose="020B0503030303020204" pitchFamily="34" charset="0"/>
                                    <a:cs typeface="Times New Roman" panose="02020603050405020304" pitchFamily="18" charset="0"/>
                                  </a:rPr>
                                  <m:t>⋯</m:t>
                                </m:r>
                              </m:oMath>
                            </m:oMathPara>
                          </a14:m>
                          <a:endParaRPr lang="ko-KR" altLang="en-US" sz="11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base" latinLnBrk="1"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ko-KR" altLang="en-US" sz="1100" b="0" kern="1200" smtClean="0">
                                    <a:gradFill>
                                      <a:gsLst>
                                        <a:gs pos="0">
                                          <a:schemeClr val="tx1">
                                            <a:lumMod val="85000"/>
                                            <a:lumOff val="15000"/>
                                          </a:schemeClr>
                                        </a:gs>
                                        <a:gs pos="100000">
                                          <a:schemeClr val="tx1">
                                            <a:lumMod val="85000"/>
                                            <a:lumOff val="15000"/>
                                          </a:schemeClr>
                                        </a:gs>
                                      </a:gsLst>
                                      <a:lin ang="5400000" scaled="1"/>
                                    </a:gradFill>
                                    <a:latin typeface="Cambria Math"/>
                                    <a:ea typeface="SamsungOne 400" panose="020B0503030303020204" pitchFamily="34" charset="0"/>
                                    <a:cs typeface="Times New Roman" panose="02020603050405020304" pitchFamily="18" charset="0"/>
                                  </a:rPr>
                                  <m:t>⋯</m:t>
                                </m:r>
                              </m:oMath>
                            </m:oMathPara>
                          </a14:m>
                          <a:endParaRPr lang="ko-KR" altLang="en-US" sz="11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base" latinLnBrk="1"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ko-KR" altLang="en-US" sz="1100" b="0" kern="1200" smtClean="0">
                                    <a:gradFill>
                                      <a:gsLst>
                                        <a:gs pos="0">
                                          <a:schemeClr val="tx1">
                                            <a:lumMod val="85000"/>
                                            <a:lumOff val="15000"/>
                                          </a:schemeClr>
                                        </a:gs>
                                        <a:gs pos="100000">
                                          <a:schemeClr val="tx1">
                                            <a:lumMod val="85000"/>
                                            <a:lumOff val="15000"/>
                                          </a:schemeClr>
                                        </a:gs>
                                      </a:gsLst>
                                      <a:lin ang="5400000" scaled="1"/>
                                    </a:gradFill>
                                    <a:latin typeface="Cambria Math"/>
                                    <a:ea typeface="SamsungOne 400" panose="020B0503030303020204" pitchFamily="34" charset="0"/>
                                    <a:cs typeface="Times New Roman" panose="02020603050405020304" pitchFamily="18" charset="0"/>
                                  </a:rPr>
                                  <m:t>⋯</m:t>
                                </m:r>
                              </m:oMath>
                            </m:oMathPara>
                          </a14:m>
                          <a:endParaRPr lang="ko-KR" altLang="en-US" sz="11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base" latinLnBrk="1"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ko-KR" altLang="en-US" sz="1100" b="0" kern="1200" smtClean="0">
                                    <a:gradFill>
                                      <a:gsLst>
                                        <a:gs pos="0">
                                          <a:schemeClr val="tx1">
                                            <a:lumMod val="85000"/>
                                            <a:lumOff val="15000"/>
                                          </a:schemeClr>
                                        </a:gs>
                                        <a:gs pos="100000">
                                          <a:schemeClr val="tx1">
                                            <a:lumMod val="85000"/>
                                            <a:lumOff val="15000"/>
                                          </a:schemeClr>
                                        </a:gs>
                                      </a:gsLst>
                                      <a:lin ang="5400000" scaled="1"/>
                                    </a:gradFill>
                                    <a:latin typeface="Cambria Math"/>
                                    <a:ea typeface="SamsungOne 400" panose="020B0503030303020204" pitchFamily="34" charset="0"/>
                                    <a:cs typeface="Times New Roman" panose="02020603050405020304" pitchFamily="18" charset="0"/>
                                  </a:rPr>
                                  <m:t>⋯</m:t>
                                </m:r>
                              </m:oMath>
                            </m:oMathPara>
                          </a14:m>
                          <a:endParaRPr lang="ko-KR" altLang="en-US" sz="11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base" latinLnBrk="1"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ko-KR" altLang="en-US" sz="1100" b="0" kern="1200" smtClean="0">
                                    <a:gradFill>
                                      <a:gsLst>
                                        <a:gs pos="0">
                                          <a:schemeClr val="tx1">
                                            <a:lumMod val="85000"/>
                                            <a:lumOff val="15000"/>
                                          </a:schemeClr>
                                        </a:gs>
                                        <a:gs pos="100000">
                                          <a:schemeClr val="tx1">
                                            <a:lumMod val="85000"/>
                                            <a:lumOff val="15000"/>
                                          </a:schemeClr>
                                        </a:gs>
                                      </a:gsLst>
                                      <a:lin ang="5400000" scaled="1"/>
                                    </a:gradFill>
                                    <a:latin typeface="Cambria Math"/>
                                    <a:ea typeface="SamsungOne 400" panose="020B0503030303020204" pitchFamily="34" charset="0"/>
                                    <a:cs typeface="Times New Roman" panose="02020603050405020304" pitchFamily="18" charset="0"/>
                                  </a:rPr>
                                  <m:t>⋯</m:t>
                                </m:r>
                              </m:oMath>
                            </m:oMathPara>
                          </a14:m>
                          <a:endParaRPr lang="ko-KR" altLang="en-US" sz="11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03397014"/>
                      </a:ext>
                    </a:extLst>
                  </a:tr>
                  <a:tr h="0">
                    <a:tc>
                      <a:txBody>
                        <a:bodyPr/>
                        <a:lstStyle/>
                        <a:p>
                          <a:pPr algn="ctr" latinLnBrk="1"/>
                          <a:r>
                            <a:rPr lang="en-US" altLang="ko-KR" sz="1400" b="0" kern="1200" dirty="0">
                              <a:solidFill>
                                <a:srgbClr val="FF0000"/>
                              </a:solidFill>
                              <a:latin typeface="SamsungOne 700" panose="020B0803030303020204" pitchFamily="34" charset="0"/>
                              <a:ea typeface="SamsungOne 700" panose="020B0803030303020204" pitchFamily="34" charset="0"/>
                              <a:cs typeface="Times New Roman" panose="02020603050405020304" pitchFamily="18" charset="0"/>
                            </a:rPr>
                            <a:t>Obs. #3</a:t>
                          </a:r>
                          <a:endParaRPr lang="ko-KR" altLang="en-US" sz="1400" b="0" kern="1200" dirty="0">
                            <a:solidFill>
                              <a:srgbClr val="FF0000"/>
                            </a:solidFill>
                            <a:latin typeface="SamsungOne 700" panose="020B0803030303020204" pitchFamily="34" charset="0"/>
                            <a:ea typeface="SamsungOne 700" panose="020B0803030303020204" pitchFamily="34" charset="0"/>
                            <a:cs typeface="Times New Roman" panose="02020603050405020304" pitchFamily="18" charset="0"/>
                          </a:endParaRPr>
                        </a:p>
                      </a:txBody>
                      <a:tcPr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base" latinLnBrk="1"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ko-KR" altLang="en-US" sz="1100" b="0" kern="1200" smtClean="0">
                                    <a:gradFill>
                                      <a:gsLst>
                                        <a:gs pos="0">
                                          <a:schemeClr val="tx1">
                                            <a:lumMod val="85000"/>
                                            <a:lumOff val="15000"/>
                                          </a:schemeClr>
                                        </a:gs>
                                        <a:gs pos="100000">
                                          <a:schemeClr val="tx1">
                                            <a:lumMod val="85000"/>
                                            <a:lumOff val="15000"/>
                                          </a:schemeClr>
                                        </a:gs>
                                      </a:gsLst>
                                      <a:lin ang="5400000" scaled="1"/>
                                    </a:gradFill>
                                    <a:latin typeface="Cambria Math"/>
                                    <a:ea typeface="SamsungOne 400" panose="020B0503030303020204" pitchFamily="34" charset="0"/>
                                    <a:cs typeface="Times New Roman" panose="02020603050405020304" pitchFamily="18" charset="0"/>
                                  </a:rPr>
                                  <m:t>⋯</m:t>
                                </m:r>
                              </m:oMath>
                            </m:oMathPara>
                          </a14:m>
                          <a:endParaRPr lang="ko-KR" altLang="en-US" sz="11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base" latinLnBrk="1"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ko-KR" altLang="en-US" sz="1100" b="0" kern="1200" smtClean="0">
                                    <a:gradFill>
                                      <a:gsLst>
                                        <a:gs pos="0">
                                          <a:schemeClr val="tx1">
                                            <a:lumMod val="85000"/>
                                            <a:lumOff val="15000"/>
                                          </a:schemeClr>
                                        </a:gs>
                                        <a:gs pos="100000">
                                          <a:schemeClr val="tx1">
                                            <a:lumMod val="85000"/>
                                            <a:lumOff val="15000"/>
                                          </a:schemeClr>
                                        </a:gs>
                                      </a:gsLst>
                                      <a:lin ang="5400000" scaled="1"/>
                                    </a:gradFill>
                                    <a:latin typeface="Cambria Math"/>
                                    <a:ea typeface="SamsungOne 400" panose="020B0503030303020204" pitchFamily="34" charset="0"/>
                                    <a:cs typeface="Times New Roman" panose="02020603050405020304" pitchFamily="18" charset="0"/>
                                  </a:rPr>
                                  <m:t>⋯</m:t>
                                </m:r>
                              </m:oMath>
                            </m:oMathPara>
                          </a14:m>
                          <a:endParaRPr lang="ko-KR" altLang="en-US" sz="11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base" latinLnBrk="1"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ko-KR" altLang="en-US" sz="1100" b="0" kern="1200" smtClean="0">
                                    <a:gradFill>
                                      <a:gsLst>
                                        <a:gs pos="0">
                                          <a:schemeClr val="tx1">
                                            <a:lumMod val="85000"/>
                                            <a:lumOff val="15000"/>
                                          </a:schemeClr>
                                        </a:gs>
                                        <a:gs pos="100000">
                                          <a:schemeClr val="tx1">
                                            <a:lumMod val="85000"/>
                                            <a:lumOff val="15000"/>
                                          </a:schemeClr>
                                        </a:gs>
                                      </a:gsLst>
                                      <a:lin ang="5400000" scaled="1"/>
                                    </a:gradFill>
                                    <a:latin typeface="Cambria Math"/>
                                    <a:ea typeface="SamsungOne 400" panose="020B0503030303020204" pitchFamily="34" charset="0"/>
                                    <a:cs typeface="Times New Roman" panose="02020603050405020304" pitchFamily="18" charset="0"/>
                                  </a:rPr>
                                  <m:t>⋯</m:t>
                                </m:r>
                              </m:oMath>
                            </m:oMathPara>
                          </a14:m>
                          <a:endParaRPr lang="ko-KR" altLang="en-US" sz="11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base" latinLnBrk="1"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ko-KR" altLang="en-US" sz="1100" b="0" kern="1200" smtClean="0">
                                    <a:gradFill>
                                      <a:gsLst>
                                        <a:gs pos="0">
                                          <a:schemeClr val="tx1">
                                            <a:lumMod val="85000"/>
                                            <a:lumOff val="15000"/>
                                          </a:schemeClr>
                                        </a:gs>
                                        <a:gs pos="100000">
                                          <a:schemeClr val="tx1">
                                            <a:lumMod val="85000"/>
                                            <a:lumOff val="15000"/>
                                          </a:schemeClr>
                                        </a:gs>
                                      </a:gsLst>
                                      <a:lin ang="5400000" scaled="1"/>
                                    </a:gradFill>
                                    <a:latin typeface="Cambria Math"/>
                                    <a:ea typeface="SamsungOne 400" panose="020B0503030303020204" pitchFamily="34" charset="0"/>
                                    <a:cs typeface="Times New Roman" panose="02020603050405020304" pitchFamily="18" charset="0"/>
                                  </a:rPr>
                                  <m:t>⋯</m:t>
                                </m:r>
                              </m:oMath>
                            </m:oMathPara>
                          </a14:m>
                          <a:endParaRPr lang="ko-KR" altLang="en-US" sz="11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base" latinLnBrk="1"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ko-KR" altLang="en-US" sz="1100" b="0" kern="1200" smtClean="0">
                                    <a:gradFill>
                                      <a:gsLst>
                                        <a:gs pos="0">
                                          <a:schemeClr val="tx1">
                                            <a:lumMod val="85000"/>
                                            <a:lumOff val="15000"/>
                                          </a:schemeClr>
                                        </a:gs>
                                        <a:gs pos="100000">
                                          <a:schemeClr val="tx1">
                                            <a:lumMod val="85000"/>
                                            <a:lumOff val="15000"/>
                                          </a:schemeClr>
                                        </a:gs>
                                      </a:gsLst>
                                      <a:lin ang="5400000" scaled="1"/>
                                    </a:gradFill>
                                    <a:latin typeface="Cambria Math"/>
                                    <a:ea typeface="SamsungOne 400" panose="020B0503030303020204" pitchFamily="34" charset="0"/>
                                    <a:cs typeface="Times New Roman" panose="02020603050405020304" pitchFamily="18" charset="0"/>
                                  </a:rPr>
                                  <m:t>⋯</m:t>
                                </m:r>
                              </m:oMath>
                            </m:oMathPara>
                          </a14:m>
                          <a:endParaRPr lang="ko-KR" altLang="en-US" sz="11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30227152"/>
                      </a:ext>
                    </a:extLst>
                  </a:tr>
                  <a:tr h="0">
                    <a:tc>
                      <a:txBody>
                        <a:bodyPr/>
                        <a:lstStyle/>
                        <a:p>
                          <a:pPr algn="ctr" latinLnBrk="1"/>
                          <a14:m>
                            <m:oMathPara xmlns:m="http://schemas.openxmlformats.org/officeDocument/2006/math">
                              <m:oMathParaPr>
                                <m:jc m:val="centerGroup"/>
                              </m:oMathParaPr>
                              <m:oMath xmlns:m="http://schemas.openxmlformats.org/officeDocument/2006/math">
                                <m:r>
                                  <a:rPr lang="ko-KR" altLang="en-US" sz="1400" b="0" kern="1200" smtClean="0">
                                    <a:solidFill>
                                      <a:srgbClr val="FF0000"/>
                                    </a:solidFill>
                                    <a:latin typeface="Cambria Math"/>
                                    <a:ea typeface="SamsungOne 700" panose="020B0803030303020204" pitchFamily="34" charset="0"/>
                                    <a:cs typeface="Times New Roman" panose="02020603050405020304" pitchFamily="18" charset="0"/>
                                  </a:rPr>
                                  <m:t>⋮</m:t>
                                </m:r>
                              </m:oMath>
                            </m:oMathPara>
                          </a14:m>
                          <a:endParaRPr lang="ko-KR" altLang="en-US" sz="1400" b="0" kern="1200" dirty="0">
                            <a:solidFill>
                              <a:srgbClr val="FF0000"/>
                            </a:solidFill>
                            <a:latin typeface="SamsungOne 700" panose="020B0803030303020204" pitchFamily="34" charset="0"/>
                            <a:ea typeface="SamsungOne 700" panose="020B0803030303020204" pitchFamily="34" charset="0"/>
                            <a:cs typeface="Times New Roman" panose="02020603050405020304" pitchFamily="18" charset="0"/>
                          </a:endParaRPr>
                        </a:p>
                      </a:txBody>
                      <a:tcPr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base" latinLnBrk="1" hangingPunct="1">
                            <a:lnSpc>
                              <a:spcPct val="100000"/>
                            </a:lnSpc>
                            <a:spcBef>
                              <a:spcPts val="0"/>
                            </a:spcBef>
                            <a:spcAft>
                              <a:spcPts val="0"/>
                            </a:spcAft>
                          </a:pPr>
                          <a:endParaRPr lang="ko-KR" altLang="en-US" sz="11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base" latinLnBrk="1" hangingPunct="1">
                            <a:lnSpc>
                              <a:spcPct val="100000"/>
                            </a:lnSpc>
                            <a:spcBef>
                              <a:spcPts val="0"/>
                            </a:spcBef>
                            <a:spcAft>
                              <a:spcPts val="0"/>
                            </a:spcAft>
                          </a:pPr>
                          <a:endParaRPr lang="ko-KR" altLang="en-US" sz="1100" b="0" kern="120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base" latinLnBrk="1" hangingPunct="1">
                            <a:lnSpc>
                              <a:spcPct val="100000"/>
                            </a:lnSpc>
                            <a:spcBef>
                              <a:spcPts val="0"/>
                            </a:spcBef>
                            <a:spcAft>
                              <a:spcPts val="0"/>
                            </a:spcAft>
                          </a:pPr>
                          <a:endParaRPr lang="ko-KR" altLang="en-US" sz="1100" b="0" kern="120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base" latinLnBrk="1" hangingPunct="1">
                            <a:lnSpc>
                              <a:spcPct val="100000"/>
                            </a:lnSpc>
                            <a:spcBef>
                              <a:spcPts val="0"/>
                            </a:spcBef>
                            <a:spcAft>
                              <a:spcPts val="0"/>
                            </a:spcAft>
                          </a:pPr>
                          <a:endParaRPr lang="ko-KR" altLang="en-US" sz="11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base" latinLnBrk="1" hangingPunct="1">
                            <a:lnSpc>
                              <a:spcPct val="100000"/>
                            </a:lnSpc>
                            <a:spcBef>
                              <a:spcPts val="0"/>
                            </a:spcBef>
                            <a:spcAft>
                              <a:spcPts val="0"/>
                            </a:spcAft>
                          </a:pPr>
                          <a:endParaRPr lang="ko-KR" altLang="en-US" sz="11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250342036"/>
                      </a:ext>
                    </a:extLst>
                  </a:tr>
                </a:tbl>
              </a:graphicData>
            </a:graphic>
          </p:graphicFrame>
        </mc:Choice>
        <mc:Fallback xmlns="">
          <p:graphicFrame>
            <p:nvGraphicFramePr>
              <p:cNvPr id="22" name="표 21">
                <a:extLst>
                  <a:ext uri="{FF2B5EF4-FFF2-40B4-BE49-F238E27FC236}">
                    <a16:creationId xmlns:a16="http://schemas.microsoft.com/office/drawing/2014/main" xmlns:a14="http://schemas.microsoft.com/office/drawing/2010/main" xmlns="" id="{210D8727-785D-4787-9C75-FB0A9919C0D4}"/>
                  </a:ext>
                </a:extLst>
              </p:cNvPr>
              <p:cNvGraphicFramePr>
                <a:graphicFrameLocks noGrp="1"/>
              </p:cNvGraphicFramePr>
              <p:nvPr/>
            </p:nvGraphicFramePr>
            <p:xfrm>
              <a:off x="573738" y="4461621"/>
              <a:ext cx="3649920" cy="1584833"/>
            </p:xfrm>
            <a:graphic>
              <a:graphicData uri="http://schemas.openxmlformats.org/drawingml/2006/table">
                <a:tbl>
                  <a:tblPr firstRow="1" bandRow="1">
                    <a:tableStyleId>{5940675A-B579-460E-94D1-54222C63F5DA}</a:tableStyleId>
                  </a:tblPr>
                  <a:tblGrid>
                    <a:gridCol w="1198762">
                      <a:extLst>
                        <a:ext uri="{9D8B030D-6E8A-4147-A177-3AD203B41FA5}">
                          <a16:colId xmlns:a16="http://schemas.microsoft.com/office/drawing/2014/main" xmlns:a14="http://schemas.microsoft.com/office/drawing/2010/main" xmlns="" val="2048298735"/>
                        </a:ext>
                      </a:extLst>
                    </a:gridCol>
                    <a:gridCol w="522209">
                      <a:extLst>
                        <a:ext uri="{9D8B030D-6E8A-4147-A177-3AD203B41FA5}">
                          <a16:colId xmlns:a16="http://schemas.microsoft.com/office/drawing/2014/main" xmlns:a14="http://schemas.microsoft.com/office/drawing/2010/main" xmlns="" val="710594737"/>
                        </a:ext>
                      </a:extLst>
                    </a:gridCol>
                    <a:gridCol w="478972">
                      <a:extLst>
                        <a:ext uri="{9D8B030D-6E8A-4147-A177-3AD203B41FA5}">
                          <a16:colId xmlns:a16="http://schemas.microsoft.com/office/drawing/2014/main" xmlns:a14="http://schemas.microsoft.com/office/drawing/2010/main" xmlns="" val="3217373205"/>
                        </a:ext>
                      </a:extLst>
                    </a:gridCol>
                    <a:gridCol w="474617">
                      <a:extLst>
                        <a:ext uri="{9D8B030D-6E8A-4147-A177-3AD203B41FA5}">
                          <a16:colId xmlns:a16="http://schemas.microsoft.com/office/drawing/2014/main" xmlns:a14="http://schemas.microsoft.com/office/drawing/2010/main" xmlns="" val="774123621"/>
                        </a:ext>
                      </a:extLst>
                    </a:gridCol>
                    <a:gridCol w="457200">
                      <a:extLst>
                        <a:ext uri="{9D8B030D-6E8A-4147-A177-3AD203B41FA5}">
                          <a16:colId xmlns:a16="http://schemas.microsoft.com/office/drawing/2014/main" xmlns:a14="http://schemas.microsoft.com/office/drawing/2010/main" xmlns="" val="4207472995"/>
                        </a:ext>
                      </a:extLst>
                    </a:gridCol>
                    <a:gridCol w="518160">
                      <a:extLst>
                        <a:ext uri="{9D8B030D-6E8A-4147-A177-3AD203B41FA5}">
                          <a16:colId xmlns:a16="http://schemas.microsoft.com/office/drawing/2014/main" xmlns:a14="http://schemas.microsoft.com/office/drawing/2010/main" xmlns="" val="4025217693"/>
                        </a:ext>
                      </a:extLst>
                    </a:gridCol>
                  </a:tblGrid>
                  <a:tr h="365633">
                    <a:tc>
                      <a:txBody>
                        <a:bodyPr/>
                        <a:lstStyle/>
                        <a:p>
                          <a:pPr algn="ctr" latinLnBrk="1"/>
                          <a:endParaRPr lang="ko-KR" altLang="en-US" dirty="0">
                            <a:solidFill>
                              <a:srgbClr val="193EB0"/>
                            </a:solidFill>
                            <a:latin typeface="Times New Roman" panose="02020603050405020304" pitchFamily="18" charset="0"/>
                            <a:cs typeface="Times New Roman" panose="02020603050405020304" pitchFamily="18" charset="0"/>
                          </a:endParaRPr>
                        </a:p>
                      </a:txBody>
                      <a:tcPr anchor="ctr">
                        <a:lnL w="12700" cmpd="sng">
                          <a:noFill/>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6350" cap="flat" cmpd="sng" algn="ctr">
                          <a:solidFill>
                            <a:schemeClr val="bg1">
                              <a:lumMod val="75000"/>
                            </a:schemeClr>
                          </a:solidFill>
                          <a:prstDash val="solid"/>
                          <a:round/>
                          <a:headEnd type="none" w="med" len="med"/>
                          <a:tailEnd type="none" w="med" len="med"/>
                        </a:lnTlToBr>
                        <a:lnBlToTr w="12700" cmpd="sng">
                          <a:noFill/>
                          <a:prstDash val="solid"/>
                        </a:lnBlToTr>
                        <a:solidFill>
                          <a:schemeClr val="bg1">
                            <a:lumMod val="85000"/>
                          </a:schemeClr>
                        </a:solidFill>
                      </a:tcPr>
                    </a:tc>
                    <a:tc>
                      <a:txBody>
                        <a:bodyPr/>
                        <a:lstStyle/>
                        <a:p>
                          <a:endParaRPr lang="ko-K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blipFill rotWithShape="0">
                          <a:blip r:embed="rId4"/>
                          <a:stretch>
                            <a:fillRect l="-231765" t="-1667" r="-374118" b="-336667"/>
                          </a:stretch>
                        </a:blipFill>
                      </a:tcPr>
                    </a:tc>
                    <a:tc>
                      <a:txBody>
                        <a:bodyPr/>
                        <a:lstStyle/>
                        <a:p>
                          <a:endParaRPr lang="ko-K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blipFill rotWithShape="0">
                          <a:blip r:embed="rId4"/>
                          <a:stretch>
                            <a:fillRect l="-356962" t="-1667" r="-302532" b="-336667"/>
                          </a:stretch>
                        </a:blipFill>
                      </a:tcPr>
                    </a:tc>
                    <a:tc>
                      <a:txBody>
                        <a:bodyPr/>
                        <a:lstStyle/>
                        <a:p>
                          <a:endParaRPr lang="ko-K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blipFill rotWithShape="0">
                          <a:blip r:embed="rId4"/>
                          <a:stretch>
                            <a:fillRect l="-462821" t="-1667" r="-206410" b="-336667"/>
                          </a:stretch>
                        </a:blipFill>
                      </a:tcPr>
                    </a:tc>
                    <a:tc>
                      <a:txBody>
                        <a:bodyPr/>
                        <a:lstStyle/>
                        <a:p>
                          <a:endParaRPr lang="ko-K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blipFill rotWithShape="0">
                          <a:blip r:embed="rId4"/>
                          <a:stretch>
                            <a:fillRect l="-585333" t="-1667" r="-114667" b="-336667"/>
                          </a:stretch>
                        </a:blipFill>
                      </a:tcPr>
                    </a:tc>
                    <a:tc>
                      <a:txBody>
                        <a:bodyPr/>
                        <a:lstStyle/>
                        <a:p>
                          <a:endParaRPr lang="ko-KR"/>
                        </a:p>
                      </a:txBody>
                      <a:tcPr anchor="ctr">
                        <a:lnL w="6350" cap="flat" cmpd="sng" algn="ctr">
                          <a:solidFill>
                            <a:schemeClr val="bg1">
                              <a:lumMod val="75000"/>
                            </a:schemeClr>
                          </a:solidFill>
                          <a:prstDash val="solid"/>
                          <a:round/>
                          <a:headEnd type="none" w="med" len="med"/>
                          <a:tailEnd type="none" w="med" len="med"/>
                        </a:lnL>
                        <a:lnR w="12700" cmpd="sng">
                          <a:noFill/>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blipFill rotWithShape="0">
                          <a:blip r:embed="rId4"/>
                          <a:stretch>
                            <a:fillRect l="-604706" t="-1667" r="-1176" b="-336667"/>
                          </a:stretch>
                        </a:blipFill>
                      </a:tcPr>
                    </a:tc>
                    <a:extLst>
                      <a:ext uri="{0D108BD9-81ED-4DB2-BD59-A6C34878D82A}">
                        <a16:rowId xmlns:a16="http://schemas.microsoft.com/office/drawing/2014/main" xmlns:a14="http://schemas.microsoft.com/office/drawing/2010/main" xmlns="" val="3892274807"/>
                      </a:ext>
                    </a:extLst>
                  </a:tr>
                  <a:tr h="304800">
                    <a:tc>
                      <a:txBody>
                        <a:bodyPr/>
                        <a:lstStyle/>
                        <a:p>
                          <a:pPr algn="ctr" latinLnBrk="1"/>
                          <a:r>
                            <a:rPr lang="en-US" altLang="ko-KR" sz="1400" b="0" kern="1200" dirty="0">
                              <a:solidFill>
                                <a:srgbClr val="FF0000"/>
                              </a:solidFill>
                              <a:latin typeface="SamsungOne 700" panose="020B0803030303020204" pitchFamily="34" charset="0"/>
                              <a:ea typeface="SamsungOne 700" panose="020B0803030303020204" pitchFamily="34" charset="0"/>
                              <a:cs typeface="Times New Roman" panose="02020603050405020304" pitchFamily="18" charset="0"/>
                            </a:rPr>
                            <a:t>Obs. #1</a:t>
                          </a:r>
                          <a:endParaRPr lang="ko-KR" altLang="en-US" sz="1400" b="0" kern="1200" dirty="0">
                            <a:solidFill>
                              <a:srgbClr val="FF0000"/>
                            </a:solidFill>
                            <a:latin typeface="SamsungOne 700" panose="020B0803030303020204" pitchFamily="34" charset="0"/>
                            <a:ea typeface="SamsungOne 700" panose="020B0803030303020204" pitchFamily="34" charset="0"/>
                            <a:cs typeface="Times New Roman" panose="02020603050405020304" pitchFamily="18" charset="0"/>
                          </a:endParaRPr>
                        </a:p>
                      </a:txBody>
                      <a:tcPr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ko-K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blipFill rotWithShape="0">
                          <a:blip r:embed="rId4"/>
                          <a:stretch>
                            <a:fillRect l="-231765" t="-122000" r="-374118" b="-304000"/>
                          </a:stretch>
                        </a:blipFill>
                      </a:tcPr>
                    </a:tc>
                    <a:tc>
                      <a:txBody>
                        <a:bodyPr/>
                        <a:lstStyle/>
                        <a:p>
                          <a:endParaRPr lang="ko-K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blipFill rotWithShape="0">
                          <a:blip r:embed="rId4"/>
                          <a:stretch>
                            <a:fillRect l="-356962" t="-122000" r="-302532" b="-304000"/>
                          </a:stretch>
                        </a:blipFill>
                      </a:tcPr>
                    </a:tc>
                    <a:tc>
                      <a:txBody>
                        <a:bodyPr/>
                        <a:lstStyle/>
                        <a:p>
                          <a:endParaRPr lang="ko-K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blipFill rotWithShape="0">
                          <a:blip r:embed="rId4"/>
                          <a:stretch>
                            <a:fillRect l="-462821" t="-122000" r="-206410" b="-304000"/>
                          </a:stretch>
                        </a:blipFill>
                      </a:tcPr>
                    </a:tc>
                    <a:tc>
                      <a:txBody>
                        <a:bodyPr/>
                        <a:lstStyle/>
                        <a:p>
                          <a:endParaRPr lang="ko-K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blipFill rotWithShape="0">
                          <a:blip r:embed="rId4"/>
                          <a:stretch>
                            <a:fillRect l="-585333" t="-122000" r="-114667" b="-304000"/>
                          </a:stretch>
                        </a:blipFill>
                      </a:tcPr>
                    </a:tc>
                    <a:tc>
                      <a:txBody>
                        <a:bodyPr/>
                        <a:lstStyle/>
                        <a:p>
                          <a:endParaRPr lang="ko-KR"/>
                        </a:p>
                      </a:txBody>
                      <a:tcPr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blipFill rotWithShape="0">
                          <a:blip r:embed="rId4"/>
                          <a:stretch>
                            <a:fillRect l="-604706" t="-122000" r="-1176" b="-304000"/>
                          </a:stretch>
                        </a:blipFill>
                      </a:tcPr>
                    </a:tc>
                    <a:extLst>
                      <a:ext uri="{0D108BD9-81ED-4DB2-BD59-A6C34878D82A}">
                        <a16:rowId xmlns:a16="http://schemas.microsoft.com/office/drawing/2014/main" xmlns:a14="http://schemas.microsoft.com/office/drawing/2010/main" xmlns="" val="1755547425"/>
                      </a:ext>
                    </a:extLst>
                  </a:tr>
                  <a:tr h="304800">
                    <a:tc>
                      <a:txBody>
                        <a:bodyPr/>
                        <a:lstStyle/>
                        <a:p>
                          <a:pPr algn="ctr" latinLnBrk="1"/>
                          <a:r>
                            <a:rPr lang="en-US" altLang="ko-KR" sz="1400" b="0" kern="1200" dirty="0">
                              <a:solidFill>
                                <a:srgbClr val="FF0000"/>
                              </a:solidFill>
                              <a:latin typeface="SamsungOne 700" panose="020B0803030303020204" pitchFamily="34" charset="0"/>
                              <a:ea typeface="SamsungOne 700" panose="020B0803030303020204" pitchFamily="34" charset="0"/>
                              <a:cs typeface="Times New Roman" panose="02020603050405020304" pitchFamily="18" charset="0"/>
                            </a:rPr>
                            <a:t>Obs. #2</a:t>
                          </a:r>
                          <a:endParaRPr lang="ko-KR" altLang="en-US" sz="1400" b="0" kern="1200" dirty="0">
                            <a:solidFill>
                              <a:srgbClr val="FF0000"/>
                            </a:solidFill>
                            <a:latin typeface="SamsungOne 700" panose="020B0803030303020204" pitchFamily="34" charset="0"/>
                            <a:ea typeface="SamsungOne 700" panose="020B0803030303020204" pitchFamily="34" charset="0"/>
                            <a:cs typeface="Times New Roman" panose="02020603050405020304" pitchFamily="18" charset="0"/>
                          </a:endParaRPr>
                        </a:p>
                      </a:txBody>
                      <a:tcPr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ko-K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blipFill rotWithShape="0">
                          <a:blip r:embed="rId4"/>
                          <a:stretch>
                            <a:fillRect l="-231765" t="-217647" r="-374118" b="-198039"/>
                          </a:stretch>
                        </a:blipFill>
                      </a:tcPr>
                    </a:tc>
                    <a:tc>
                      <a:txBody>
                        <a:bodyPr/>
                        <a:lstStyle/>
                        <a:p>
                          <a:endParaRPr lang="ko-K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blipFill rotWithShape="0">
                          <a:blip r:embed="rId4"/>
                          <a:stretch>
                            <a:fillRect l="-356962" t="-217647" r="-302532" b="-198039"/>
                          </a:stretch>
                        </a:blipFill>
                      </a:tcPr>
                    </a:tc>
                    <a:tc>
                      <a:txBody>
                        <a:bodyPr/>
                        <a:lstStyle/>
                        <a:p>
                          <a:endParaRPr lang="ko-K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blipFill rotWithShape="0">
                          <a:blip r:embed="rId4"/>
                          <a:stretch>
                            <a:fillRect l="-462821" t="-217647" r="-206410" b="-198039"/>
                          </a:stretch>
                        </a:blipFill>
                      </a:tcPr>
                    </a:tc>
                    <a:tc>
                      <a:txBody>
                        <a:bodyPr/>
                        <a:lstStyle/>
                        <a:p>
                          <a:endParaRPr lang="ko-K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blipFill rotWithShape="0">
                          <a:blip r:embed="rId4"/>
                          <a:stretch>
                            <a:fillRect l="-585333" t="-217647" r="-114667" b="-198039"/>
                          </a:stretch>
                        </a:blipFill>
                      </a:tcPr>
                    </a:tc>
                    <a:tc>
                      <a:txBody>
                        <a:bodyPr/>
                        <a:lstStyle/>
                        <a:p>
                          <a:endParaRPr lang="ko-KR"/>
                        </a:p>
                      </a:txBody>
                      <a:tcPr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blipFill rotWithShape="0">
                          <a:blip r:embed="rId4"/>
                          <a:stretch>
                            <a:fillRect l="-604706" t="-217647" r="-1176" b="-198039"/>
                          </a:stretch>
                        </a:blipFill>
                      </a:tcPr>
                    </a:tc>
                    <a:extLst>
                      <a:ext uri="{0D108BD9-81ED-4DB2-BD59-A6C34878D82A}">
                        <a16:rowId xmlns:a16="http://schemas.microsoft.com/office/drawing/2014/main" xmlns:a14="http://schemas.microsoft.com/office/drawing/2010/main" xmlns="" val="3203397014"/>
                      </a:ext>
                    </a:extLst>
                  </a:tr>
                  <a:tr h="304800">
                    <a:tc>
                      <a:txBody>
                        <a:bodyPr/>
                        <a:lstStyle/>
                        <a:p>
                          <a:pPr algn="ctr" latinLnBrk="1"/>
                          <a:r>
                            <a:rPr lang="en-US" altLang="ko-KR" sz="1400" b="0" kern="1200" dirty="0">
                              <a:solidFill>
                                <a:srgbClr val="FF0000"/>
                              </a:solidFill>
                              <a:latin typeface="SamsungOne 700" panose="020B0803030303020204" pitchFamily="34" charset="0"/>
                              <a:ea typeface="SamsungOne 700" panose="020B0803030303020204" pitchFamily="34" charset="0"/>
                              <a:cs typeface="Times New Roman" panose="02020603050405020304" pitchFamily="18" charset="0"/>
                            </a:rPr>
                            <a:t>Obs. #3</a:t>
                          </a:r>
                          <a:endParaRPr lang="ko-KR" altLang="en-US" sz="1400" b="0" kern="1200" dirty="0">
                            <a:solidFill>
                              <a:srgbClr val="FF0000"/>
                            </a:solidFill>
                            <a:latin typeface="SamsungOne 700" panose="020B0803030303020204" pitchFamily="34" charset="0"/>
                            <a:ea typeface="SamsungOne 700" panose="020B0803030303020204" pitchFamily="34" charset="0"/>
                            <a:cs typeface="Times New Roman" panose="02020603050405020304" pitchFamily="18" charset="0"/>
                          </a:endParaRPr>
                        </a:p>
                      </a:txBody>
                      <a:tcPr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ko-K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blipFill rotWithShape="0">
                          <a:blip r:embed="rId4"/>
                          <a:stretch>
                            <a:fillRect l="-231765" t="-324000" r="-374118" b="-102000"/>
                          </a:stretch>
                        </a:blipFill>
                      </a:tcPr>
                    </a:tc>
                    <a:tc>
                      <a:txBody>
                        <a:bodyPr/>
                        <a:lstStyle/>
                        <a:p>
                          <a:endParaRPr lang="ko-K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blipFill rotWithShape="0">
                          <a:blip r:embed="rId4"/>
                          <a:stretch>
                            <a:fillRect l="-356962" t="-324000" r="-302532" b="-102000"/>
                          </a:stretch>
                        </a:blipFill>
                      </a:tcPr>
                    </a:tc>
                    <a:tc>
                      <a:txBody>
                        <a:bodyPr/>
                        <a:lstStyle/>
                        <a:p>
                          <a:endParaRPr lang="ko-K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blipFill rotWithShape="0">
                          <a:blip r:embed="rId4"/>
                          <a:stretch>
                            <a:fillRect l="-462821" t="-324000" r="-206410" b="-102000"/>
                          </a:stretch>
                        </a:blipFill>
                      </a:tcPr>
                    </a:tc>
                    <a:tc>
                      <a:txBody>
                        <a:bodyPr/>
                        <a:lstStyle/>
                        <a:p>
                          <a:endParaRPr lang="ko-K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blipFill rotWithShape="0">
                          <a:blip r:embed="rId4"/>
                          <a:stretch>
                            <a:fillRect l="-585333" t="-324000" r="-114667" b="-102000"/>
                          </a:stretch>
                        </a:blipFill>
                      </a:tcPr>
                    </a:tc>
                    <a:tc>
                      <a:txBody>
                        <a:bodyPr/>
                        <a:lstStyle/>
                        <a:p>
                          <a:endParaRPr lang="ko-KR"/>
                        </a:p>
                      </a:txBody>
                      <a:tcPr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blipFill rotWithShape="0">
                          <a:blip r:embed="rId4"/>
                          <a:stretch>
                            <a:fillRect l="-604706" t="-324000" r="-1176" b="-102000"/>
                          </a:stretch>
                        </a:blipFill>
                      </a:tcPr>
                    </a:tc>
                    <a:extLst>
                      <a:ext uri="{0D108BD9-81ED-4DB2-BD59-A6C34878D82A}">
                        <a16:rowId xmlns:a16="http://schemas.microsoft.com/office/drawing/2014/main" xmlns:a14="http://schemas.microsoft.com/office/drawing/2010/main" xmlns="" val="2730227152"/>
                      </a:ext>
                    </a:extLst>
                  </a:tr>
                  <a:tr h="304800">
                    <a:tc>
                      <a:txBody>
                        <a:bodyPr/>
                        <a:lstStyle/>
                        <a:p>
                          <a:endParaRPr lang="ko-KR"/>
                        </a:p>
                      </a:txBody>
                      <a:tcPr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blipFill rotWithShape="0">
                          <a:blip r:embed="rId4"/>
                          <a:stretch>
                            <a:fillRect t="-424000" r="-204569" b="-2000"/>
                          </a:stretch>
                        </a:blipFill>
                      </a:tcPr>
                    </a:tc>
                    <a:tc>
                      <a:txBody>
                        <a:bodyPr/>
                        <a:lstStyle/>
                        <a:p>
                          <a:pPr marL="0" marR="0" indent="0" algn="ctr" defTabSz="914400" rtl="0" eaLnBrk="1" fontAlgn="base" latinLnBrk="1" hangingPunct="1">
                            <a:lnSpc>
                              <a:spcPct val="100000"/>
                            </a:lnSpc>
                            <a:spcBef>
                              <a:spcPts val="0"/>
                            </a:spcBef>
                            <a:spcAft>
                              <a:spcPts val="0"/>
                            </a:spcAft>
                          </a:pPr>
                          <a:endParaRPr lang="ko-KR" altLang="en-US" sz="11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base" latinLnBrk="1" hangingPunct="1">
                            <a:lnSpc>
                              <a:spcPct val="100000"/>
                            </a:lnSpc>
                            <a:spcBef>
                              <a:spcPts val="0"/>
                            </a:spcBef>
                            <a:spcAft>
                              <a:spcPts val="0"/>
                            </a:spcAft>
                          </a:pPr>
                          <a:endParaRPr lang="ko-KR" altLang="en-US" sz="1100" b="0" kern="120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base" latinLnBrk="1" hangingPunct="1">
                            <a:lnSpc>
                              <a:spcPct val="100000"/>
                            </a:lnSpc>
                            <a:spcBef>
                              <a:spcPts val="0"/>
                            </a:spcBef>
                            <a:spcAft>
                              <a:spcPts val="0"/>
                            </a:spcAft>
                          </a:pPr>
                          <a:endParaRPr lang="ko-KR" altLang="en-US" sz="1100" b="0" kern="120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base" latinLnBrk="1" hangingPunct="1">
                            <a:lnSpc>
                              <a:spcPct val="100000"/>
                            </a:lnSpc>
                            <a:spcBef>
                              <a:spcPts val="0"/>
                            </a:spcBef>
                            <a:spcAft>
                              <a:spcPts val="0"/>
                            </a:spcAft>
                          </a:pPr>
                          <a:endParaRPr lang="ko-KR" altLang="en-US" sz="11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base" latinLnBrk="1" hangingPunct="1">
                            <a:lnSpc>
                              <a:spcPct val="100000"/>
                            </a:lnSpc>
                            <a:spcBef>
                              <a:spcPts val="0"/>
                            </a:spcBef>
                            <a:spcAft>
                              <a:spcPts val="0"/>
                            </a:spcAft>
                          </a:pPr>
                          <a:endParaRPr lang="ko-KR" altLang="en-US" sz="11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a14="http://schemas.microsoft.com/office/drawing/2010/main" xmlns="" val="4250342036"/>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23" name="표 22">
                <a:extLst>
                  <a:ext uri="{FF2B5EF4-FFF2-40B4-BE49-F238E27FC236}">
                    <a16:creationId xmlns:a16="http://schemas.microsoft.com/office/drawing/2014/main" id="{6F00E464-E5B1-49B8-B36E-B777BA312556}"/>
                  </a:ext>
                </a:extLst>
              </p:cNvPr>
              <p:cNvGraphicFramePr>
                <a:graphicFrameLocks noGrp="1"/>
              </p:cNvGraphicFramePr>
              <p:nvPr/>
            </p:nvGraphicFramePr>
            <p:xfrm>
              <a:off x="5694105" y="4461621"/>
              <a:ext cx="3649920" cy="1584833"/>
            </p:xfrm>
            <a:graphic>
              <a:graphicData uri="http://schemas.openxmlformats.org/drawingml/2006/table">
                <a:tbl>
                  <a:tblPr firstRow="1" bandRow="1">
                    <a:tableStyleId>{5940675A-B579-460E-94D1-54222C63F5DA}</a:tableStyleId>
                  </a:tblPr>
                  <a:tblGrid>
                    <a:gridCol w="1198762">
                      <a:extLst>
                        <a:ext uri="{9D8B030D-6E8A-4147-A177-3AD203B41FA5}">
                          <a16:colId xmlns:a16="http://schemas.microsoft.com/office/drawing/2014/main" val="2048298735"/>
                        </a:ext>
                      </a:extLst>
                    </a:gridCol>
                    <a:gridCol w="522209">
                      <a:extLst>
                        <a:ext uri="{9D8B030D-6E8A-4147-A177-3AD203B41FA5}">
                          <a16:colId xmlns:a16="http://schemas.microsoft.com/office/drawing/2014/main" val="710594737"/>
                        </a:ext>
                      </a:extLst>
                    </a:gridCol>
                    <a:gridCol w="478972">
                      <a:extLst>
                        <a:ext uri="{9D8B030D-6E8A-4147-A177-3AD203B41FA5}">
                          <a16:colId xmlns:a16="http://schemas.microsoft.com/office/drawing/2014/main" val="3217373205"/>
                        </a:ext>
                      </a:extLst>
                    </a:gridCol>
                    <a:gridCol w="474617">
                      <a:extLst>
                        <a:ext uri="{9D8B030D-6E8A-4147-A177-3AD203B41FA5}">
                          <a16:colId xmlns:a16="http://schemas.microsoft.com/office/drawing/2014/main" val="774123621"/>
                        </a:ext>
                      </a:extLst>
                    </a:gridCol>
                    <a:gridCol w="457200">
                      <a:extLst>
                        <a:ext uri="{9D8B030D-6E8A-4147-A177-3AD203B41FA5}">
                          <a16:colId xmlns:a16="http://schemas.microsoft.com/office/drawing/2014/main" val="4207472995"/>
                        </a:ext>
                      </a:extLst>
                    </a:gridCol>
                    <a:gridCol w="518160">
                      <a:extLst>
                        <a:ext uri="{9D8B030D-6E8A-4147-A177-3AD203B41FA5}">
                          <a16:colId xmlns:a16="http://schemas.microsoft.com/office/drawing/2014/main" val="4025217693"/>
                        </a:ext>
                      </a:extLst>
                    </a:gridCol>
                  </a:tblGrid>
                  <a:tr h="0">
                    <a:tc>
                      <a:txBody>
                        <a:bodyPr/>
                        <a:lstStyle/>
                        <a:p>
                          <a:pPr algn="ctr" latinLnBrk="1"/>
                          <a:endParaRPr lang="ko-KR" altLang="en-US" dirty="0">
                            <a:solidFill>
                              <a:srgbClr val="193EB0"/>
                            </a:solidFill>
                            <a:latin typeface="Times New Roman" panose="02020603050405020304" pitchFamily="18" charset="0"/>
                            <a:cs typeface="Times New Roman" panose="02020603050405020304" pitchFamily="18" charset="0"/>
                          </a:endParaRPr>
                        </a:p>
                      </a:txBody>
                      <a:tcPr anchor="ctr">
                        <a:lnL w="12700" cmpd="sng">
                          <a:noFill/>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6350" cap="flat" cmpd="sng" algn="ctr">
                          <a:solidFill>
                            <a:schemeClr val="bg1">
                              <a:lumMod val="75000"/>
                            </a:schemeClr>
                          </a:solidFill>
                          <a:prstDash val="solid"/>
                          <a:round/>
                          <a:headEnd type="none" w="med" len="med"/>
                          <a:tailEnd type="none" w="med" len="med"/>
                        </a:lnTlToBr>
                        <a:lnBlToTr w="12700" cmpd="sng">
                          <a:noFill/>
                          <a:prstDash val="solid"/>
                        </a:lnBlToTr>
                        <a:solidFill>
                          <a:schemeClr val="bg1">
                            <a:lumMod val="85000"/>
                          </a:schemeClr>
                        </a:solidFill>
                      </a:tcPr>
                    </a:tc>
                    <a:tc>
                      <a:txBody>
                        <a:bodyPr/>
                        <a:lstStyle/>
                        <a:p>
                          <a:pPr algn="ctr" latinLnBrk="1"/>
                          <a14:m>
                            <m:oMathPara xmlns:m="http://schemas.openxmlformats.org/officeDocument/2006/math">
                              <m:oMathParaPr>
                                <m:jc m:val="centerGroup"/>
                              </m:oMathParaPr>
                              <m:oMath xmlns:m="http://schemas.openxmlformats.org/officeDocument/2006/math">
                                <m:sSub>
                                  <m:sSubPr>
                                    <m:ctrlPr>
                                      <a:rPr lang="en-US" altLang="ko-KR" i="1" smtClean="0">
                                        <a:solidFill>
                                          <a:srgbClr val="193EB0"/>
                                        </a:solidFill>
                                        <a:latin typeface="Cambria Math" panose="02040503050406030204" pitchFamily="18" charset="0"/>
                                        <a:cs typeface="Times New Roman" panose="02020603050405020304" pitchFamily="18" charset="0"/>
                                      </a:rPr>
                                    </m:ctrlPr>
                                  </m:sSubPr>
                                  <m:e>
                                    <m:r>
                                      <a:rPr lang="en-US" altLang="ko-KR" b="0" i="1" smtClean="0">
                                        <a:solidFill>
                                          <a:srgbClr val="193EB0"/>
                                        </a:solidFill>
                                        <a:latin typeface="Cambria Math" panose="02040503050406030204" pitchFamily="18" charset="0"/>
                                        <a:cs typeface="Times New Roman" panose="02020603050405020304" pitchFamily="18" charset="0"/>
                                      </a:rPr>
                                      <m:t>𝑊</m:t>
                                    </m:r>
                                  </m:e>
                                  <m:sub>
                                    <m:r>
                                      <a:rPr lang="en-US" altLang="ko-KR" b="0" i="1" smtClean="0">
                                        <a:solidFill>
                                          <a:srgbClr val="193EB0"/>
                                        </a:solidFill>
                                        <a:latin typeface="Cambria Math" panose="02040503050406030204" pitchFamily="18" charset="0"/>
                                        <a:cs typeface="Times New Roman" panose="02020603050405020304" pitchFamily="18" charset="0"/>
                                      </a:rPr>
                                      <m:t>1</m:t>
                                    </m:r>
                                  </m:sub>
                                </m:sSub>
                              </m:oMath>
                            </m:oMathPara>
                          </a14:m>
                          <a:endParaRPr lang="ko-KR" altLang="en-US" dirty="0">
                            <a:solidFill>
                              <a:srgbClr val="193EB0"/>
                            </a:solidFill>
                            <a:latin typeface="Times New Roman" panose="02020603050405020304" pitchFamily="18"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latinLnBrk="1"/>
                          <a14:m>
                            <m:oMathPara xmlns:m="http://schemas.openxmlformats.org/officeDocument/2006/math">
                              <m:oMathParaPr>
                                <m:jc m:val="centerGroup"/>
                              </m:oMathParaPr>
                              <m:oMath xmlns:m="http://schemas.openxmlformats.org/officeDocument/2006/math">
                                <m:sSub>
                                  <m:sSubPr>
                                    <m:ctrlPr>
                                      <a:rPr lang="en-US" altLang="ko-KR" i="1" smtClean="0">
                                        <a:solidFill>
                                          <a:srgbClr val="193EB0"/>
                                        </a:solidFill>
                                        <a:latin typeface="Cambria Math" panose="02040503050406030204" pitchFamily="18" charset="0"/>
                                        <a:cs typeface="Times New Roman" panose="02020603050405020304" pitchFamily="18" charset="0"/>
                                      </a:rPr>
                                    </m:ctrlPr>
                                  </m:sSubPr>
                                  <m:e>
                                    <m:r>
                                      <a:rPr lang="en-US" altLang="ko-KR" b="0" i="1" smtClean="0">
                                        <a:solidFill>
                                          <a:srgbClr val="193EB0"/>
                                        </a:solidFill>
                                        <a:latin typeface="Cambria Math" panose="02040503050406030204" pitchFamily="18" charset="0"/>
                                        <a:cs typeface="Times New Roman" panose="02020603050405020304" pitchFamily="18" charset="0"/>
                                      </a:rPr>
                                      <m:t>𝑊</m:t>
                                    </m:r>
                                  </m:e>
                                  <m:sub>
                                    <m:r>
                                      <a:rPr lang="en-US" altLang="ko-KR" b="0" i="1" smtClean="0">
                                        <a:solidFill>
                                          <a:srgbClr val="193EB0"/>
                                        </a:solidFill>
                                        <a:latin typeface="Cambria Math" panose="02040503050406030204" pitchFamily="18" charset="0"/>
                                        <a:cs typeface="Times New Roman" panose="02020603050405020304" pitchFamily="18" charset="0"/>
                                      </a:rPr>
                                      <m:t>2</m:t>
                                    </m:r>
                                  </m:sub>
                                </m:sSub>
                              </m:oMath>
                            </m:oMathPara>
                          </a14:m>
                          <a:endParaRPr lang="ko-KR" altLang="en-US" dirty="0">
                            <a:solidFill>
                              <a:srgbClr val="193EB0"/>
                            </a:solidFill>
                            <a:latin typeface="Times New Roman" panose="02020603050405020304" pitchFamily="18"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latinLnBrk="1"/>
                          <a14:m>
                            <m:oMathPara xmlns:m="http://schemas.openxmlformats.org/officeDocument/2006/math">
                              <m:oMathParaPr>
                                <m:jc m:val="centerGroup"/>
                              </m:oMathParaPr>
                              <m:oMath xmlns:m="http://schemas.openxmlformats.org/officeDocument/2006/math">
                                <m:sSub>
                                  <m:sSubPr>
                                    <m:ctrlPr>
                                      <a:rPr lang="en-US" altLang="ko-KR" i="1" smtClean="0">
                                        <a:solidFill>
                                          <a:srgbClr val="193EB0"/>
                                        </a:solidFill>
                                        <a:latin typeface="Cambria Math" panose="02040503050406030204" pitchFamily="18" charset="0"/>
                                        <a:cs typeface="Times New Roman" panose="02020603050405020304" pitchFamily="18" charset="0"/>
                                      </a:rPr>
                                    </m:ctrlPr>
                                  </m:sSubPr>
                                  <m:e>
                                    <m:r>
                                      <a:rPr lang="en-US" altLang="ko-KR" b="0" i="1" smtClean="0">
                                        <a:solidFill>
                                          <a:srgbClr val="193EB0"/>
                                        </a:solidFill>
                                        <a:latin typeface="Cambria Math" panose="02040503050406030204" pitchFamily="18" charset="0"/>
                                        <a:cs typeface="Times New Roman" panose="02020603050405020304" pitchFamily="18" charset="0"/>
                                      </a:rPr>
                                      <m:t>𝑊</m:t>
                                    </m:r>
                                  </m:e>
                                  <m:sub>
                                    <m:r>
                                      <a:rPr lang="en-US" altLang="ko-KR" b="0" i="1" smtClean="0">
                                        <a:solidFill>
                                          <a:srgbClr val="193EB0"/>
                                        </a:solidFill>
                                        <a:latin typeface="Cambria Math" panose="02040503050406030204" pitchFamily="18" charset="0"/>
                                        <a:cs typeface="Times New Roman" panose="02020603050405020304" pitchFamily="18" charset="0"/>
                                      </a:rPr>
                                      <m:t>3</m:t>
                                    </m:r>
                                  </m:sub>
                                </m:sSub>
                              </m:oMath>
                            </m:oMathPara>
                          </a14:m>
                          <a:endParaRPr lang="ko-KR" altLang="en-US" dirty="0">
                            <a:solidFill>
                              <a:srgbClr val="193EB0"/>
                            </a:solidFill>
                            <a:latin typeface="Times New Roman" panose="02020603050405020304" pitchFamily="18"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latinLnBrk="1"/>
                          <a14:m>
                            <m:oMathPara xmlns:m="http://schemas.openxmlformats.org/officeDocument/2006/math">
                              <m:oMathParaPr>
                                <m:jc m:val="centerGroup"/>
                              </m:oMathParaPr>
                              <m:oMath xmlns:m="http://schemas.openxmlformats.org/officeDocument/2006/math">
                                <m:r>
                                  <a:rPr lang="ko-KR" altLang="en-US" i="1" smtClean="0">
                                    <a:solidFill>
                                      <a:srgbClr val="193EB0"/>
                                    </a:solidFill>
                                    <a:latin typeface="Cambria Math" panose="02040503050406030204" pitchFamily="18" charset="0"/>
                                    <a:cs typeface="Times New Roman" panose="02020603050405020304" pitchFamily="18" charset="0"/>
                                  </a:rPr>
                                  <m:t>⋯</m:t>
                                </m:r>
                              </m:oMath>
                            </m:oMathPara>
                          </a14:m>
                          <a:endParaRPr lang="ko-KR" altLang="en-US" dirty="0">
                            <a:solidFill>
                              <a:srgbClr val="193EB0"/>
                            </a:solidFill>
                            <a:latin typeface="Times New Roman" panose="02020603050405020304" pitchFamily="18"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latinLnBrk="1"/>
                          <a14:m>
                            <m:oMathPara xmlns:m="http://schemas.openxmlformats.org/officeDocument/2006/math">
                              <m:oMathParaPr>
                                <m:jc m:val="centerGroup"/>
                              </m:oMathParaPr>
                              <m:oMath xmlns:m="http://schemas.openxmlformats.org/officeDocument/2006/math">
                                <m:r>
                                  <a:rPr lang="en-US" altLang="ko-KR" i="1" dirty="0" smtClean="0">
                                    <a:solidFill>
                                      <a:srgbClr val="193EB0"/>
                                    </a:solidFill>
                                    <a:latin typeface="Cambria Math" panose="02040503050406030204" pitchFamily="18" charset="0"/>
                                    <a:cs typeface="Times New Roman" panose="02020603050405020304" pitchFamily="18" charset="0"/>
                                  </a:rPr>
                                  <m:t>𝑌</m:t>
                                </m:r>
                              </m:oMath>
                            </m:oMathPara>
                          </a14:m>
                          <a:endParaRPr lang="ko-KR" altLang="en-US" dirty="0">
                            <a:solidFill>
                              <a:srgbClr val="193EB0"/>
                            </a:solidFill>
                            <a:latin typeface="Times New Roman" panose="02020603050405020304" pitchFamily="18"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12700" cmpd="sng">
                          <a:noFill/>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3892274807"/>
                      </a:ext>
                    </a:extLst>
                  </a:tr>
                  <a:tr h="0">
                    <a:tc>
                      <a:txBody>
                        <a:bodyPr/>
                        <a:lstStyle/>
                        <a:p>
                          <a:pPr marL="0" algn="ctr" defTabSz="914400" rtl="0" eaLnBrk="1" latinLnBrk="1" hangingPunct="1"/>
                          <a:r>
                            <a:rPr lang="en-US" altLang="ko-KR" sz="1400" b="0" kern="1200" dirty="0">
                              <a:solidFill>
                                <a:srgbClr val="FF0000"/>
                              </a:solidFill>
                              <a:latin typeface="SamsungOne 700" panose="020B0803030303020204" pitchFamily="34" charset="0"/>
                              <a:ea typeface="SamsungOne 700" panose="020B0803030303020204" pitchFamily="34" charset="0"/>
                              <a:cs typeface="Times New Roman" panose="02020603050405020304" pitchFamily="18" charset="0"/>
                            </a:rPr>
                            <a:t>Doc. #1</a:t>
                          </a:r>
                          <a:endParaRPr lang="ko-KR" altLang="en-US" sz="1400" b="0" kern="1200" dirty="0">
                            <a:solidFill>
                              <a:srgbClr val="FF0000"/>
                            </a:solidFill>
                            <a:latin typeface="SamsungOne 700" panose="020B0803030303020204" pitchFamily="34" charset="0"/>
                            <a:ea typeface="SamsungOne 700" panose="020B0803030303020204" pitchFamily="34" charset="0"/>
                            <a:cs typeface="Times New Roman" panose="02020603050405020304" pitchFamily="18" charset="0"/>
                          </a:endParaRPr>
                        </a:p>
                      </a:txBody>
                      <a:tcPr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base" latinLnBrk="1" hangingPunct="1">
                            <a:lnSpc>
                              <a:spcPct val="100000"/>
                            </a:lnSpc>
                            <a:spcBef>
                              <a:spcPts val="0"/>
                            </a:spcBef>
                            <a:spcAft>
                              <a:spcPts val="0"/>
                            </a:spcAft>
                          </a:pPr>
                          <a14:m>
                            <m:oMathPara xmlns:m="http://schemas.openxmlformats.org/officeDocument/2006/math">
                              <m:oMathParaPr>
                                <m:jc m:val="centerGroup"/>
                              </m:oMathParaPr>
                              <m:oMath xmlns:m="http://schemas.openxmlformats.org/officeDocument/2006/math">
                                <m:r>
                                  <a:rPr lang="ko-KR" altLang="en-US" sz="1100" b="0" kern="1200" smtClean="0">
                                    <a:gradFill>
                                      <a:gsLst>
                                        <a:gs pos="0">
                                          <a:schemeClr val="tx1">
                                            <a:lumMod val="85000"/>
                                            <a:lumOff val="15000"/>
                                          </a:schemeClr>
                                        </a:gs>
                                        <a:gs pos="100000">
                                          <a:schemeClr val="tx1">
                                            <a:lumMod val="85000"/>
                                            <a:lumOff val="15000"/>
                                          </a:schemeClr>
                                        </a:gs>
                                      </a:gsLst>
                                      <a:lin ang="5400000" scaled="1"/>
                                    </a:gradFill>
                                    <a:latin typeface="Cambria Math"/>
                                    <a:ea typeface="SamsungOne 400" panose="020B0503030303020204" pitchFamily="34" charset="0"/>
                                    <a:cs typeface="Times New Roman" panose="02020603050405020304" pitchFamily="18" charset="0"/>
                                  </a:rPr>
                                  <m:t>⋯</m:t>
                                </m:r>
                              </m:oMath>
                            </m:oMathPara>
                          </a14:m>
                          <a:endParaRPr lang="ko-KR" altLang="en-US" sz="11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base" latinLnBrk="1" hangingPunct="1">
                            <a:lnSpc>
                              <a:spcPct val="100000"/>
                            </a:lnSpc>
                            <a:spcBef>
                              <a:spcPts val="0"/>
                            </a:spcBef>
                            <a:spcAft>
                              <a:spcPts val="0"/>
                            </a:spcAft>
                          </a:pPr>
                          <a14:m>
                            <m:oMathPara xmlns:m="http://schemas.openxmlformats.org/officeDocument/2006/math">
                              <m:oMathParaPr>
                                <m:jc m:val="centerGroup"/>
                              </m:oMathParaPr>
                              <m:oMath xmlns:m="http://schemas.openxmlformats.org/officeDocument/2006/math">
                                <m:r>
                                  <a:rPr lang="ko-KR" altLang="en-US" sz="1100" b="0" kern="1200" smtClean="0">
                                    <a:gradFill>
                                      <a:gsLst>
                                        <a:gs pos="0">
                                          <a:schemeClr val="tx1">
                                            <a:lumMod val="85000"/>
                                            <a:lumOff val="15000"/>
                                          </a:schemeClr>
                                        </a:gs>
                                        <a:gs pos="100000">
                                          <a:schemeClr val="tx1">
                                            <a:lumMod val="85000"/>
                                            <a:lumOff val="15000"/>
                                          </a:schemeClr>
                                        </a:gs>
                                      </a:gsLst>
                                      <a:lin ang="5400000" scaled="1"/>
                                    </a:gradFill>
                                    <a:latin typeface="Cambria Math"/>
                                    <a:ea typeface="SamsungOne 400" panose="020B0503030303020204" pitchFamily="34" charset="0"/>
                                    <a:cs typeface="Times New Roman" panose="02020603050405020304" pitchFamily="18" charset="0"/>
                                  </a:rPr>
                                  <m:t>⋯</m:t>
                                </m:r>
                              </m:oMath>
                            </m:oMathPara>
                          </a14:m>
                          <a:endParaRPr lang="ko-KR" altLang="en-US" sz="11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base" latinLnBrk="1" hangingPunct="1">
                            <a:lnSpc>
                              <a:spcPct val="100000"/>
                            </a:lnSpc>
                            <a:spcBef>
                              <a:spcPts val="0"/>
                            </a:spcBef>
                            <a:spcAft>
                              <a:spcPts val="0"/>
                            </a:spcAft>
                          </a:pPr>
                          <a14:m>
                            <m:oMathPara xmlns:m="http://schemas.openxmlformats.org/officeDocument/2006/math">
                              <m:oMathParaPr>
                                <m:jc m:val="centerGroup"/>
                              </m:oMathParaPr>
                              <m:oMath xmlns:m="http://schemas.openxmlformats.org/officeDocument/2006/math">
                                <m:r>
                                  <a:rPr lang="ko-KR" altLang="en-US" sz="1100" b="0" kern="1200" smtClean="0">
                                    <a:gradFill>
                                      <a:gsLst>
                                        <a:gs pos="0">
                                          <a:schemeClr val="tx1">
                                            <a:lumMod val="85000"/>
                                            <a:lumOff val="15000"/>
                                          </a:schemeClr>
                                        </a:gs>
                                        <a:gs pos="100000">
                                          <a:schemeClr val="tx1">
                                            <a:lumMod val="85000"/>
                                            <a:lumOff val="15000"/>
                                          </a:schemeClr>
                                        </a:gs>
                                      </a:gsLst>
                                      <a:lin ang="5400000" scaled="1"/>
                                    </a:gradFill>
                                    <a:latin typeface="Cambria Math"/>
                                    <a:ea typeface="SamsungOne 400" panose="020B0503030303020204" pitchFamily="34" charset="0"/>
                                    <a:cs typeface="Times New Roman" panose="02020603050405020304" pitchFamily="18" charset="0"/>
                                  </a:rPr>
                                  <m:t>⋯</m:t>
                                </m:r>
                              </m:oMath>
                            </m:oMathPara>
                          </a14:m>
                          <a:endParaRPr lang="ko-KR" altLang="en-US" sz="11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base" latinLnBrk="1" hangingPunct="1">
                            <a:lnSpc>
                              <a:spcPct val="100000"/>
                            </a:lnSpc>
                            <a:spcBef>
                              <a:spcPts val="0"/>
                            </a:spcBef>
                            <a:spcAft>
                              <a:spcPts val="0"/>
                            </a:spcAft>
                          </a:pPr>
                          <a14:m>
                            <m:oMathPara xmlns:m="http://schemas.openxmlformats.org/officeDocument/2006/math">
                              <m:oMathParaPr>
                                <m:jc m:val="centerGroup"/>
                              </m:oMathParaPr>
                              <m:oMath xmlns:m="http://schemas.openxmlformats.org/officeDocument/2006/math">
                                <m:r>
                                  <a:rPr lang="ko-KR" altLang="en-US" sz="1100" b="0" kern="1200" smtClean="0">
                                    <a:gradFill>
                                      <a:gsLst>
                                        <a:gs pos="0">
                                          <a:schemeClr val="tx1">
                                            <a:lumMod val="85000"/>
                                            <a:lumOff val="15000"/>
                                          </a:schemeClr>
                                        </a:gs>
                                        <a:gs pos="100000">
                                          <a:schemeClr val="tx1">
                                            <a:lumMod val="85000"/>
                                            <a:lumOff val="15000"/>
                                          </a:schemeClr>
                                        </a:gs>
                                      </a:gsLst>
                                      <a:lin ang="5400000" scaled="1"/>
                                    </a:gradFill>
                                    <a:latin typeface="Cambria Math"/>
                                    <a:ea typeface="SamsungOne 400" panose="020B0503030303020204" pitchFamily="34" charset="0"/>
                                    <a:cs typeface="Times New Roman" panose="02020603050405020304" pitchFamily="18" charset="0"/>
                                  </a:rPr>
                                  <m:t>⋯</m:t>
                                </m:r>
                              </m:oMath>
                            </m:oMathPara>
                          </a14:m>
                          <a:endParaRPr lang="ko-KR" altLang="en-US" sz="11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base" latinLnBrk="1" hangingPunct="1">
                            <a:lnSpc>
                              <a:spcPct val="100000"/>
                            </a:lnSpc>
                            <a:spcBef>
                              <a:spcPts val="0"/>
                            </a:spcBef>
                            <a:spcAft>
                              <a:spcPts val="0"/>
                            </a:spcAft>
                          </a:pPr>
                          <a14:m>
                            <m:oMathPara xmlns:m="http://schemas.openxmlformats.org/officeDocument/2006/math">
                              <m:oMathParaPr>
                                <m:jc m:val="centerGroup"/>
                              </m:oMathParaPr>
                              <m:oMath xmlns:m="http://schemas.openxmlformats.org/officeDocument/2006/math">
                                <m:r>
                                  <a:rPr lang="ko-KR" altLang="en-US" sz="1100" b="0" kern="1200" smtClean="0">
                                    <a:gradFill>
                                      <a:gsLst>
                                        <a:gs pos="0">
                                          <a:schemeClr val="tx1">
                                            <a:lumMod val="85000"/>
                                            <a:lumOff val="15000"/>
                                          </a:schemeClr>
                                        </a:gs>
                                        <a:gs pos="100000">
                                          <a:schemeClr val="tx1">
                                            <a:lumMod val="85000"/>
                                            <a:lumOff val="15000"/>
                                          </a:schemeClr>
                                        </a:gs>
                                      </a:gsLst>
                                      <a:lin ang="5400000" scaled="1"/>
                                    </a:gradFill>
                                    <a:latin typeface="Cambria Math"/>
                                    <a:ea typeface="SamsungOne 400" panose="020B0503030303020204" pitchFamily="34" charset="0"/>
                                    <a:cs typeface="Times New Roman" panose="02020603050405020304" pitchFamily="18" charset="0"/>
                                  </a:rPr>
                                  <m:t>⋯</m:t>
                                </m:r>
                              </m:oMath>
                            </m:oMathPara>
                          </a14:m>
                          <a:endParaRPr lang="ko-KR" altLang="en-US" sz="11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55547425"/>
                      </a:ext>
                    </a:extLst>
                  </a:tr>
                  <a:tr h="0">
                    <a:tc>
                      <a:txBody>
                        <a:bodyPr/>
                        <a:lstStyle/>
                        <a:p>
                          <a:pPr marL="0" algn="ctr" defTabSz="914400" rtl="0" eaLnBrk="1" latinLnBrk="1" hangingPunct="1"/>
                          <a:r>
                            <a:rPr lang="en-US" altLang="ko-KR" sz="1400" b="0" kern="1200" dirty="0">
                              <a:solidFill>
                                <a:srgbClr val="FF0000"/>
                              </a:solidFill>
                              <a:latin typeface="SamsungOne 700" panose="020B0803030303020204" pitchFamily="34" charset="0"/>
                              <a:ea typeface="SamsungOne 700" panose="020B0803030303020204" pitchFamily="34" charset="0"/>
                              <a:cs typeface="Times New Roman" panose="02020603050405020304" pitchFamily="18" charset="0"/>
                            </a:rPr>
                            <a:t>Doc. #2</a:t>
                          </a:r>
                          <a:endParaRPr lang="ko-KR" altLang="en-US" sz="1400" b="0" kern="1200" dirty="0">
                            <a:solidFill>
                              <a:srgbClr val="FF0000"/>
                            </a:solidFill>
                            <a:latin typeface="SamsungOne 700" panose="020B0803030303020204" pitchFamily="34" charset="0"/>
                            <a:ea typeface="SamsungOne 700" panose="020B0803030303020204" pitchFamily="34" charset="0"/>
                            <a:cs typeface="Times New Roman" panose="02020603050405020304" pitchFamily="18" charset="0"/>
                          </a:endParaRPr>
                        </a:p>
                      </a:txBody>
                      <a:tcPr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base" latinLnBrk="1"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ko-KR" altLang="en-US" sz="1100" b="0" kern="1200" smtClean="0">
                                    <a:gradFill>
                                      <a:gsLst>
                                        <a:gs pos="0">
                                          <a:schemeClr val="tx1">
                                            <a:lumMod val="85000"/>
                                            <a:lumOff val="15000"/>
                                          </a:schemeClr>
                                        </a:gs>
                                        <a:gs pos="100000">
                                          <a:schemeClr val="tx1">
                                            <a:lumMod val="85000"/>
                                            <a:lumOff val="15000"/>
                                          </a:schemeClr>
                                        </a:gs>
                                      </a:gsLst>
                                      <a:lin ang="5400000" scaled="1"/>
                                    </a:gradFill>
                                    <a:latin typeface="Cambria Math"/>
                                    <a:ea typeface="SamsungOne 400" panose="020B0503030303020204" pitchFamily="34" charset="0"/>
                                    <a:cs typeface="Times New Roman" panose="02020603050405020304" pitchFamily="18" charset="0"/>
                                  </a:rPr>
                                  <m:t>⋯</m:t>
                                </m:r>
                              </m:oMath>
                            </m:oMathPara>
                          </a14:m>
                          <a:endParaRPr lang="ko-KR" altLang="en-US" sz="11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base" latinLnBrk="1"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ko-KR" altLang="en-US" sz="1100" b="0" kern="1200" smtClean="0">
                                    <a:gradFill>
                                      <a:gsLst>
                                        <a:gs pos="0">
                                          <a:schemeClr val="tx1">
                                            <a:lumMod val="85000"/>
                                            <a:lumOff val="15000"/>
                                          </a:schemeClr>
                                        </a:gs>
                                        <a:gs pos="100000">
                                          <a:schemeClr val="tx1">
                                            <a:lumMod val="85000"/>
                                            <a:lumOff val="15000"/>
                                          </a:schemeClr>
                                        </a:gs>
                                      </a:gsLst>
                                      <a:lin ang="5400000" scaled="1"/>
                                    </a:gradFill>
                                    <a:latin typeface="Cambria Math"/>
                                    <a:ea typeface="SamsungOne 400" panose="020B0503030303020204" pitchFamily="34" charset="0"/>
                                    <a:cs typeface="Times New Roman" panose="02020603050405020304" pitchFamily="18" charset="0"/>
                                  </a:rPr>
                                  <m:t>⋯</m:t>
                                </m:r>
                              </m:oMath>
                            </m:oMathPara>
                          </a14:m>
                          <a:endParaRPr lang="ko-KR" altLang="en-US" sz="11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base" latinLnBrk="1"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ko-KR" altLang="en-US" sz="1100" b="0" kern="1200" smtClean="0">
                                    <a:gradFill>
                                      <a:gsLst>
                                        <a:gs pos="0">
                                          <a:schemeClr val="tx1">
                                            <a:lumMod val="85000"/>
                                            <a:lumOff val="15000"/>
                                          </a:schemeClr>
                                        </a:gs>
                                        <a:gs pos="100000">
                                          <a:schemeClr val="tx1">
                                            <a:lumMod val="85000"/>
                                            <a:lumOff val="15000"/>
                                          </a:schemeClr>
                                        </a:gs>
                                      </a:gsLst>
                                      <a:lin ang="5400000" scaled="1"/>
                                    </a:gradFill>
                                    <a:latin typeface="Cambria Math"/>
                                    <a:ea typeface="SamsungOne 400" panose="020B0503030303020204" pitchFamily="34" charset="0"/>
                                    <a:cs typeface="Times New Roman" panose="02020603050405020304" pitchFamily="18" charset="0"/>
                                  </a:rPr>
                                  <m:t>⋯</m:t>
                                </m:r>
                              </m:oMath>
                            </m:oMathPara>
                          </a14:m>
                          <a:endParaRPr lang="ko-KR" altLang="en-US" sz="11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base" latinLnBrk="1"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ko-KR" altLang="en-US" sz="1100" b="0" kern="1200" smtClean="0">
                                    <a:gradFill>
                                      <a:gsLst>
                                        <a:gs pos="0">
                                          <a:schemeClr val="tx1">
                                            <a:lumMod val="85000"/>
                                            <a:lumOff val="15000"/>
                                          </a:schemeClr>
                                        </a:gs>
                                        <a:gs pos="100000">
                                          <a:schemeClr val="tx1">
                                            <a:lumMod val="85000"/>
                                            <a:lumOff val="15000"/>
                                          </a:schemeClr>
                                        </a:gs>
                                      </a:gsLst>
                                      <a:lin ang="5400000" scaled="1"/>
                                    </a:gradFill>
                                    <a:latin typeface="Cambria Math"/>
                                    <a:ea typeface="SamsungOne 400" panose="020B0503030303020204" pitchFamily="34" charset="0"/>
                                    <a:cs typeface="Times New Roman" panose="02020603050405020304" pitchFamily="18" charset="0"/>
                                  </a:rPr>
                                  <m:t>⋯</m:t>
                                </m:r>
                              </m:oMath>
                            </m:oMathPara>
                          </a14:m>
                          <a:endParaRPr lang="ko-KR" altLang="en-US" sz="11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base" latinLnBrk="1"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ko-KR" altLang="en-US" sz="1100" b="0" kern="1200" smtClean="0">
                                    <a:gradFill>
                                      <a:gsLst>
                                        <a:gs pos="0">
                                          <a:schemeClr val="tx1">
                                            <a:lumMod val="85000"/>
                                            <a:lumOff val="15000"/>
                                          </a:schemeClr>
                                        </a:gs>
                                        <a:gs pos="100000">
                                          <a:schemeClr val="tx1">
                                            <a:lumMod val="85000"/>
                                            <a:lumOff val="15000"/>
                                          </a:schemeClr>
                                        </a:gs>
                                      </a:gsLst>
                                      <a:lin ang="5400000" scaled="1"/>
                                    </a:gradFill>
                                    <a:latin typeface="Cambria Math"/>
                                    <a:ea typeface="SamsungOne 400" panose="020B0503030303020204" pitchFamily="34" charset="0"/>
                                    <a:cs typeface="Times New Roman" panose="02020603050405020304" pitchFamily="18" charset="0"/>
                                  </a:rPr>
                                  <m:t>⋯</m:t>
                                </m:r>
                              </m:oMath>
                            </m:oMathPara>
                          </a14:m>
                          <a:endParaRPr lang="ko-KR" altLang="en-US" sz="11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03397014"/>
                      </a:ext>
                    </a:extLst>
                  </a:tr>
                  <a:tr h="0">
                    <a:tc>
                      <a:txBody>
                        <a:bodyPr/>
                        <a:lstStyle/>
                        <a:p>
                          <a:pPr marL="0" algn="ctr" defTabSz="914400" rtl="0" eaLnBrk="1" latinLnBrk="1" hangingPunct="1"/>
                          <a:r>
                            <a:rPr lang="en-US" altLang="ko-KR" sz="1400" b="0" kern="1200" dirty="0">
                              <a:solidFill>
                                <a:srgbClr val="FF0000"/>
                              </a:solidFill>
                              <a:latin typeface="SamsungOne 700" panose="020B0803030303020204" pitchFamily="34" charset="0"/>
                              <a:ea typeface="SamsungOne 700" panose="020B0803030303020204" pitchFamily="34" charset="0"/>
                              <a:cs typeface="Times New Roman" panose="02020603050405020304" pitchFamily="18" charset="0"/>
                            </a:rPr>
                            <a:t>Doc. #3</a:t>
                          </a:r>
                          <a:endParaRPr lang="ko-KR" altLang="en-US" sz="1400" b="0" kern="1200" dirty="0">
                            <a:solidFill>
                              <a:srgbClr val="FF0000"/>
                            </a:solidFill>
                            <a:latin typeface="SamsungOne 700" panose="020B0803030303020204" pitchFamily="34" charset="0"/>
                            <a:ea typeface="SamsungOne 700" panose="020B0803030303020204" pitchFamily="34" charset="0"/>
                            <a:cs typeface="Times New Roman" panose="02020603050405020304" pitchFamily="18" charset="0"/>
                          </a:endParaRPr>
                        </a:p>
                      </a:txBody>
                      <a:tcPr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base" latinLnBrk="1"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ko-KR" altLang="en-US" sz="1100" b="0" kern="1200" smtClean="0">
                                    <a:gradFill>
                                      <a:gsLst>
                                        <a:gs pos="0">
                                          <a:schemeClr val="tx1">
                                            <a:lumMod val="85000"/>
                                            <a:lumOff val="15000"/>
                                          </a:schemeClr>
                                        </a:gs>
                                        <a:gs pos="100000">
                                          <a:schemeClr val="tx1">
                                            <a:lumMod val="85000"/>
                                            <a:lumOff val="15000"/>
                                          </a:schemeClr>
                                        </a:gs>
                                      </a:gsLst>
                                      <a:lin ang="5400000" scaled="1"/>
                                    </a:gradFill>
                                    <a:latin typeface="Cambria Math"/>
                                    <a:ea typeface="SamsungOne 400" panose="020B0503030303020204" pitchFamily="34" charset="0"/>
                                    <a:cs typeface="Times New Roman" panose="02020603050405020304" pitchFamily="18" charset="0"/>
                                  </a:rPr>
                                  <m:t>⋯</m:t>
                                </m:r>
                              </m:oMath>
                            </m:oMathPara>
                          </a14:m>
                          <a:endParaRPr lang="ko-KR" altLang="en-US" sz="11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base" latinLnBrk="1"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ko-KR" altLang="en-US" sz="1100" b="0" kern="1200" smtClean="0">
                                    <a:gradFill>
                                      <a:gsLst>
                                        <a:gs pos="0">
                                          <a:schemeClr val="tx1">
                                            <a:lumMod val="85000"/>
                                            <a:lumOff val="15000"/>
                                          </a:schemeClr>
                                        </a:gs>
                                        <a:gs pos="100000">
                                          <a:schemeClr val="tx1">
                                            <a:lumMod val="85000"/>
                                            <a:lumOff val="15000"/>
                                          </a:schemeClr>
                                        </a:gs>
                                      </a:gsLst>
                                      <a:lin ang="5400000" scaled="1"/>
                                    </a:gradFill>
                                    <a:latin typeface="Cambria Math"/>
                                    <a:ea typeface="SamsungOne 400" panose="020B0503030303020204" pitchFamily="34" charset="0"/>
                                    <a:cs typeface="Times New Roman" panose="02020603050405020304" pitchFamily="18" charset="0"/>
                                  </a:rPr>
                                  <m:t>⋯</m:t>
                                </m:r>
                              </m:oMath>
                            </m:oMathPara>
                          </a14:m>
                          <a:endParaRPr lang="ko-KR" altLang="en-US" sz="11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base" latinLnBrk="1"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ko-KR" altLang="en-US" sz="1100" b="0" kern="1200" smtClean="0">
                                    <a:gradFill>
                                      <a:gsLst>
                                        <a:gs pos="0">
                                          <a:schemeClr val="tx1">
                                            <a:lumMod val="85000"/>
                                            <a:lumOff val="15000"/>
                                          </a:schemeClr>
                                        </a:gs>
                                        <a:gs pos="100000">
                                          <a:schemeClr val="tx1">
                                            <a:lumMod val="85000"/>
                                            <a:lumOff val="15000"/>
                                          </a:schemeClr>
                                        </a:gs>
                                      </a:gsLst>
                                      <a:lin ang="5400000" scaled="1"/>
                                    </a:gradFill>
                                    <a:latin typeface="Cambria Math"/>
                                    <a:ea typeface="SamsungOne 400" panose="020B0503030303020204" pitchFamily="34" charset="0"/>
                                    <a:cs typeface="Times New Roman" panose="02020603050405020304" pitchFamily="18" charset="0"/>
                                  </a:rPr>
                                  <m:t>⋯</m:t>
                                </m:r>
                              </m:oMath>
                            </m:oMathPara>
                          </a14:m>
                          <a:endParaRPr lang="ko-KR" altLang="en-US" sz="11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base" latinLnBrk="1"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ko-KR" altLang="en-US" sz="1100" b="0" kern="1200" smtClean="0">
                                    <a:gradFill>
                                      <a:gsLst>
                                        <a:gs pos="0">
                                          <a:schemeClr val="tx1">
                                            <a:lumMod val="85000"/>
                                            <a:lumOff val="15000"/>
                                          </a:schemeClr>
                                        </a:gs>
                                        <a:gs pos="100000">
                                          <a:schemeClr val="tx1">
                                            <a:lumMod val="85000"/>
                                            <a:lumOff val="15000"/>
                                          </a:schemeClr>
                                        </a:gs>
                                      </a:gsLst>
                                      <a:lin ang="5400000" scaled="1"/>
                                    </a:gradFill>
                                    <a:latin typeface="Cambria Math"/>
                                    <a:ea typeface="SamsungOne 400" panose="020B0503030303020204" pitchFamily="34" charset="0"/>
                                    <a:cs typeface="Times New Roman" panose="02020603050405020304" pitchFamily="18" charset="0"/>
                                  </a:rPr>
                                  <m:t>⋯</m:t>
                                </m:r>
                              </m:oMath>
                            </m:oMathPara>
                          </a14:m>
                          <a:endParaRPr lang="ko-KR" altLang="en-US" sz="11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base" latinLnBrk="1"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ko-KR" altLang="en-US" sz="1100" b="0" kern="1200" smtClean="0">
                                    <a:gradFill>
                                      <a:gsLst>
                                        <a:gs pos="0">
                                          <a:schemeClr val="tx1">
                                            <a:lumMod val="85000"/>
                                            <a:lumOff val="15000"/>
                                          </a:schemeClr>
                                        </a:gs>
                                        <a:gs pos="100000">
                                          <a:schemeClr val="tx1">
                                            <a:lumMod val="85000"/>
                                            <a:lumOff val="15000"/>
                                          </a:schemeClr>
                                        </a:gs>
                                      </a:gsLst>
                                      <a:lin ang="5400000" scaled="1"/>
                                    </a:gradFill>
                                    <a:latin typeface="Cambria Math"/>
                                    <a:ea typeface="SamsungOne 400" panose="020B0503030303020204" pitchFamily="34" charset="0"/>
                                    <a:cs typeface="Times New Roman" panose="02020603050405020304" pitchFamily="18" charset="0"/>
                                  </a:rPr>
                                  <m:t>⋯</m:t>
                                </m:r>
                              </m:oMath>
                            </m:oMathPara>
                          </a14:m>
                          <a:endParaRPr lang="ko-KR" altLang="en-US" sz="11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30227152"/>
                      </a:ext>
                    </a:extLst>
                  </a:tr>
                  <a:tr h="0">
                    <a:tc>
                      <a:txBody>
                        <a:bodyPr/>
                        <a:lstStyle/>
                        <a:p>
                          <a:pPr marL="0" algn="ctr" defTabSz="914400" rtl="0" eaLnBrk="1" latinLnBrk="1" hangingPunct="1"/>
                          <a14:m>
                            <m:oMathPara xmlns:m="http://schemas.openxmlformats.org/officeDocument/2006/math">
                              <m:oMathParaPr>
                                <m:jc m:val="centerGroup"/>
                              </m:oMathParaPr>
                              <m:oMath xmlns:m="http://schemas.openxmlformats.org/officeDocument/2006/math">
                                <m:r>
                                  <a:rPr lang="ko-KR" altLang="en-US" sz="1400" b="0" kern="1200" smtClean="0">
                                    <a:solidFill>
                                      <a:srgbClr val="FF0000"/>
                                    </a:solidFill>
                                    <a:latin typeface="Cambria Math"/>
                                    <a:ea typeface="SamsungOne 700" panose="020B0803030303020204" pitchFamily="34" charset="0"/>
                                    <a:cs typeface="Times New Roman" panose="02020603050405020304" pitchFamily="18" charset="0"/>
                                  </a:rPr>
                                  <m:t>⋮</m:t>
                                </m:r>
                              </m:oMath>
                            </m:oMathPara>
                          </a14:m>
                          <a:endParaRPr lang="ko-KR" altLang="en-US" sz="1400" b="0" kern="1200" dirty="0">
                            <a:solidFill>
                              <a:srgbClr val="FF0000"/>
                            </a:solidFill>
                            <a:latin typeface="SamsungOne 700" panose="020B0803030303020204" pitchFamily="34" charset="0"/>
                            <a:ea typeface="SamsungOne 700" panose="020B0803030303020204" pitchFamily="34" charset="0"/>
                            <a:cs typeface="Times New Roman" panose="02020603050405020304" pitchFamily="18" charset="0"/>
                          </a:endParaRPr>
                        </a:p>
                      </a:txBody>
                      <a:tcPr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base" latinLnBrk="1" hangingPunct="1">
                            <a:lnSpc>
                              <a:spcPct val="100000"/>
                            </a:lnSpc>
                            <a:spcBef>
                              <a:spcPts val="0"/>
                            </a:spcBef>
                            <a:spcAft>
                              <a:spcPts val="0"/>
                            </a:spcAft>
                          </a:pPr>
                          <a:endParaRPr lang="ko-KR" altLang="en-US" sz="1100" b="0" kern="120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base" latinLnBrk="1" hangingPunct="1">
                            <a:lnSpc>
                              <a:spcPct val="100000"/>
                            </a:lnSpc>
                            <a:spcBef>
                              <a:spcPts val="0"/>
                            </a:spcBef>
                            <a:spcAft>
                              <a:spcPts val="0"/>
                            </a:spcAft>
                          </a:pPr>
                          <a:endParaRPr lang="ko-KR" altLang="en-US" sz="1100" b="0" kern="120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base" latinLnBrk="1" hangingPunct="1">
                            <a:lnSpc>
                              <a:spcPct val="100000"/>
                            </a:lnSpc>
                            <a:spcBef>
                              <a:spcPts val="0"/>
                            </a:spcBef>
                            <a:spcAft>
                              <a:spcPts val="0"/>
                            </a:spcAft>
                          </a:pPr>
                          <a:endParaRPr lang="ko-KR" altLang="en-US" sz="1100" b="0" kern="120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base" latinLnBrk="1" hangingPunct="1">
                            <a:lnSpc>
                              <a:spcPct val="100000"/>
                            </a:lnSpc>
                            <a:spcBef>
                              <a:spcPts val="0"/>
                            </a:spcBef>
                            <a:spcAft>
                              <a:spcPts val="0"/>
                            </a:spcAft>
                          </a:pPr>
                          <a:endParaRPr lang="ko-KR" altLang="en-US" sz="11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base" latinLnBrk="1" hangingPunct="1">
                            <a:lnSpc>
                              <a:spcPct val="100000"/>
                            </a:lnSpc>
                            <a:spcBef>
                              <a:spcPts val="0"/>
                            </a:spcBef>
                            <a:spcAft>
                              <a:spcPts val="0"/>
                            </a:spcAft>
                          </a:pPr>
                          <a:endParaRPr lang="ko-KR" altLang="en-US" sz="11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250342036"/>
                      </a:ext>
                    </a:extLst>
                  </a:tr>
                </a:tbl>
              </a:graphicData>
            </a:graphic>
          </p:graphicFrame>
        </mc:Choice>
        <mc:Fallback xmlns="">
          <p:graphicFrame>
            <p:nvGraphicFramePr>
              <p:cNvPr id="23" name="표 22">
                <a:extLst>
                  <a:ext uri="{FF2B5EF4-FFF2-40B4-BE49-F238E27FC236}">
                    <a16:creationId xmlns:a16="http://schemas.microsoft.com/office/drawing/2014/main" xmlns:a14="http://schemas.microsoft.com/office/drawing/2010/main" xmlns="" id="{6F00E464-E5B1-49B8-B36E-B777BA312556}"/>
                  </a:ext>
                </a:extLst>
              </p:cNvPr>
              <p:cNvGraphicFramePr>
                <a:graphicFrameLocks noGrp="1"/>
              </p:cNvGraphicFramePr>
              <p:nvPr/>
            </p:nvGraphicFramePr>
            <p:xfrm>
              <a:off x="5694105" y="4461621"/>
              <a:ext cx="3649920" cy="1584833"/>
            </p:xfrm>
            <a:graphic>
              <a:graphicData uri="http://schemas.openxmlformats.org/drawingml/2006/table">
                <a:tbl>
                  <a:tblPr firstRow="1" bandRow="1">
                    <a:tableStyleId>{5940675A-B579-460E-94D1-54222C63F5DA}</a:tableStyleId>
                  </a:tblPr>
                  <a:tblGrid>
                    <a:gridCol w="1198762">
                      <a:extLst>
                        <a:ext uri="{9D8B030D-6E8A-4147-A177-3AD203B41FA5}">
                          <a16:colId xmlns:a16="http://schemas.microsoft.com/office/drawing/2014/main" xmlns:a14="http://schemas.microsoft.com/office/drawing/2010/main" xmlns="" val="2048298735"/>
                        </a:ext>
                      </a:extLst>
                    </a:gridCol>
                    <a:gridCol w="522209">
                      <a:extLst>
                        <a:ext uri="{9D8B030D-6E8A-4147-A177-3AD203B41FA5}">
                          <a16:colId xmlns:a16="http://schemas.microsoft.com/office/drawing/2014/main" xmlns:a14="http://schemas.microsoft.com/office/drawing/2010/main" xmlns="" val="710594737"/>
                        </a:ext>
                      </a:extLst>
                    </a:gridCol>
                    <a:gridCol w="478972">
                      <a:extLst>
                        <a:ext uri="{9D8B030D-6E8A-4147-A177-3AD203B41FA5}">
                          <a16:colId xmlns:a16="http://schemas.microsoft.com/office/drawing/2014/main" xmlns:a14="http://schemas.microsoft.com/office/drawing/2010/main" xmlns="" val="3217373205"/>
                        </a:ext>
                      </a:extLst>
                    </a:gridCol>
                    <a:gridCol w="474617">
                      <a:extLst>
                        <a:ext uri="{9D8B030D-6E8A-4147-A177-3AD203B41FA5}">
                          <a16:colId xmlns:a16="http://schemas.microsoft.com/office/drawing/2014/main" xmlns:a14="http://schemas.microsoft.com/office/drawing/2010/main" xmlns="" val="774123621"/>
                        </a:ext>
                      </a:extLst>
                    </a:gridCol>
                    <a:gridCol w="457200">
                      <a:extLst>
                        <a:ext uri="{9D8B030D-6E8A-4147-A177-3AD203B41FA5}">
                          <a16:colId xmlns:a16="http://schemas.microsoft.com/office/drawing/2014/main" xmlns:a14="http://schemas.microsoft.com/office/drawing/2010/main" xmlns="" val="4207472995"/>
                        </a:ext>
                      </a:extLst>
                    </a:gridCol>
                    <a:gridCol w="518160">
                      <a:extLst>
                        <a:ext uri="{9D8B030D-6E8A-4147-A177-3AD203B41FA5}">
                          <a16:colId xmlns:a16="http://schemas.microsoft.com/office/drawing/2014/main" xmlns:a14="http://schemas.microsoft.com/office/drawing/2010/main" xmlns="" val="4025217693"/>
                        </a:ext>
                      </a:extLst>
                    </a:gridCol>
                  </a:tblGrid>
                  <a:tr h="365633">
                    <a:tc>
                      <a:txBody>
                        <a:bodyPr/>
                        <a:lstStyle/>
                        <a:p>
                          <a:pPr algn="ctr" latinLnBrk="1"/>
                          <a:endParaRPr lang="ko-KR" altLang="en-US" dirty="0">
                            <a:solidFill>
                              <a:srgbClr val="193EB0"/>
                            </a:solidFill>
                            <a:latin typeface="Times New Roman" panose="02020603050405020304" pitchFamily="18" charset="0"/>
                            <a:cs typeface="Times New Roman" panose="02020603050405020304" pitchFamily="18" charset="0"/>
                          </a:endParaRPr>
                        </a:p>
                      </a:txBody>
                      <a:tcPr anchor="ctr">
                        <a:lnL w="12700" cmpd="sng">
                          <a:noFill/>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6350" cap="flat" cmpd="sng" algn="ctr">
                          <a:solidFill>
                            <a:schemeClr val="bg1">
                              <a:lumMod val="75000"/>
                            </a:schemeClr>
                          </a:solidFill>
                          <a:prstDash val="solid"/>
                          <a:round/>
                          <a:headEnd type="none" w="med" len="med"/>
                          <a:tailEnd type="none" w="med" len="med"/>
                        </a:lnTlToBr>
                        <a:lnBlToTr w="12700" cmpd="sng">
                          <a:noFill/>
                          <a:prstDash val="solid"/>
                        </a:lnBlToTr>
                        <a:solidFill>
                          <a:schemeClr val="bg1">
                            <a:lumMod val="85000"/>
                          </a:schemeClr>
                        </a:solidFill>
                      </a:tcPr>
                    </a:tc>
                    <a:tc>
                      <a:txBody>
                        <a:bodyPr/>
                        <a:lstStyle/>
                        <a:p>
                          <a:endParaRPr lang="ko-K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blipFill rotWithShape="0">
                          <a:blip r:embed="rId5"/>
                          <a:stretch>
                            <a:fillRect l="-231765" t="-1667" r="-374118" b="-336667"/>
                          </a:stretch>
                        </a:blipFill>
                      </a:tcPr>
                    </a:tc>
                    <a:tc>
                      <a:txBody>
                        <a:bodyPr/>
                        <a:lstStyle/>
                        <a:p>
                          <a:endParaRPr lang="ko-K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blipFill rotWithShape="0">
                          <a:blip r:embed="rId5"/>
                          <a:stretch>
                            <a:fillRect l="-356962" t="-1667" r="-302532" b="-336667"/>
                          </a:stretch>
                        </a:blipFill>
                      </a:tcPr>
                    </a:tc>
                    <a:tc>
                      <a:txBody>
                        <a:bodyPr/>
                        <a:lstStyle/>
                        <a:p>
                          <a:endParaRPr lang="ko-K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blipFill rotWithShape="0">
                          <a:blip r:embed="rId5"/>
                          <a:stretch>
                            <a:fillRect l="-462821" t="-1667" r="-206410" b="-336667"/>
                          </a:stretch>
                        </a:blipFill>
                      </a:tcPr>
                    </a:tc>
                    <a:tc>
                      <a:txBody>
                        <a:bodyPr/>
                        <a:lstStyle/>
                        <a:p>
                          <a:endParaRPr lang="ko-K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blipFill rotWithShape="0">
                          <a:blip r:embed="rId5"/>
                          <a:stretch>
                            <a:fillRect l="-585333" t="-1667" r="-114667" b="-336667"/>
                          </a:stretch>
                        </a:blipFill>
                      </a:tcPr>
                    </a:tc>
                    <a:tc>
                      <a:txBody>
                        <a:bodyPr/>
                        <a:lstStyle/>
                        <a:p>
                          <a:endParaRPr lang="ko-KR"/>
                        </a:p>
                      </a:txBody>
                      <a:tcPr anchor="ctr">
                        <a:lnL w="6350" cap="flat" cmpd="sng" algn="ctr">
                          <a:solidFill>
                            <a:schemeClr val="bg1">
                              <a:lumMod val="75000"/>
                            </a:schemeClr>
                          </a:solidFill>
                          <a:prstDash val="solid"/>
                          <a:round/>
                          <a:headEnd type="none" w="med" len="med"/>
                          <a:tailEnd type="none" w="med" len="med"/>
                        </a:lnL>
                        <a:lnR w="12700" cmpd="sng">
                          <a:noFill/>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blipFill rotWithShape="0">
                          <a:blip r:embed="rId5"/>
                          <a:stretch>
                            <a:fillRect l="-604706" t="-1667" r="-1176" b="-336667"/>
                          </a:stretch>
                        </a:blipFill>
                      </a:tcPr>
                    </a:tc>
                    <a:extLst>
                      <a:ext uri="{0D108BD9-81ED-4DB2-BD59-A6C34878D82A}">
                        <a16:rowId xmlns:a16="http://schemas.microsoft.com/office/drawing/2014/main" xmlns:a14="http://schemas.microsoft.com/office/drawing/2010/main" xmlns="" val="3892274807"/>
                      </a:ext>
                    </a:extLst>
                  </a:tr>
                  <a:tr h="304800">
                    <a:tc>
                      <a:txBody>
                        <a:bodyPr/>
                        <a:lstStyle/>
                        <a:p>
                          <a:pPr marL="0" algn="ctr" defTabSz="914400" rtl="0" eaLnBrk="1" latinLnBrk="1" hangingPunct="1"/>
                          <a:r>
                            <a:rPr lang="en-US" altLang="ko-KR" sz="1400" b="0" kern="1200" dirty="0">
                              <a:solidFill>
                                <a:srgbClr val="FF0000"/>
                              </a:solidFill>
                              <a:latin typeface="SamsungOne 700" panose="020B0803030303020204" pitchFamily="34" charset="0"/>
                              <a:ea typeface="SamsungOne 700" panose="020B0803030303020204" pitchFamily="34" charset="0"/>
                              <a:cs typeface="Times New Roman" panose="02020603050405020304" pitchFamily="18" charset="0"/>
                            </a:rPr>
                            <a:t>Doc. #1</a:t>
                          </a:r>
                          <a:endParaRPr lang="ko-KR" altLang="en-US" sz="1400" b="0" kern="1200" dirty="0">
                            <a:solidFill>
                              <a:srgbClr val="FF0000"/>
                            </a:solidFill>
                            <a:latin typeface="SamsungOne 700" panose="020B0803030303020204" pitchFamily="34" charset="0"/>
                            <a:ea typeface="SamsungOne 700" panose="020B0803030303020204" pitchFamily="34" charset="0"/>
                            <a:cs typeface="Times New Roman" panose="02020603050405020304" pitchFamily="18" charset="0"/>
                          </a:endParaRPr>
                        </a:p>
                      </a:txBody>
                      <a:tcPr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ko-K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blipFill rotWithShape="0">
                          <a:blip r:embed="rId5"/>
                          <a:stretch>
                            <a:fillRect l="-231765" t="-122000" r="-374118" b="-304000"/>
                          </a:stretch>
                        </a:blipFill>
                      </a:tcPr>
                    </a:tc>
                    <a:tc>
                      <a:txBody>
                        <a:bodyPr/>
                        <a:lstStyle/>
                        <a:p>
                          <a:endParaRPr lang="ko-K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blipFill rotWithShape="0">
                          <a:blip r:embed="rId5"/>
                          <a:stretch>
                            <a:fillRect l="-356962" t="-122000" r="-302532" b="-304000"/>
                          </a:stretch>
                        </a:blipFill>
                      </a:tcPr>
                    </a:tc>
                    <a:tc>
                      <a:txBody>
                        <a:bodyPr/>
                        <a:lstStyle/>
                        <a:p>
                          <a:endParaRPr lang="ko-K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blipFill rotWithShape="0">
                          <a:blip r:embed="rId5"/>
                          <a:stretch>
                            <a:fillRect l="-462821" t="-122000" r="-206410" b="-304000"/>
                          </a:stretch>
                        </a:blipFill>
                      </a:tcPr>
                    </a:tc>
                    <a:tc>
                      <a:txBody>
                        <a:bodyPr/>
                        <a:lstStyle/>
                        <a:p>
                          <a:endParaRPr lang="ko-K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blipFill rotWithShape="0">
                          <a:blip r:embed="rId5"/>
                          <a:stretch>
                            <a:fillRect l="-585333" t="-122000" r="-114667" b="-304000"/>
                          </a:stretch>
                        </a:blipFill>
                      </a:tcPr>
                    </a:tc>
                    <a:tc>
                      <a:txBody>
                        <a:bodyPr/>
                        <a:lstStyle/>
                        <a:p>
                          <a:endParaRPr lang="ko-KR"/>
                        </a:p>
                      </a:txBody>
                      <a:tcPr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blipFill rotWithShape="0">
                          <a:blip r:embed="rId5"/>
                          <a:stretch>
                            <a:fillRect l="-604706" t="-122000" r="-1176" b="-304000"/>
                          </a:stretch>
                        </a:blipFill>
                      </a:tcPr>
                    </a:tc>
                    <a:extLst>
                      <a:ext uri="{0D108BD9-81ED-4DB2-BD59-A6C34878D82A}">
                        <a16:rowId xmlns:a16="http://schemas.microsoft.com/office/drawing/2014/main" xmlns:a14="http://schemas.microsoft.com/office/drawing/2010/main" xmlns="" val="1755547425"/>
                      </a:ext>
                    </a:extLst>
                  </a:tr>
                  <a:tr h="304800">
                    <a:tc>
                      <a:txBody>
                        <a:bodyPr/>
                        <a:lstStyle/>
                        <a:p>
                          <a:pPr marL="0" algn="ctr" defTabSz="914400" rtl="0" eaLnBrk="1" latinLnBrk="1" hangingPunct="1"/>
                          <a:r>
                            <a:rPr lang="en-US" altLang="ko-KR" sz="1400" b="0" kern="1200" dirty="0">
                              <a:solidFill>
                                <a:srgbClr val="FF0000"/>
                              </a:solidFill>
                              <a:latin typeface="SamsungOne 700" panose="020B0803030303020204" pitchFamily="34" charset="0"/>
                              <a:ea typeface="SamsungOne 700" panose="020B0803030303020204" pitchFamily="34" charset="0"/>
                              <a:cs typeface="Times New Roman" panose="02020603050405020304" pitchFamily="18" charset="0"/>
                            </a:rPr>
                            <a:t>Doc. #2</a:t>
                          </a:r>
                          <a:endParaRPr lang="ko-KR" altLang="en-US" sz="1400" b="0" kern="1200" dirty="0">
                            <a:solidFill>
                              <a:srgbClr val="FF0000"/>
                            </a:solidFill>
                            <a:latin typeface="SamsungOne 700" panose="020B0803030303020204" pitchFamily="34" charset="0"/>
                            <a:ea typeface="SamsungOne 700" panose="020B0803030303020204" pitchFamily="34" charset="0"/>
                            <a:cs typeface="Times New Roman" panose="02020603050405020304" pitchFamily="18" charset="0"/>
                          </a:endParaRPr>
                        </a:p>
                      </a:txBody>
                      <a:tcPr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ko-K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blipFill rotWithShape="0">
                          <a:blip r:embed="rId5"/>
                          <a:stretch>
                            <a:fillRect l="-231765" t="-217647" r="-374118" b="-198039"/>
                          </a:stretch>
                        </a:blipFill>
                      </a:tcPr>
                    </a:tc>
                    <a:tc>
                      <a:txBody>
                        <a:bodyPr/>
                        <a:lstStyle/>
                        <a:p>
                          <a:endParaRPr lang="ko-K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blipFill rotWithShape="0">
                          <a:blip r:embed="rId5"/>
                          <a:stretch>
                            <a:fillRect l="-356962" t="-217647" r="-302532" b="-198039"/>
                          </a:stretch>
                        </a:blipFill>
                      </a:tcPr>
                    </a:tc>
                    <a:tc>
                      <a:txBody>
                        <a:bodyPr/>
                        <a:lstStyle/>
                        <a:p>
                          <a:endParaRPr lang="ko-K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blipFill rotWithShape="0">
                          <a:blip r:embed="rId5"/>
                          <a:stretch>
                            <a:fillRect l="-462821" t="-217647" r="-206410" b="-198039"/>
                          </a:stretch>
                        </a:blipFill>
                      </a:tcPr>
                    </a:tc>
                    <a:tc>
                      <a:txBody>
                        <a:bodyPr/>
                        <a:lstStyle/>
                        <a:p>
                          <a:endParaRPr lang="ko-K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blipFill rotWithShape="0">
                          <a:blip r:embed="rId5"/>
                          <a:stretch>
                            <a:fillRect l="-585333" t="-217647" r="-114667" b="-198039"/>
                          </a:stretch>
                        </a:blipFill>
                      </a:tcPr>
                    </a:tc>
                    <a:tc>
                      <a:txBody>
                        <a:bodyPr/>
                        <a:lstStyle/>
                        <a:p>
                          <a:endParaRPr lang="ko-KR"/>
                        </a:p>
                      </a:txBody>
                      <a:tcPr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blipFill rotWithShape="0">
                          <a:blip r:embed="rId5"/>
                          <a:stretch>
                            <a:fillRect l="-604706" t="-217647" r="-1176" b="-198039"/>
                          </a:stretch>
                        </a:blipFill>
                      </a:tcPr>
                    </a:tc>
                    <a:extLst>
                      <a:ext uri="{0D108BD9-81ED-4DB2-BD59-A6C34878D82A}">
                        <a16:rowId xmlns:a16="http://schemas.microsoft.com/office/drawing/2014/main" xmlns:a14="http://schemas.microsoft.com/office/drawing/2010/main" xmlns="" val="3203397014"/>
                      </a:ext>
                    </a:extLst>
                  </a:tr>
                  <a:tr h="304800">
                    <a:tc>
                      <a:txBody>
                        <a:bodyPr/>
                        <a:lstStyle/>
                        <a:p>
                          <a:pPr marL="0" algn="ctr" defTabSz="914400" rtl="0" eaLnBrk="1" latinLnBrk="1" hangingPunct="1"/>
                          <a:r>
                            <a:rPr lang="en-US" altLang="ko-KR" sz="1400" b="0" kern="1200" dirty="0">
                              <a:solidFill>
                                <a:srgbClr val="FF0000"/>
                              </a:solidFill>
                              <a:latin typeface="SamsungOne 700" panose="020B0803030303020204" pitchFamily="34" charset="0"/>
                              <a:ea typeface="SamsungOne 700" panose="020B0803030303020204" pitchFamily="34" charset="0"/>
                              <a:cs typeface="Times New Roman" panose="02020603050405020304" pitchFamily="18" charset="0"/>
                            </a:rPr>
                            <a:t>Doc. #3</a:t>
                          </a:r>
                          <a:endParaRPr lang="ko-KR" altLang="en-US" sz="1400" b="0" kern="1200" dirty="0">
                            <a:solidFill>
                              <a:srgbClr val="FF0000"/>
                            </a:solidFill>
                            <a:latin typeface="SamsungOne 700" panose="020B0803030303020204" pitchFamily="34" charset="0"/>
                            <a:ea typeface="SamsungOne 700" panose="020B0803030303020204" pitchFamily="34" charset="0"/>
                            <a:cs typeface="Times New Roman" panose="02020603050405020304" pitchFamily="18" charset="0"/>
                          </a:endParaRPr>
                        </a:p>
                      </a:txBody>
                      <a:tcPr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ko-K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blipFill rotWithShape="0">
                          <a:blip r:embed="rId5"/>
                          <a:stretch>
                            <a:fillRect l="-231765" t="-324000" r="-374118" b="-102000"/>
                          </a:stretch>
                        </a:blipFill>
                      </a:tcPr>
                    </a:tc>
                    <a:tc>
                      <a:txBody>
                        <a:bodyPr/>
                        <a:lstStyle/>
                        <a:p>
                          <a:endParaRPr lang="ko-K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blipFill rotWithShape="0">
                          <a:blip r:embed="rId5"/>
                          <a:stretch>
                            <a:fillRect l="-356962" t="-324000" r="-302532" b="-102000"/>
                          </a:stretch>
                        </a:blipFill>
                      </a:tcPr>
                    </a:tc>
                    <a:tc>
                      <a:txBody>
                        <a:bodyPr/>
                        <a:lstStyle/>
                        <a:p>
                          <a:endParaRPr lang="ko-K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blipFill rotWithShape="0">
                          <a:blip r:embed="rId5"/>
                          <a:stretch>
                            <a:fillRect l="-462821" t="-324000" r="-206410" b="-102000"/>
                          </a:stretch>
                        </a:blipFill>
                      </a:tcPr>
                    </a:tc>
                    <a:tc>
                      <a:txBody>
                        <a:bodyPr/>
                        <a:lstStyle/>
                        <a:p>
                          <a:endParaRPr lang="ko-K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blipFill rotWithShape="0">
                          <a:blip r:embed="rId5"/>
                          <a:stretch>
                            <a:fillRect l="-585333" t="-324000" r="-114667" b="-102000"/>
                          </a:stretch>
                        </a:blipFill>
                      </a:tcPr>
                    </a:tc>
                    <a:tc>
                      <a:txBody>
                        <a:bodyPr/>
                        <a:lstStyle/>
                        <a:p>
                          <a:endParaRPr lang="ko-KR"/>
                        </a:p>
                      </a:txBody>
                      <a:tcPr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blipFill rotWithShape="0">
                          <a:blip r:embed="rId5"/>
                          <a:stretch>
                            <a:fillRect l="-604706" t="-324000" r="-1176" b="-102000"/>
                          </a:stretch>
                        </a:blipFill>
                      </a:tcPr>
                    </a:tc>
                    <a:extLst>
                      <a:ext uri="{0D108BD9-81ED-4DB2-BD59-A6C34878D82A}">
                        <a16:rowId xmlns:a16="http://schemas.microsoft.com/office/drawing/2014/main" xmlns:a14="http://schemas.microsoft.com/office/drawing/2010/main" xmlns="" val="2730227152"/>
                      </a:ext>
                    </a:extLst>
                  </a:tr>
                  <a:tr h="304800">
                    <a:tc>
                      <a:txBody>
                        <a:bodyPr/>
                        <a:lstStyle/>
                        <a:p>
                          <a:endParaRPr lang="ko-KR"/>
                        </a:p>
                      </a:txBody>
                      <a:tcPr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blipFill rotWithShape="0">
                          <a:blip r:embed="rId5"/>
                          <a:stretch>
                            <a:fillRect t="-424000" r="-204569" b="-2000"/>
                          </a:stretch>
                        </a:blipFill>
                      </a:tcPr>
                    </a:tc>
                    <a:tc>
                      <a:txBody>
                        <a:bodyPr/>
                        <a:lstStyle/>
                        <a:p>
                          <a:pPr marL="0" marR="0" indent="0" algn="ctr" defTabSz="914400" rtl="0" eaLnBrk="1" fontAlgn="base" latinLnBrk="1" hangingPunct="1">
                            <a:lnSpc>
                              <a:spcPct val="100000"/>
                            </a:lnSpc>
                            <a:spcBef>
                              <a:spcPts val="0"/>
                            </a:spcBef>
                            <a:spcAft>
                              <a:spcPts val="0"/>
                            </a:spcAft>
                          </a:pPr>
                          <a:endParaRPr lang="ko-KR" altLang="en-US" sz="1100" b="0" kern="120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base" latinLnBrk="1" hangingPunct="1">
                            <a:lnSpc>
                              <a:spcPct val="100000"/>
                            </a:lnSpc>
                            <a:spcBef>
                              <a:spcPts val="0"/>
                            </a:spcBef>
                            <a:spcAft>
                              <a:spcPts val="0"/>
                            </a:spcAft>
                          </a:pPr>
                          <a:endParaRPr lang="ko-KR" altLang="en-US" sz="1100" b="0" kern="120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base" latinLnBrk="1" hangingPunct="1">
                            <a:lnSpc>
                              <a:spcPct val="100000"/>
                            </a:lnSpc>
                            <a:spcBef>
                              <a:spcPts val="0"/>
                            </a:spcBef>
                            <a:spcAft>
                              <a:spcPts val="0"/>
                            </a:spcAft>
                          </a:pPr>
                          <a:endParaRPr lang="ko-KR" altLang="en-US" sz="1100" b="0" kern="120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base" latinLnBrk="1" hangingPunct="1">
                            <a:lnSpc>
                              <a:spcPct val="100000"/>
                            </a:lnSpc>
                            <a:spcBef>
                              <a:spcPts val="0"/>
                            </a:spcBef>
                            <a:spcAft>
                              <a:spcPts val="0"/>
                            </a:spcAft>
                          </a:pPr>
                          <a:endParaRPr lang="ko-KR" altLang="en-US" sz="11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base" latinLnBrk="1" hangingPunct="1">
                            <a:lnSpc>
                              <a:spcPct val="100000"/>
                            </a:lnSpc>
                            <a:spcBef>
                              <a:spcPts val="0"/>
                            </a:spcBef>
                            <a:spcAft>
                              <a:spcPts val="0"/>
                            </a:spcAft>
                          </a:pPr>
                          <a:endParaRPr lang="ko-KR" altLang="en-US" sz="11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a14="http://schemas.microsoft.com/office/drawing/2010/main" xmlns="" val="4250342036"/>
                      </a:ext>
                    </a:extLst>
                  </a:tr>
                </a:tbl>
              </a:graphicData>
            </a:graphic>
          </p:graphicFrame>
        </mc:Fallback>
      </mc:AlternateContent>
      <p:grpSp>
        <p:nvGrpSpPr>
          <p:cNvPr id="4" name="그룹 3"/>
          <p:cNvGrpSpPr/>
          <p:nvPr/>
        </p:nvGrpSpPr>
        <p:grpSpPr>
          <a:xfrm>
            <a:off x="4425483" y="5088203"/>
            <a:ext cx="1066796" cy="331796"/>
            <a:chOff x="4532267" y="5066240"/>
            <a:chExt cx="1066796" cy="331796"/>
          </a:xfrm>
        </p:grpSpPr>
        <p:sp>
          <p:nvSpPr>
            <p:cNvPr id="24" name="오른쪽 화살표 11">
              <a:extLst>
                <a:ext uri="{FF2B5EF4-FFF2-40B4-BE49-F238E27FC236}">
                  <a16:creationId xmlns:a16="http://schemas.microsoft.com/office/drawing/2014/main" id="{9740AE41-9823-4B0E-9788-F35512C894EE}"/>
                </a:ext>
              </a:extLst>
            </p:cNvPr>
            <p:cNvSpPr/>
            <p:nvPr/>
          </p:nvSpPr>
          <p:spPr>
            <a:xfrm>
              <a:off x="5083810" y="5066240"/>
              <a:ext cx="515253" cy="331796"/>
            </a:xfrm>
            <a:prstGeom prst="rightArrow">
              <a:avLst/>
            </a:prstGeom>
            <a:gradFill flip="none" rotWithShape="1">
              <a:gsLst>
                <a:gs pos="100000">
                  <a:schemeClr val="bg1">
                    <a:lumMod val="65000"/>
                  </a:schemeClr>
                </a:gs>
                <a:gs pos="0">
                  <a:schemeClr val="bg1">
                    <a:lumMod val="75000"/>
                    <a:alpha val="0"/>
                  </a:schemeClr>
                </a:gs>
              </a:gsLst>
              <a:lin ang="0" scaled="0"/>
              <a:tileRect/>
            </a:gradFill>
            <a:ln>
              <a:noFill/>
            </a:ln>
          </p:spPr>
          <p:style>
            <a:lnRef idx="2">
              <a:schemeClr val="accent6">
                <a:shade val="50000"/>
              </a:schemeClr>
            </a:lnRef>
            <a:fillRef idx="1">
              <a:schemeClr val="accent6"/>
            </a:fillRef>
            <a:effectRef idx="0">
              <a:schemeClr val="accent6"/>
            </a:effectRef>
            <a:fontRef idx="minor">
              <a:schemeClr val="lt1"/>
            </a:fontRef>
          </p:style>
          <p:txBody>
            <a:bodyPr wrap="none" lIns="0" tIns="0" rIns="0" bIns="0" rtlCol="0" anchor="ctr">
              <a:noAutofit/>
              <a:scene3d>
                <a:camera prst="orthographicFront"/>
                <a:lightRig rig="threePt" dir="t"/>
              </a:scene3d>
              <a:sp3d extrusionH="12700">
                <a:bevelT w="0" h="6350"/>
                <a:contourClr>
                  <a:schemeClr val="bg1"/>
                </a:contourClr>
              </a:sp3d>
            </a:bodyPr>
            <a:lstStyle/>
            <a:p>
              <a:pPr algn="ctr" defTabSz="705455" latinLnBrk="0">
                <a:lnSpc>
                  <a:spcPct val="110000"/>
                </a:lnSpc>
                <a:buClr>
                  <a:srgbClr val="F06325"/>
                </a:buClr>
                <a:buSzPct val="80000"/>
              </a:pPr>
              <a:endParaRPr lang="ko-KR" altLang="en-US" sz="2467">
                <a:solidFill>
                  <a:schemeClr val="bg1"/>
                </a:solidFill>
                <a:latin typeface="KoPub돋움체 Medium" panose="02020603020101020101" pitchFamily="18" charset="-127"/>
                <a:ea typeface="KoPub돋움체 Medium" panose="02020603020101020101" pitchFamily="18" charset="-127"/>
                <a:cs typeface="Arial" charset="0"/>
              </a:endParaRPr>
            </a:p>
          </p:txBody>
        </p:sp>
        <p:sp>
          <p:nvSpPr>
            <p:cNvPr id="25" name="오른쪽 화살표 11">
              <a:extLst>
                <a:ext uri="{FF2B5EF4-FFF2-40B4-BE49-F238E27FC236}">
                  <a16:creationId xmlns:a16="http://schemas.microsoft.com/office/drawing/2014/main" id="{9740AE41-9823-4B0E-9788-F35512C894EE}"/>
                </a:ext>
              </a:extLst>
            </p:cNvPr>
            <p:cNvSpPr/>
            <p:nvPr/>
          </p:nvSpPr>
          <p:spPr>
            <a:xfrm rot="10800000">
              <a:off x="4532267" y="5066240"/>
              <a:ext cx="515253" cy="331796"/>
            </a:xfrm>
            <a:prstGeom prst="rightArrow">
              <a:avLst/>
            </a:prstGeom>
            <a:gradFill flip="none" rotWithShape="1">
              <a:gsLst>
                <a:gs pos="100000">
                  <a:schemeClr val="bg1">
                    <a:lumMod val="65000"/>
                  </a:schemeClr>
                </a:gs>
                <a:gs pos="0">
                  <a:schemeClr val="bg1">
                    <a:lumMod val="75000"/>
                    <a:alpha val="0"/>
                  </a:schemeClr>
                </a:gs>
              </a:gsLst>
              <a:lin ang="0" scaled="0"/>
              <a:tileRect/>
            </a:gradFill>
            <a:ln>
              <a:noFill/>
            </a:ln>
          </p:spPr>
          <p:style>
            <a:lnRef idx="2">
              <a:schemeClr val="accent6">
                <a:shade val="50000"/>
              </a:schemeClr>
            </a:lnRef>
            <a:fillRef idx="1">
              <a:schemeClr val="accent6"/>
            </a:fillRef>
            <a:effectRef idx="0">
              <a:schemeClr val="accent6"/>
            </a:effectRef>
            <a:fontRef idx="minor">
              <a:schemeClr val="lt1"/>
            </a:fontRef>
          </p:style>
          <p:txBody>
            <a:bodyPr wrap="none" lIns="0" tIns="0" rIns="0" bIns="0" rtlCol="0" anchor="ctr">
              <a:noAutofit/>
              <a:scene3d>
                <a:camera prst="orthographicFront"/>
                <a:lightRig rig="threePt" dir="t"/>
              </a:scene3d>
              <a:sp3d extrusionH="12700">
                <a:bevelT w="0" h="6350"/>
                <a:contourClr>
                  <a:schemeClr val="bg1"/>
                </a:contourClr>
              </a:sp3d>
            </a:bodyPr>
            <a:lstStyle/>
            <a:p>
              <a:pPr algn="ctr" defTabSz="705455" latinLnBrk="0">
                <a:lnSpc>
                  <a:spcPct val="110000"/>
                </a:lnSpc>
                <a:buClr>
                  <a:srgbClr val="F06325"/>
                </a:buClr>
                <a:buSzPct val="80000"/>
              </a:pPr>
              <a:endParaRPr lang="ko-KR" altLang="en-US" sz="2467">
                <a:solidFill>
                  <a:schemeClr val="bg1"/>
                </a:solidFill>
                <a:latin typeface="KoPub돋움체 Medium" panose="02020603020101020101" pitchFamily="18" charset="-127"/>
                <a:ea typeface="KoPub돋움체 Medium" panose="02020603020101020101" pitchFamily="18" charset="-127"/>
                <a:cs typeface="Arial" charset="0"/>
              </a:endParaRPr>
            </a:p>
          </p:txBody>
        </p:sp>
      </p:grpSp>
    </p:spTree>
    <p:extLst>
      <p:ext uri="{BB962C8B-B14F-4D97-AF65-F5344CB8AC3E}">
        <p14:creationId xmlns:p14="http://schemas.microsoft.com/office/powerpoint/2010/main" val="230066597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그룹 10">
            <a:extLst>
              <a:ext uri="{FF2B5EF4-FFF2-40B4-BE49-F238E27FC236}">
                <a16:creationId xmlns:a16="http://schemas.microsoft.com/office/drawing/2014/main" id="{6CA121DE-72AE-47F9-95CF-47AF53F4D1D4}"/>
              </a:ext>
            </a:extLst>
          </p:cNvPr>
          <p:cNvGrpSpPr/>
          <p:nvPr/>
        </p:nvGrpSpPr>
        <p:grpSpPr>
          <a:xfrm>
            <a:off x="349102" y="525055"/>
            <a:ext cx="9259718" cy="5683658"/>
            <a:chOff x="349102" y="525055"/>
            <a:chExt cx="9259718" cy="5683658"/>
          </a:xfrm>
        </p:grpSpPr>
        <p:sp>
          <p:nvSpPr>
            <p:cNvPr id="15" name="직사각형 14">
              <a:extLst>
                <a:ext uri="{FF2B5EF4-FFF2-40B4-BE49-F238E27FC236}">
                  <a16:creationId xmlns:a16="http://schemas.microsoft.com/office/drawing/2014/main" id="{D2960405-F9C1-48F9-B4E7-567B210E756E}"/>
                </a:ext>
              </a:extLst>
            </p:cNvPr>
            <p:cNvSpPr/>
            <p:nvPr/>
          </p:nvSpPr>
          <p:spPr>
            <a:xfrm>
              <a:off x="558800" y="525055"/>
              <a:ext cx="9050020"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600" dirty="0">
                  <a:solidFill>
                    <a:schemeClr val="bg1">
                      <a:lumMod val="95000"/>
                    </a:schemeClr>
                  </a:solidFill>
                  <a:latin typeface="SamsungOne 700" panose="020B0803030303020204" pitchFamily="34" charset="0"/>
                  <a:ea typeface="SamsungOne 700" panose="020B0803030303020204" pitchFamily="34" charset="0"/>
                </a:rPr>
                <a:t>UNIT 6. </a:t>
              </a:r>
              <a:br>
                <a:rPr lang="en-US" altLang="ko-KR" dirty="0">
                  <a:solidFill>
                    <a:schemeClr val="bg1">
                      <a:lumMod val="95000"/>
                    </a:schemeClr>
                  </a:solidFill>
                  <a:latin typeface="SamsungOne 700" panose="020B0803030303020204" pitchFamily="34" charset="0"/>
                  <a:ea typeface="SamsungOne 700" panose="020B0803030303020204" pitchFamily="34" charset="0"/>
                </a:rPr>
              </a:br>
              <a:r>
                <a:rPr lang="en-US" altLang="ko-KR" sz="2000" dirty="0">
                  <a:solidFill>
                    <a:schemeClr val="bg1">
                      <a:lumMod val="95000"/>
                    </a:schemeClr>
                  </a:solidFill>
                  <a:latin typeface="SamsungOne 700" panose="020B0803030303020204" pitchFamily="34" charset="0"/>
                  <a:ea typeface="SamsungOne 700" panose="020B0803030303020204" pitchFamily="34" charset="0"/>
                </a:rPr>
                <a:t>6.6. </a:t>
              </a:r>
              <a:r>
                <a:rPr lang="en-US" altLang="ko-KR" sz="2000" dirty="0">
                  <a:solidFill>
                    <a:schemeClr val="bg1">
                      <a:lumMod val="95000"/>
                    </a:schemeClr>
                  </a:solidFill>
                  <a:latin typeface="SamsungOne 400" panose="020B0503030303020204" pitchFamily="34" charset="0"/>
                  <a:ea typeface="SamsungOne 400" panose="020B0503030303020204" pitchFamily="34" charset="0"/>
                </a:rPr>
                <a:t>Classification Analysis</a:t>
              </a:r>
            </a:p>
          </p:txBody>
        </p:sp>
        <p:grpSp>
          <p:nvGrpSpPr>
            <p:cNvPr id="16" name="그룹 15">
              <a:extLst>
                <a:ext uri="{FF2B5EF4-FFF2-40B4-BE49-F238E27FC236}">
                  <a16:creationId xmlns:a16="http://schemas.microsoft.com/office/drawing/2014/main" id="{79B6BB01-864A-40A1-82E5-2FA02392C590}"/>
                </a:ext>
              </a:extLst>
            </p:cNvPr>
            <p:cNvGrpSpPr/>
            <p:nvPr/>
          </p:nvGrpSpPr>
          <p:grpSpPr>
            <a:xfrm>
              <a:off x="349102" y="1528482"/>
              <a:ext cx="9259718" cy="4680231"/>
              <a:chOff x="349102" y="1523719"/>
              <a:chExt cx="9259718" cy="4680231"/>
            </a:xfrm>
          </p:grpSpPr>
          <p:pic>
            <p:nvPicPr>
              <p:cNvPr id="21" name="그림 20">
                <a:extLst>
                  <a:ext uri="{FF2B5EF4-FFF2-40B4-BE49-F238E27FC236}">
                    <a16:creationId xmlns:a16="http://schemas.microsoft.com/office/drawing/2014/main" id="{A48BDB36-7A17-49F6-B652-3B98FED5775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5537" t="17743" r="5537" b="41581"/>
              <a:stretch/>
            </p:blipFill>
            <p:spPr>
              <a:xfrm>
                <a:off x="349102" y="1968501"/>
                <a:ext cx="9259718" cy="4235449"/>
              </a:xfrm>
              <a:prstGeom prst="rect">
                <a:avLst/>
              </a:prstGeom>
              <a:noFill/>
              <a:ln>
                <a:noFill/>
              </a:ln>
            </p:spPr>
          </p:pic>
          <p:grpSp>
            <p:nvGrpSpPr>
              <p:cNvPr id="22" name="그룹 21">
                <a:extLst>
                  <a:ext uri="{FF2B5EF4-FFF2-40B4-BE49-F238E27FC236}">
                    <a16:creationId xmlns:a16="http://schemas.microsoft.com/office/drawing/2014/main" id="{4F838222-7E40-4D16-8AE7-DC4EB8547EB5}"/>
                  </a:ext>
                </a:extLst>
              </p:cNvPr>
              <p:cNvGrpSpPr/>
              <p:nvPr/>
            </p:nvGrpSpPr>
            <p:grpSpPr>
              <a:xfrm>
                <a:off x="1749423" y="3934249"/>
                <a:ext cx="6403977" cy="584200"/>
                <a:chOff x="4778069" y="4391025"/>
                <a:chExt cx="2349160" cy="431802"/>
              </a:xfrm>
            </p:grpSpPr>
            <p:sp>
              <p:nvSpPr>
                <p:cNvPr id="24" name="직사각형 23">
                  <a:extLst>
                    <a:ext uri="{FF2B5EF4-FFF2-40B4-BE49-F238E27FC236}">
                      <a16:creationId xmlns:a16="http://schemas.microsoft.com/office/drawing/2014/main" id="{31A59871-9738-409A-9745-1EB0AB99A8DB}"/>
                    </a:ext>
                  </a:extLst>
                </p:cNvPr>
                <p:cNvSpPr/>
                <p:nvPr/>
              </p:nvSpPr>
              <p:spPr>
                <a:xfrm>
                  <a:off x="4778069" y="4391025"/>
                  <a:ext cx="2349160" cy="431802"/>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scene3d>
                    <a:camera prst="orthographicFront"/>
                    <a:lightRig rig="threePt" dir="t"/>
                  </a:scene3d>
                  <a:sp3d>
                    <a:bevelT w="0" h="6350"/>
                  </a:sp3d>
                </a:bodyPr>
                <a:lstStyle/>
                <a:p>
                  <a:pPr algn="ctr"/>
                  <a:endParaRPr lang="ko-KR" altLang="en-US" sz="2000"/>
                </a:p>
              </p:txBody>
            </p:sp>
            <p:sp>
              <p:nvSpPr>
                <p:cNvPr id="25" name="직사각형 133">
                  <a:extLst>
                    <a:ext uri="{FF2B5EF4-FFF2-40B4-BE49-F238E27FC236}">
                      <a16:creationId xmlns:a16="http://schemas.microsoft.com/office/drawing/2014/main" id="{BCE92947-8AB1-46CD-BFAC-88D547EFB649}"/>
                    </a:ext>
                  </a:extLst>
                </p:cNvPr>
                <p:cNvSpPr/>
                <p:nvPr/>
              </p:nvSpPr>
              <p:spPr>
                <a:xfrm>
                  <a:off x="4852511" y="4493182"/>
                  <a:ext cx="2200275" cy="2274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lgn="ctr"/>
                  <a:r>
                    <a:rPr lang="en-US" altLang="ko-KR" sz="2000" dirty="0">
                      <a:solidFill>
                        <a:schemeClr val="bg1"/>
                      </a:solidFill>
                      <a:latin typeface="SamsungOne 700" panose="020B0803030303020204" pitchFamily="34" charset="0"/>
                      <a:ea typeface="SamsungOne 700" panose="020B0803030303020204" pitchFamily="34" charset="0"/>
                      <a:cs typeface="Samsung Sharp Sans" pitchFamily="2" charset="0"/>
                    </a:rPr>
                    <a:t>Follow practice steps on ‘ex_0611.ipynb’ file.</a:t>
                  </a:r>
                  <a:endParaRPr lang="ko-KR" altLang="en-US" sz="2000" dirty="0">
                    <a:solidFill>
                      <a:schemeClr val="bg1"/>
                    </a:solidFill>
                    <a:latin typeface="SamsungOne 700" panose="020B0803030303020204" pitchFamily="34" charset="0"/>
                    <a:ea typeface="Samsung Sharp Sans" pitchFamily="2" charset="0"/>
                    <a:cs typeface="Samsung Sharp Sans" pitchFamily="2" charset="0"/>
                  </a:endParaRPr>
                </a:p>
              </p:txBody>
            </p:sp>
          </p:grpSp>
          <p:sp>
            <p:nvSpPr>
              <p:cNvPr id="23" name="직사각형 22">
                <a:extLst>
                  <a:ext uri="{FF2B5EF4-FFF2-40B4-BE49-F238E27FC236}">
                    <a16:creationId xmlns:a16="http://schemas.microsoft.com/office/drawing/2014/main" id="{4FF2CBCB-B134-4097-89BB-DE4D3CB9689A}"/>
                  </a:ext>
                </a:extLst>
              </p:cNvPr>
              <p:cNvSpPr/>
              <p:nvPr/>
            </p:nvSpPr>
            <p:spPr>
              <a:xfrm>
                <a:off x="546895" y="1523719"/>
                <a:ext cx="8797130"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3200" dirty="0">
                    <a:solidFill>
                      <a:schemeClr val="tx1">
                        <a:lumMod val="95000"/>
                        <a:lumOff val="5000"/>
                      </a:schemeClr>
                    </a:solidFill>
                    <a:latin typeface="Samsung Sharp Sans" pitchFamily="2" charset="0"/>
                    <a:ea typeface="Samsung Sharp Sans" pitchFamily="2" charset="0"/>
                    <a:cs typeface="Samsung Sharp Sans" pitchFamily="2" charset="0"/>
                  </a:rPr>
                  <a:t>Coding Exercise #0611</a:t>
                </a:r>
              </a:p>
            </p:txBody>
          </p:sp>
        </p:grpSp>
      </p:grpSp>
    </p:spTree>
    <p:extLst>
      <p:ext uri="{BB962C8B-B14F-4D97-AF65-F5344CB8AC3E}">
        <p14:creationId xmlns:p14="http://schemas.microsoft.com/office/powerpoint/2010/main" val="135463818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C28ED3EF-6A4B-4140-875F-6A436FD3463D}"/>
              </a:ext>
            </a:extLst>
          </p:cNvPr>
          <p:cNvGrpSpPr/>
          <p:nvPr/>
        </p:nvGrpSpPr>
        <p:grpSpPr>
          <a:xfrm>
            <a:off x="558799" y="525055"/>
            <a:ext cx="5016501" cy="834793"/>
            <a:chOff x="558799" y="525055"/>
            <a:chExt cx="5016501" cy="834793"/>
          </a:xfrm>
        </p:grpSpPr>
        <p:sp>
          <p:nvSpPr>
            <p:cNvPr id="11" name="직사각형 133">
              <a:extLst>
                <a:ext uri="{FF2B5EF4-FFF2-40B4-BE49-F238E27FC236}">
                  <a16:creationId xmlns:a16="http://schemas.microsoft.com/office/drawing/2014/main" id="{B4CCC751-E401-45D1-9790-0ED9B68DC5BE}"/>
                </a:ext>
              </a:extLst>
            </p:cNvPr>
            <p:cNvSpPr/>
            <p:nvPr/>
          </p:nvSpPr>
          <p:spPr>
            <a:xfrm>
              <a:off x="558799" y="928961"/>
              <a:ext cx="5016501" cy="4308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2800" dirty="0">
                  <a:solidFill>
                    <a:schemeClr val="bg1"/>
                  </a:solidFill>
                  <a:latin typeface="Samsung Sharp Sans" pitchFamily="2" charset="0"/>
                  <a:ea typeface="Samsung Sharp Sans" pitchFamily="2" charset="0"/>
                  <a:cs typeface="Samsung Sharp Sans" pitchFamily="2" charset="0"/>
                </a:rPr>
                <a:t>Machine Learning - Part </a:t>
              </a:r>
              <a:r>
                <a:rPr lang="en-US" altLang="ko-KR" sz="2800" dirty="0" err="1">
                  <a:solidFill>
                    <a:schemeClr val="bg1"/>
                  </a:solidFill>
                  <a:latin typeface="Samsung Sharp Sans" pitchFamily="2" charset="0"/>
                  <a:ea typeface="Samsung Sharp Sans" pitchFamily="2" charset="0"/>
                  <a:cs typeface="Samsung Sharp Sans" pitchFamily="2" charset="0"/>
                </a:rPr>
                <a:t>IIl</a:t>
              </a:r>
              <a:r>
                <a:rPr lang="en-US" altLang="ko-KR" sz="2800" dirty="0">
                  <a:solidFill>
                    <a:schemeClr val="bg1"/>
                  </a:solidFill>
                  <a:latin typeface="Samsung Sharp Sans" pitchFamily="2" charset="0"/>
                  <a:ea typeface="Samsung Sharp Sans" pitchFamily="2" charset="0"/>
                  <a:cs typeface="Samsung Sharp Sans" pitchFamily="2" charset="0"/>
                </a:rPr>
                <a:t>  </a:t>
              </a:r>
            </a:p>
          </p:txBody>
        </p:sp>
        <p:sp>
          <p:nvSpPr>
            <p:cNvPr id="12" name="Rectangle 4">
              <a:extLst>
                <a:ext uri="{FF2B5EF4-FFF2-40B4-BE49-F238E27FC236}">
                  <a16:creationId xmlns:a16="http://schemas.microsoft.com/office/drawing/2014/main" id="{0FE23D60-5861-4FD7-85F1-FA6CCA56154A}"/>
                </a:ext>
              </a:extLst>
            </p:cNvPr>
            <p:cNvSpPr/>
            <p:nvPr/>
          </p:nvSpPr>
          <p:spPr>
            <a:xfrm>
              <a:off x="558800" y="525055"/>
              <a:ext cx="1075615" cy="246221"/>
            </a:xfrm>
            <a:prstGeom prst="rect">
              <a:avLst/>
            </a:prstGeom>
          </p:spPr>
          <p:txBody>
            <a:bodyPr wrap="none" lIns="0" tIns="0" rIns="0" bIns="0">
              <a:spAutoFit/>
              <a:scene3d>
                <a:camera prst="orthographicFront"/>
                <a:lightRig rig="threePt" dir="t"/>
              </a:scene3d>
              <a:sp3d>
                <a:bevelT w="0" h="6350"/>
              </a:sp3d>
            </a:bodyPr>
            <a:lstStyle/>
            <a:p>
              <a:r>
                <a:rPr lang="en-US" altLang="ko-KR" sz="1600" dirty="0">
                  <a:solidFill>
                    <a:schemeClr val="bg1"/>
                  </a:solidFill>
                  <a:latin typeface="Samsung Sharp Sans" pitchFamily="2" charset="0"/>
                  <a:ea typeface="Samsung Sharp Sans" pitchFamily="2" charset="0"/>
                  <a:cs typeface="Samsung Sharp Sans" pitchFamily="2" charset="0"/>
                </a:rPr>
                <a:t>Chapter 7.</a:t>
              </a:r>
              <a:endParaRPr lang="ko-KR" altLang="en-US" sz="1600" dirty="0"/>
            </a:p>
          </p:txBody>
        </p:sp>
      </p:grpSp>
      <p:grpSp>
        <p:nvGrpSpPr>
          <p:cNvPr id="19" name="Group 1">
            <a:extLst>
              <a:ext uri="{FF2B5EF4-FFF2-40B4-BE49-F238E27FC236}">
                <a16:creationId xmlns:a16="http://schemas.microsoft.com/office/drawing/2014/main" id="{DC4040F4-6138-4227-9043-B29B7E13E98C}"/>
              </a:ext>
            </a:extLst>
          </p:cNvPr>
          <p:cNvGrpSpPr/>
          <p:nvPr/>
        </p:nvGrpSpPr>
        <p:grpSpPr>
          <a:xfrm>
            <a:off x="571500" y="2460000"/>
            <a:ext cx="5702300" cy="2386533"/>
            <a:chOff x="4181256" y="3224809"/>
            <a:chExt cx="5702300" cy="2386533"/>
          </a:xfrm>
        </p:grpSpPr>
        <p:sp>
          <p:nvSpPr>
            <p:cNvPr id="20" name="직사각형 19">
              <a:extLst>
                <a:ext uri="{FF2B5EF4-FFF2-40B4-BE49-F238E27FC236}">
                  <a16:creationId xmlns:a16="http://schemas.microsoft.com/office/drawing/2014/main" id="{526A706A-13FC-4402-811D-D0F339296A25}"/>
                </a:ext>
              </a:extLst>
            </p:cNvPr>
            <p:cNvSpPr/>
            <p:nvPr/>
          </p:nvSpPr>
          <p:spPr>
            <a:xfrm>
              <a:off x="4364136" y="3225982"/>
              <a:ext cx="551942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spcAft>
                  <a:spcPts val="600"/>
                </a:spcAft>
              </a:pPr>
              <a:r>
                <a:rPr lang="en-US" altLang="ko-KR" dirty="0">
                  <a:solidFill>
                    <a:schemeClr val="tx1">
                      <a:lumMod val="75000"/>
                      <a:lumOff val="25000"/>
                    </a:schemeClr>
                  </a:solidFill>
                  <a:latin typeface="SamsungOne 700" panose="020B0803030303020204" pitchFamily="34" charset="0"/>
                  <a:ea typeface="SamsungOne 700" panose="020B0803030303020204" pitchFamily="34" charset="0"/>
                </a:rPr>
                <a:t>UNIT 6. Natural Language Processing</a:t>
              </a:r>
            </a:p>
          </p:txBody>
        </p:sp>
        <p:sp>
          <p:nvSpPr>
            <p:cNvPr id="21" name="직사각형 20">
              <a:extLst>
                <a:ext uri="{FF2B5EF4-FFF2-40B4-BE49-F238E27FC236}">
                  <a16:creationId xmlns:a16="http://schemas.microsoft.com/office/drawing/2014/main" id="{4CFC1E76-A29C-4D1A-AFC7-6AB9A434AA19}"/>
                </a:ext>
              </a:extLst>
            </p:cNvPr>
            <p:cNvSpPr/>
            <p:nvPr/>
          </p:nvSpPr>
          <p:spPr>
            <a:xfrm>
              <a:off x="4181256" y="3224809"/>
              <a:ext cx="36000" cy="252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sz="2800"/>
            </a:p>
          </p:txBody>
        </p:sp>
        <p:sp>
          <p:nvSpPr>
            <p:cNvPr id="22" name="직사각형 21">
              <a:extLst>
                <a:ext uri="{FF2B5EF4-FFF2-40B4-BE49-F238E27FC236}">
                  <a16:creationId xmlns:a16="http://schemas.microsoft.com/office/drawing/2014/main" id="{EE82388A-8FB3-4AFA-A389-4D699ED4242E}"/>
                </a:ext>
              </a:extLst>
            </p:cNvPr>
            <p:cNvSpPr/>
            <p:nvPr/>
          </p:nvSpPr>
          <p:spPr>
            <a:xfrm>
              <a:off x="5160752" y="3641572"/>
              <a:ext cx="4456104" cy="19697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schemeClr val="bg1">
                      <a:lumMod val="65000"/>
                    </a:schemeClr>
                  </a:solidFill>
                  <a:latin typeface="SamsungOne 400" panose="020B0503030303020204" pitchFamily="34" charset="0"/>
                  <a:ea typeface="SamsungOne 400" panose="020B0503030303020204" pitchFamily="34" charset="0"/>
                </a:rPr>
                <a:t>6.1. String Manipulation</a:t>
              </a:r>
            </a:p>
            <a:p>
              <a:pPr>
                <a:spcAft>
                  <a:spcPts val="600"/>
                </a:spcAft>
              </a:pPr>
              <a:r>
                <a:rPr lang="en-US" altLang="ko-KR" sz="1400" dirty="0">
                  <a:solidFill>
                    <a:schemeClr val="bg1">
                      <a:lumMod val="65000"/>
                    </a:schemeClr>
                  </a:solidFill>
                  <a:latin typeface="SamsungOne 400" panose="020B0503030303020204" pitchFamily="34" charset="0"/>
                  <a:ea typeface="SamsungOne 400" panose="020B0503030303020204" pitchFamily="34" charset="0"/>
                </a:rPr>
                <a:t>6.2. Data Acquisition</a:t>
              </a:r>
            </a:p>
            <a:p>
              <a:pPr>
                <a:spcAft>
                  <a:spcPts val="600"/>
                </a:spcAft>
              </a:pPr>
              <a:r>
                <a:rPr lang="en-US" altLang="ko-KR" sz="1400" dirty="0">
                  <a:solidFill>
                    <a:schemeClr val="bg1">
                      <a:lumMod val="65000"/>
                    </a:schemeClr>
                  </a:solidFill>
                  <a:latin typeface="SamsungOne 400" panose="020B0503030303020204" pitchFamily="34" charset="0"/>
                  <a:ea typeface="SamsungOne 400" panose="020B0503030303020204" pitchFamily="34" charset="0"/>
                </a:rPr>
                <a:t>6.3. Introduction to the Natural Language Processing</a:t>
              </a:r>
            </a:p>
            <a:p>
              <a:pPr>
                <a:spcAft>
                  <a:spcPts val="600"/>
                </a:spcAft>
              </a:pPr>
              <a:r>
                <a:rPr lang="en-US" altLang="ko-KR" sz="1400" dirty="0">
                  <a:solidFill>
                    <a:schemeClr val="bg1">
                      <a:lumMod val="65000"/>
                    </a:schemeClr>
                  </a:solidFill>
                  <a:latin typeface="SamsungOne 400" panose="020B0503030303020204" pitchFamily="34" charset="0"/>
                  <a:ea typeface="SamsungOne 400" panose="020B0503030303020204" pitchFamily="34" charset="0"/>
                </a:rPr>
                <a:t>6.4. Language Model</a:t>
              </a:r>
            </a:p>
            <a:p>
              <a:pPr>
                <a:spcAft>
                  <a:spcPts val="600"/>
                </a:spcAft>
              </a:pPr>
              <a:r>
                <a:rPr lang="en-US" altLang="ko-KR" sz="1400" dirty="0">
                  <a:solidFill>
                    <a:schemeClr val="bg1">
                      <a:lumMod val="65000"/>
                    </a:schemeClr>
                  </a:solidFill>
                  <a:latin typeface="SamsungOne 400" panose="020B0503030303020204" pitchFamily="34" charset="0"/>
                  <a:ea typeface="SamsungOne 400" panose="020B0503030303020204" pitchFamily="34" charset="0"/>
                </a:rPr>
                <a:t>6.5. Representation Model</a:t>
              </a:r>
            </a:p>
            <a:p>
              <a:pPr>
                <a:spcAft>
                  <a:spcPts val="600"/>
                </a:spcAft>
              </a:pPr>
              <a:r>
                <a:rPr lang="en-US" altLang="ko-KR" sz="1400" dirty="0">
                  <a:solidFill>
                    <a:schemeClr val="bg1">
                      <a:lumMod val="65000"/>
                    </a:schemeClr>
                  </a:solidFill>
                  <a:latin typeface="SamsungOne 400" panose="020B0503030303020204" pitchFamily="34" charset="0"/>
                  <a:ea typeface="SamsungOne 400" panose="020B0503030303020204" pitchFamily="34" charset="0"/>
                </a:rPr>
                <a:t>6.6. Classification Analysis</a:t>
              </a:r>
            </a:p>
            <a:p>
              <a:pPr>
                <a:spcAft>
                  <a:spcPts val="600"/>
                </a:spcAft>
              </a:pPr>
              <a:r>
                <a:rPr lang="en-US" altLang="ko-KR" sz="1400" dirty="0">
                  <a:solidFill>
                    <a:srgbClr val="193EB0"/>
                  </a:solidFill>
                  <a:latin typeface="SamsungOne 700" panose="020B0803030303020204" pitchFamily="34" charset="0"/>
                  <a:ea typeface="SamsungOne 700" panose="020B0803030303020204" pitchFamily="34" charset="0"/>
                </a:rPr>
                <a:t>6.7. Topic Modeling</a:t>
              </a:r>
            </a:p>
          </p:txBody>
        </p:sp>
      </p:grpSp>
      <p:grpSp>
        <p:nvGrpSpPr>
          <p:cNvPr id="13" name="Group 1">
            <a:extLst>
              <a:ext uri="{FF2B5EF4-FFF2-40B4-BE49-F238E27FC236}">
                <a16:creationId xmlns:a16="http://schemas.microsoft.com/office/drawing/2014/main" id="{1CC8CDA1-B002-45D2-8D7F-DAA8FB8D82FA}"/>
              </a:ext>
            </a:extLst>
          </p:cNvPr>
          <p:cNvGrpSpPr/>
          <p:nvPr/>
        </p:nvGrpSpPr>
        <p:grpSpPr>
          <a:xfrm>
            <a:off x="5791200" y="2460000"/>
            <a:ext cx="5702300" cy="1216982"/>
            <a:chOff x="4181256" y="3224809"/>
            <a:chExt cx="5702300" cy="1216982"/>
          </a:xfrm>
        </p:grpSpPr>
        <p:sp>
          <p:nvSpPr>
            <p:cNvPr id="14" name="직사각형 11">
              <a:extLst>
                <a:ext uri="{FF2B5EF4-FFF2-40B4-BE49-F238E27FC236}">
                  <a16:creationId xmlns:a16="http://schemas.microsoft.com/office/drawing/2014/main" id="{CFC95517-C5BF-4904-8B4A-D1094797F05F}"/>
                </a:ext>
              </a:extLst>
            </p:cNvPr>
            <p:cNvSpPr/>
            <p:nvPr/>
          </p:nvSpPr>
          <p:spPr>
            <a:xfrm>
              <a:off x="4364136" y="3225982"/>
              <a:ext cx="551942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spcAft>
                  <a:spcPts val="600"/>
                </a:spcAft>
              </a:pPr>
              <a:r>
                <a:rPr lang="en-US" altLang="ko-KR" dirty="0">
                  <a:solidFill>
                    <a:schemeClr val="tx1">
                      <a:lumMod val="75000"/>
                      <a:lumOff val="25000"/>
                    </a:schemeClr>
                  </a:solidFill>
                  <a:latin typeface="SamsungOne 700" panose="020B0803030303020204" pitchFamily="34" charset="0"/>
                  <a:ea typeface="SamsungOne 700" panose="020B0803030303020204" pitchFamily="34" charset="0"/>
                </a:rPr>
                <a:t>UNIT 7. Image Processing</a:t>
              </a:r>
            </a:p>
          </p:txBody>
        </p:sp>
        <p:sp>
          <p:nvSpPr>
            <p:cNvPr id="15" name="직사각형 12">
              <a:extLst>
                <a:ext uri="{FF2B5EF4-FFF2-40B4-BE49-F238E27FC236}">
                  <a16:creationId xmlns:a16="http://schemas.microsoft.com/office/drawing/2014/main" id="{6B708DA8-38D5-4696-A03C-42E7B0B50D58}"/>
                </a:ext>
              </a:extLst>
            </p:cNvPr>
            <p:cNvSpPr/>
            <p:nvPr/>
          </p:nvSpPr>
          <p:spPr>
            <a:xfrm>
              <a:off x="4181256" y="3224809"/>
              <a:ext cx="36000" cy="252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p>
          </p:txBody>
        </p:sp>
        <p:sp>
          <p:nvSpPr>
            <p:cNvPr id="16" name="직사각형 13">
              <a:extLst>
                <a:ext uri="{FF2B5EF4-FFF2-40B4-BE49-F238E27FC236}">
                  <a16:creationId xmlns:a16="http://schemas.microsoft.com/office/drawing/2014/main" id="{1FB70A72-053D-40BB-8EAA-DEF0CBEB1F71}"/>
                </a:ext>
              </a:extLst>
            </p:cNvPr>
            <p:cNvSpPr/>
            <p:nvPr/>
          </p:nvSpPr>
          <p:spPr>
            <a:xfrm>
              <a:off x="5160752" y="3641572"/>
              <a:ext cx="4456104" cy="8002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schemeClr val="bg1">
                      <a:lumMod val="65000"/>
                    </a:schemeClr>
                  </a:solidFill>
                  <a:latin typeface="SamsungOne 400" panose="020B0503030303020204" pitchFamily="34" charset="0"/>
                  <a:ea typeface="SamsungOne 400" panose="020B0503030303020204" pitchFamily="34" charset="0"/>
                </a:rPr>
                <a:t>7.1. Image Data.</a:t>
              </a:r>
            </a:p>
            <a:p>
              <a:pPr>
                <a:spcAft>
                  <a:spcPts val="600"/>
                </a:spcAft>
              </a:pPr>
              <a:r>
                <a:rPr lang="en-US" altLang="ko-KR" sz="1400" dirty="0">
                  <a:solidFill>
                    <a:schemeClr val="bg1">
                      <a:lumMod val="65000"/>
                    </a:schemeClr>
                  </a:solidFill>
                  <a:latin typeface="SamsungOne 400" panose="020B0503030303020204" pitchFamily="34" charset="0"/>
                  <a:ea typeface="SamsungOne 400" panose="020B0503030303020204" pitchFamily="34" charset="0"/>
                </a:rPr>
                <a:t>7.2. Filtering Image Data.</a:t>
              </a:r>
            </a:p>
            <a:p>
              <a:pPr>
                <a:spcAft>
                  <a:spcPts val="600"/>
                </a:spcAft>
              </a:pPr>
              <a:r>
                <a:rPr lang="en-US" altLang="ko-KR" sz="1400" dirty="0">
                  <a:solidFill>
                    <a:schemeClr val="bg1">
                      <a:lumMod val="65000"/>
                    </a:schemeClr>
                  </a:solidFill>
                  <a:latin typeface="SamsungOne 400" panose="020B0503030303020204" pitchFamily="34" charset="0"/>
                  <a:ea typeface="SamsungOne 400" panose="020B0503030303020204" pitchFamily="34" charset="0"/>
                </a:rPr>
                <a:t>7.3. Transforming Image Data.</a:t>
              </a:r>
            </a:p>
          </p:txBody>
        </p:sp>
      </p:grpSp>
    </p:spTree>
    <p:extLst>
      <p:ext uri="{BB962C8B-B14F-4D97-AF65-F5344CB8AC3E}">
        <p14:creationId xmlns:p14="http://schemas.microsoft.com/office/powerpoint/2010/main" val="329846730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직사각형 10">
            <a:extLst>
              <a:ext uri="{FF2B5EF4-FFF2-40B4-BE49-F238E27FC236}">
                <a16:creationId xmlns:a16="http://schemas.microsoft.com/office/drawing/2014/main" id="{B8B27C1E-9B35-4576-B620-3299AEB6CBDE}"/>
              </a:ext>
            </a:extLst>
          </p:cNvPr>
          <p:cNvSpPr/>
          <p:nvPr/>
        </p:nvSpPr>
        <p:spPr>
          <a:xfrm>
            <a:off x="558800" y="525055"/>
            <a:ext cx="8640960"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atinLnBrk="0"/>
            <a:r>
              <a:rPr lang="en-US" altLang="ko-KR" sz="1600" dirty="0">
                <a:solidFill>
                  <a:schemeClr val="bg1">
                    <a:lumMod val="95000"/>
                  </a:schemeClr>
                </a:solidFill>
                <a:latin typeface="SamsungOne 700" panose="020B0803030303020204" pitchFamily="34" charset="0"/>
                <a:ea typeface="SamsungOne 700" panose="020B0803030303020204" pitchFamily="34" charset="0"/>
              </a:rPr>
              <a:t>UNIT 6. </a:t>
            </a:r>
            <a:br>
              <a:rPr lang="en-US" altLang="ko-KR" dirty="0">
                <a:solidFill>
                  <a:schemeClr val="bg1">
                    <a:lumMod val="95000"/>
                  </a:schemeClr>
                </a:solidFill>
                <a:latin typeface="SamsungOne 700" panose="020B0803030303020204" pitchFamily="34" charset="0"/>
                <a:ea typeface="SamsungOne 700" panose="020B0803030303020204" pitchFamily="34" charset="0"/>
              </a:rPr>
            </a:br>
            <a:r>
              <a:rPr lang="en-US" altLang="ko-KR" sz="2000" dirty="0">
                <a:solidFill>
                  <a:schemeClr val="bg1">
                    <a:lumMod val="95000"/>
                  </a:schemeClr>
                </a:solidFill>
                <a:latin typeface="SamsungOne 700" panose="020B0803030303020204" pitchFamily="34" charset="0"/>
                <a:ea typeface="SamsungOne 700" panose="020B0803030303020204" pitchFamily="34" charset="0"/>
              </a:rPr>
              <a:t>6.7. </a:t>
            </a:r>
            <a:r>
              <a:rPr lang="en-US" altLang="ko-KR" sz="2000" dirty="0">
                <a:solidFill>
                  <a:schemeClr val="bg1">
                    <a:lumMod val="95000"/>
                  </a:schemeClr>
                </a:solidFill>
                <a:latin typeface="SamsungOne 400" panose="020B0503030303020204" pitchFamily="34" charset="0"/>
                <a:ea typeface="SamsungOne 400" panose="020B0503030303020204" pitchFamily="34" charset="0"/>
              </a:rPr>
              <a:t>Topic Modeling</a:t>
            </a:r>
          </a:p>
        </p:txBody>
      </p:sp>
      <p:sp>
        <p:nvSpPr>
          <p:cNvPr id="12" name="직사각형 11">
            <a:extLst>
              <a:ext uri="{FF2B5EF4-FFF2-40B4-BE49-F238E27FC236}">
                <a16:creationId xmlns:a16="http://schemas.microsoft.com/office/drawing/2014/main" id="{EAEA21FF-2890-4027-B005-7CE965F42265}"/>
              </a:ext>
            </a:extLst>
          </p:cNvPr>
          <p:cNvSpPr/>
          <p:nvPr/>
        </p:nvSpPr>
        <p:spPr>
          <a:xfrm>
            <a:off x="546895" y="1528482"/>
            <a:ext cx="8797130"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atinLnBrk="0"/>
            <a:r>
              <a:rPr lang="en-US" altLang="ko-KR" sz="3200" dirty="0">
                <a:solidFill>
                  <a:schemeClr val="tx1">
                    <a:lumMod val="95000"/>
                    <a:lumOff val="5000"/>
                  </a:schemeClr>
                </a:solidFill>
                <a:latin typeface="Samsung Sharp Sans" pitchFamily="2" charset="0"/>
                <a:ea typeface="Samsung Sharp Sans" pitchFamily="2" charset="0"/>
                <a:cs typeface="Samsung Sharp Sans" pitchFamily="2" charset="0"/>
              </a:rPr>
              <a:t>Latent Semantic Analysis (LSA) (1/8)</a:t>
            </a:r>
          </a:p>
        </p:txBody>
      </p:sp>
      <p:grpSp>
        <p:nvGrpSpPr>
          <p:cNvPr id="13" name="그룹 12">
            <a:extLst>
              <a:ext uri="{FF2B5EF4-FFF2-40B4-BE49-F238E27FC236}">
                <a16:creationId xmlns:a16="http://schemas.microsoft.com/office/drawing/2014/main" id="{FB146DDC-BDF3-4263-AC8E-5DEBC935E726}"/>
              </a:ext>
            </a:extLst>
          </p:cNvPr>
          <p:cNvGrpSpPr/>
          <p:nvPr/>
        </p:nvGrpSpPr>
        <p:grpSpPr>
          <a:xfrm>
            <a:off x="558800" y="2232686"/>
            <a:ext cx="8785225" cy="215444"/>
            <a:chOff x="1027113" y="2045625"/>
            <a:chExt cx="8785225" cy="215444"/>
          </a:xfrm>
        </p:grpSpPr>
        <p:sp>
          <p:nvSpPr>
            <p:cNvPr id="14" name="직사각형 13">
              <a:extLst>
                <a:ext uri="{FF2B5EF4-FFF2-40B4-BE49-F238E27FC236}">
                  <a16:creationId xmlns:a16="http://schemas.microsoft.com/office/drawing/2014/main" id="{C0A58835-7140-4DDF-9E85-46FA9C0B7DE5}"/>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latinLnBrk="0"/>
              <a:endParaRPr lang="ko-KR" altLang="en-US"/>
            </a:p>
          </p:txBody>
        </p:sp>
        <p:sp>
          <p:nvSpPr>
            <p:cNvPr id="17" name="직사각형 16">
              <a:extLst>
                <a:ext uri="{FF2B5EF4-FFF2-40B4-BE49-F238E27FC236}">
                  <a16:creationId xmlns:a16="http://schemas.microsoft.com/office/drawing/2014/main" id="{2D75DA3B-3BFA-43A1-953B-DB17B0411CCD}"/>
                </a:ext>
              </a:extLst>
            </p:cNvPr>
            <p:cNvSpPr/>
            <p:nvPr/>
          </p:nvSpPr>
          <p:spPr>
            <a:xfrm>
              <a:off x="1179513" y="204562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atinLnBrk="0">
                <a:spcAft>
                  <a:spcPts val="600"/>
                </a:spcAft>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About the LSA: </a:t>
              </a:r>
            </a:p>
          </p:txBody>
        </p:sp>
      </p:grpSp>
      <p:sp>
        <p:nvSpPr>
          <p:cNvPr id="19" name="Rectangle 12">
            <a:extLst>
              <a:ext uri="{FF2B5EF4-FFF2-40B4-BE49-F238E27FC236}">
                <a16:creationId xmlns:a16="http://schemas.microsoft.com/office/drawing/2014/main" id="{82B52D70-7B6D-4029-96A8-4D9C166408B3}"/>
              </a:ext>
            </a:extLst>
          </p:cNvPr>
          <p:cNvSpPr/>
          <p:nvPr/>
        </p:nvSpPr>
        <p:spPr>
          <a:xfrm>
            <a:off x="711201" y="2563519"/>
            <a:ext cx="8632824" cy="30846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Extracts common topics from a set of documents.</a:t>
            </a:r>
          </a:p>
          <a:p>
            <a:pPr lvl="0" latinLnBrk="0">
              <a:spcAft>
                <a:spcPts val="800"/>
              </a:spcAft>
              <a:buClr>
                <a:srgbClr val="193EB0"/>
              </a:buClr>
            </a:pPr>
            <a:r>
              <a:rPr lang="en-US" altLang="ko-KR" sz="1400" dirty="0">
                <a:solidFill>
                  <a:srgbClr val="FF0000"/>
                </a:solidFill>
                <a:latin typeface="SamsungOne 400" panose="020B0503030303020204" pitchFamily="34" charset="0"/>
                <a:ea typeface="SamsungOne 400" panose="020B0503030303020204" pitchFamily="34" charset="0"/>
                <a:cs typeface="Times New Roman" panose="02020603050405020304" pitchFamily="18" charset="0"/>
                <a:sym typeface="Symbol" panose="05050102010706020507" pitchFamily="18" charset="2"/>
              </a:rPr>
              <a:t> </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With the TF IDF matrix, carry out the SVD and extract the principal components.</a:t>
            </a:r>
          </a:p>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Let’s suppose that a TF IDF matrix </a:t>
            </a:r>
            <a:r>
              <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rPr>
              <a:t>𝑴 </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has the following size:</a:t>
            </a:r>
          </a:p>
          <a:p>
            <a:pPr lvl="0" latinLnBrk="0">
              <a:spcAft>
                <a:spcPts val="800"/>
              </a:spcAft>
              <a:buClr>
                <a:srgbClr val="193EB0"/>
              </a:buClr>
            </a:pP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     𝑆𝑖𝑧𝑒</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𝑴</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𝑚</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a:t>
            </a: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𝑛 </a:t>
            </a:r>
          </a:p>
          <a:p>
            <a:pPr lvl="0" latinLnBrk="0">
              <a:spcAft>
                <a:spcPts val="800"/>
              </a:spcAft>
              <a:buClr>
                <a:srgbClr val="193EB0"/>
              </a:buClr>
            </a:pP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     𝑚</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Number of documents.</a:t>
            </a:r>
          </a:p>
          <a:p>
            <a:pPr lvl="0" latinLnBrk="0">
              <a:spcAft>
                <a:spcPts val="800"/>
              </a:spcAft>
              <a:buClr>
                <a:srgbClr val="193EB0"/>
              </a:buClr>
            </a:pPr>
            <a:r>
              <a:rPr lang="ko-KR" altLang="en-US" sz="1300" dirty="0">
                <a:solidFill>
                  <a:prstClr val="black">
                    <a:lumMod val="85000"/>
                    <a:lumOff val="15000"/>
                  </a:prstClr>
                </a:solidFill>
                <a:latin typeface="SamsungOne 400" panose="020B0503030303020204" pitchFamily="34" charset="0"/>
                <a:ea typeface="SamsungOne 400" panose="020B0503030303020204" pitchFamily="34" charset="0"/>
              </a:rPr>
              <a:t>     𝑛</a:t>
            </a:r>
            <a:r>
              <a:rPr lang="en-US" altLang="ko-KR" sz="1300" dirty="0">
                <a:solidFill>
                  <a:prstClr val="black">
                    <a:lumMod val="85000"/>
                    <a:lumOff val="15000"/>
                  </a:prstClr>
                </a:solidFill>
                <a:latin typeface="SamsungOne 400" panose="020B0503030303020204" pitchFamily="34" charset="0"/>
                <a:ea typeface="SamsungOne 400" panose="020B0503030303020204" pitchFamily="34" charset="0"/>
              </a:rPr>
              <a:t>= Number of features.</a:t>
            </a:r>
          </a:p>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Each “topic vector” is a principal component of </a:t>
            </a:r>
            <a:r>
              <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rPr>
              <a:t>𝑴</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a:t>
            </a:r>
          </a:p>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By sorting the singular values, we can extract the most salient topics. </a:t>
            </a:r>
          </a:p>
          <a:p>
            <a:pPr marL="182563" indent="-182563">
              <a:spcAft>
                <a:spcPts val="800"/>
              </a:spcAft>
              <a:buClr>
                <a:srgbClr val="193EB0"/>
              </a:buClr>
              <a:buFont typeface="SamsungOne 400" panose="020B0503030303020204" pitchFamily="34" charset="0"/>
              <a:buChar char="‣"/>
            </a:pPr>
            <a:endPar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endParaRPr>
          </a:p>
          <a:p>
            <a:pPr marL="182563" indent="-182563">
              <a:spcAft>
                <a:spcPts val="800"/>
              </a:spcAft>
              <a:buClr>
                <a:srgbClr val="193EB0"/>
              </a:buClr>
              <a:buFont typeface="SamsungOne 400" panose="020B0503030303020204" pitchFamily="34" charset="0"/>
              <a:buChar char="‣"/>
            </a:pPr>
            <a:endPar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Tree>
    <p:extLst>
      <p:ext uri="{BB962C8B-B14F-4D97-AF65-F5344CB8AC3E}">
        <p14:creationId xmlns:p14="http://schemas.microsoft.com/office/powerpoint/2010/main" val="425124077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직사각형 10">
            <a:extLst>
              <a:ext uri="{FF2B5EF4-FFF2-40B4-BE49-F238E27FC236}">
                <a16:creationId xmlns:a16="http://schemas.microsoft.com/office/drawing/2014/main" id="{79B00796-A9E4-47A6-80AC-E0F26B60F002}"/>
              </a:ext>
            </a:extLst>
          </p:cNvPr>
          <p:cNvSpPr/>
          <p:nvPr/>
        </p:nvSpPr>
        <p:spPr>
          <a:xfrm>
            <a:off x="558800" y="525055"/>
            <a:ext cx="8640960"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atinLnBrk="0"/>
            <a:r>
              <a:rPr lang="en-US" altLang="ko-KR" sz="1600" dirty="0">
                <a:solidFill>
                  <a:schemeClr val="bg1">
                    <a:lumMod val="95000"/>
                  </a:schemeClr>
                </a:solidFill>
                <a:latin typeface="SamsungOne 700" panose="020B0803030303020204" pitchFamily="34" charset="0"/>
                <a:ea typeface="SamsungOne 700" panose="020B0803030303020204" pitchFamily="34" charset="0"/>
              </a:rPr>
              <a:t>UNIT 6. </a:t>
            </a:r>
            <a:br>
              <a:rPr lang="en-US" altLang="ko-KR" dirty="0">
                <a:solidFill>
                  <a:schemeClr val="bg1">
                    <a:lumMod val="95000"/>
                  </a:schemeClr>
                </a:solidFill>
                <a:latin typeface="SamsungOne 700" panose="020B0803030303020204" pitchFamily="34" charset="0"/>
                <a:ea typeface="SamsungOne 700" panose="020B0803030303020204" pitchFamily="34" charset="0"/>
              </a:rPr>
            </a:br>
            <a:r>
              <a:rPr lang="en-US" altLang="ko-KR" sz="2000" dirty="0">
                <a:solidFill>
                  <a:schemeClr val="bg1">
                    <a:lumMod val="95000"/>
                  </a:schemeClr>
                </a:solidFill>
                <a:latin typeface="SamsungOne 700" panose="020B0803030303020204" pitchFamily="34" charset="0"/>
                <a:ea typeface="SamsungOne 700" panose="020B0803030303020204" pitchFamily="34" charset="0"/>
              </a:rPr>
              <a:t>6.7. </a:t>
            </a:r>
            <a:r>
              <a:rPr lang="en-US" altLang="ko-KR" sz="2000" dirty="0">
                <a:solidFill>
                  <a:schemeClr val="bg1">
                    <a:lumMod val="95000"/>
                  </a:schemeClr>
                </a:solidFill>
                <a:latin typeface="SamsungOne 400" panose="020B0503030303020204" pitchFamily="34" charset="0"/>
                <a:ea typeface="SamsungOne 400" panose="020B0503030303020204" pitchFamily="34" charset="0"/>
              </a:rPr>
              <a:t>Topic Modeling</a:t>
            </a:r>
          </a:p>
        </p:txBody>
      </p:sp>
      <p:sp>
        <p:nvSpPr>
          <p:cNvPr id="12" name="직사각형 11">
            <a:extLst>
              <a:ext uri="{FF2B5EF4-FFF2-40B4-BE49-F238E27FC236}">
                <a16:creationId xmlns:a16="http://schemas.microsoft.com/office/drawing/2014/main" id="{D01FBBB4-E7A8-447C-9AE7-A0EA38785397}"/>
              </a:ext>
            </a:extLst>
          </p:cNvPr>
          <p:cNvSpPr/>
          <p:nvPr/>
        </p:nvSpPr>
        <p:spPr>
          <a:xfrm>
            <a:off x="546895" y="1528482"/>
            <a:ext cx="8797130"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atinLnBrk="0"/>
            <a:r>
              <a:rPr lang="en-US" altLang="ko-KR" sz="3200" dirty="0">
                <a:solidFill>
                  <a:schemeClr val="tx1">
                    <a:lumMod val="95000"/>
                    <a:lumOff val="5000"/>
                  </a:schemeClr>
                </a:solidFill>
                <a:latin typeface="Samsung Sharp Sans" pitchFamily="2" charset="0"/>
                <a:ea typeface="Samsung Sharp Sans" pitchFamily="2" charset="0"/>
                <a:cs typeface="Samsung Sharp Sans" pitchFamily="2" charset="0"/>
              </a:rPr>
              <a:t>Latent Semantic Analysis (LSA) (2/8)</a:t>
            </a:r>
          </a:p>
        </p:txBody>
      </p:sp>
      <p:grpSp>
        <p:nvGrpSpPr>
          <p:cNvPr id="13" name="그룹 12">
            <a:extLst>
              <a:ext uri="{FF2B5EF4-FFF2-40B4-BE49-F238E27FC236}">
                <a16:creationId xmlns:a16="http://schemas.microsoft.com/office/drawing/2014/main" id="{CF7FA096-504E-4C98-ADB9-7A8A1AD2594C}"/>
              </a:ext>
            </a:extLst>
          </p:cNvPr>
          <p:cNvGrpSpPr/>
          <p:nvPr/>
        </p:nvGrpSpPr>
        <p:grpSpPr>
          <a:xfrm>
            <a:off x="558800" y="2232686"/>
            <a:ext cx="8785225" cy="215444"/>
            <a:chOff x="1027113" y="2045625"/>
            <a:chExt cx="8785225" cy="215444"/>
          </a:xfrm>
        </p:grpSpPr>
        <p:sp>
          <p:nvSpPr>
            <p:cNvPr id="14" name="직사각형 13">
              <a:extLst>
                <a:ext uri="{FF2B5EF4-FFF2-40B4-BE49-F238E27FC236}">
                  <a16:creationId xmlns:a16="http://schemas.microsoft.com/office/drawing/2014/main" id="{6AFA94E8-7F2B-4825-8585-69C5DF035E32}"/>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latinLnBrk="0"/>
              <a:endParaRPr lang="ko-KR" altLang="en-US"/>
            </a:p>
          </p:txBody>
        </p:sp>
        <p:sp>
          <p:nvSpPr>
            <p:cNvPr id="17" name="직사각형 16">
              <a:extLst>
                <a:ext uri="{FF2B5EF4-FFF2-40B4-BE49-F238E27FC236}">
                  <a16:creationId xmlns:a16="http://schemas.microsoft.com/office/drawing/2014/main" id="{79C729A2-462C-456E-900F-99CA325ECFD0}"/>
                </a:ext>
              </a:extLst>
            </p:cNvPr>
            <p:cNvSpPr/>
            <p:nvPr/>
          </p:nvSpPr>
          <p:spPr>
            <a:xfrm>
              <a:off x="1179513" y="204562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atinLnBrk="0">
                <a:spcAft>
                  <a:spcPts val="600"/>
                </a:spcAft>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LSA can be used for: </a:t>
              </a:r>
            </a:p>
          </p:txBody>
        </p:sp>
      </p:grpSp>
      <p:sp>
        <p:nvSpPr>
          <p:cNvPr id="19" name="Rectangle 12">
            <a:extLst>
              <a:ext uri="{FF2B5EF4-FFF2-40B4-BE49-F238E27FC236}">
                <a16:creationId xmlns:a16="http://schemas.microsoft.com/office/drawing/2014/main" id="{23F6AB46-CD8E-40B0-A129-F858EA8A73DD}"/>
              </a:ext>
            </a:extLst>
          </p:cNvPr>
          <p:cNvSpPr/>
          <p:nvPr/>
        </p:nvSpPr>
        <p:spPr>
          <a:xfrm>
            <a:off x="711201" y="2563519"/>
            <a:ext cx="8632824" cy="18586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Clustering of documents.</a:t>
            </a:r>
          </a:p>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Studying the relationship between the documents.</a:t>
            </a:r>
          </a:p>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Labeling of documents for a search engine. </a:t>
            </a:r>
          </a:p>
          <a:p>
            <a:pPr marL="182563" indent="-182563">
              <a:spcAft>
                <a:spcPts val="800"/>
              </a:spcAft>
              <a:buClr>
                <a:srgbClr val="193EB0"/>
              </a:buClr>
              <a:buFont typeface="SamsungOne 400" panose="020B0503030303020204" pitchFamily="34" charset="0"/>
              <a:buChar char="‣"/>
            </a:pPr>
            <a:endPar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endParaRPr>
          </a:p>
          <a:p>
            <a:pPr marL="182563" indent="-182563">
              <a:spcAft>
                <a:spcPts val="800"/>
              </a:spcAft>
              <a:buClr>
                <a:srgbClr val="193EB0"/>
              </a:buClr>
              <a:buFont typeface="SamsungOne 400" panose="020B0503030303020204" pitchFamily="34" charset="0"/>
              <a:buChar char="‣"/>
            </a:pPr>
            <a:endPar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endParaRPr>
          </a:p>
          <a:p>
            <a:pPr marL="182563" indent="-182563">
              <a:spcAft>
                <a:spcPts val="800"/>
              </a:spcAft>
              <a:buClr>
                <a:srgbClr val="193EB0"/>
              </a:buClr>
              <a:buFont typeface="SamsungOne 400" panose="020B0503030303020204" pitchFamily="34" charset="0"/>
              <a:buChar char="‣"/>
            </a:pPr>
            <a:endPar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Tree>
    <p:extLst>
      <p:ext uri="{BB962C8B-B14F-4D97-AF65-F5344CB8AC3E}">
        <p14:creationId xmlns:p14="http://schemas.microsoft.com/office/powerpoint/2010/main" val="371125474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직사각형 10">
            <a:extLst>
              <a:ext uri="{FF2B5EF4-FFF2-40B4-BE49-F238E27FC236}">
                <a16:creationId xmlns:a16="http://schemas.microsoft.com/office/drawing/2014/main" id="{23529273-7C87-482A-BB10-B0D617A81EF3}"/>
              </a:ext>
            </a:extLst>
          </p:cNvPr>
          <p:cNvSpPr/>
          <p:nvPr/>
        </p:nvSpPr>
        <p:spPr>
          <a:xfrm>
            <a:off x="558800" y="525055"/>
            <a:ext cx="8640960"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atinLnBrk="0"/>
            <a:r>
              <a:rPr lang="en-US" altLang="ko-KR" sz="1600" dirty="0">
                <a:solidFill>
                  <a:schemeClr val="bg1">
                    <a:lumMod val="95000"/>
                  </a:schemeClr>
                </a:solidFill>
                <a:latin typeface="SamsungOne 700" panose="020B0803030303020204" pitchFamily="34" charset="0"/>
                <a:ea typeface="SamsungOne 700" panose="020B0803030303020204" pitchFamily="34" charset="0"/>
              </a:rPr>
              <a:t>UNIT 6. </a:t>
            </a:r>
            <a:br>
              <a:rPr lang="en-US" altLang="ko-KR" dirty="0">
                <a:solidFill>
                  <a:schemeClr val="bg1">
                    <a:lumMod val="95000"/>
                  </a:schemeClr>
                </a:solidFill>
                <a:latin typeface="SamsungOne 700" panose="020B0803030303020204" pitchFamily="34" charset="0"/>
                <a:ea typeface="SamsungOne 700" panose="020B0803030303020204" pitchFamily="34" charset="0"/>
              </a:rPr>
            </a:br>
            <a:r>
              <a:rPr lang="en-US" altLang="ko-KR" sz="2000" dirty="0">
                <a:solidFill>
                  <a:schemeClr val="bg1">
                    <a:lumMod val="95000"/>
                  </a:schemeClr>
                </a:solidFill>
                <a:latin typeface="SamsungOne 700" panose="020B0803030303020204" pitchFamily="34" charset="0"/>
                <a:ea typeface="SamsungOne 700" panose="020B0803030303020204" pitchFamily="34" charset="0"/>
              </a:rPr>
              <a:t>6.7. </a:t>
            </a:r>
            <a:r>
              <a:rPr lang="en-US" altLang="ko-KR" sz="2000" dirty="0">
                <a:solidFill>
                  <a:schemeClr val="bg1">
                    <a:lumMod val="95000"/>
                  </a:schemeClr>
                </a:solidFill>
                <a:latin typeface="SamsungOne 400" panose="020B0503030303020204" pitchFamily="34" charset="0"/>
                <a:ea typeface="SamsungOne 400" panose="020B0503030303020204" pitchFamily="34" charset="0"/>
              </a:rPr>
              <a:t>Topic Modeling</a:t>
            </a:r>
          </a:p>
        </p:txBody>
      </p:sp>
      <p:sp>
        <p:nvSpPr>
          <p:cNvPr id="12" name="직사각형 11">
            <a:extLst>
              <a:ext uri="{FF2B5EF4-FFF2-40B4-BE49-F238E27FC236}">
                <a16:creationId xmlns:a16="http://schemas.microsoft.com/office/drawing/2014/main" id="{846B83FD-D569-44A5-8203-EF1B75D2D53A}"/>
              </a:ext>
            </a:extLst>
          </p:cNvPr>
          <p:cNvSpPr/>
          <p:nvPr/>
        </p:nvSpPr>
        <p:spPr>
          <a:xfrm>
            <a:off x="546895" y="1528482"/>
            <a:ext cx="8797130"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atinLnBrk="0"/>
            <a:r>
              <a:rPr lang="en-US" altLang="ko-KR" sz="3200" dirty="0">
                <a:solidFill>
                  <a:schemeClr val="tx1">
                    <a:lumMod val="95000"/>
                    <a:lumOff val="5000"/>
                  </a:schemeClr>
                </a:solidFill>
                <a:latin typeface="Samsung Sharp Sans" pitchFamily="2" charset="0"/>
                <a:ea typeface="Samsung Sharp Sans" pitchFamily="2" charset="0"/>
                <a:cs typeface="Samsung Sharp Sans" pitchFamily="2" charset="0"/>
              </a:rPr>
              <a:t>Latent Semantic Analysis (LSA) (3/8)</a:t>
            </a:r>
          </a:p>
        </p:txBody>
      </p:sp>
      <p:grpSp>
        <p:nvGrpSpPr>
          <p:cNvPr id="13" name="그룹 12">
            <a:extLst>
              <a:ext uri="{FF2B5EF4-FFF2-40B4-BE49-F238E27FC236}">
                <a16:creationId xmlns:a16="http://schemas.microsoft.com/office/drawing/2014/main" id="{CDDFE72F-9500-412D-B84D-D552CAD6707C}"/>
              </a:ext>
            </a:extLst>
          </p:cNvPr>
          <p:cNvGrpSpPr/>
          <p:nvPr/>
        </p:nvGrpSpPr>
        <p:grpSpPr>
          <a:xfrm>
            <a:off x="558800" y="2232686"/>
            <a:ext cx="8785225" cy="215444"/>
            <a:chOff x="1027113" y="2045625"/>
            <a:chExt cx="8785225" cy="215444"/>
          </a:xfrm>
        </p:grpSpPr>
        <p:sp>
          <p:nvSpPr>
            <p:cNvPr id="14" name="직사각형 13">
              <a:extLst>
                <a:ext uri="{FF2B5EF4-FFF2-40B4-BE49-F238E27FC236}">
                  <a16:creationId xmlns:a16="http://schemas.microsoft.com/office/drawing/2014/main" id="{111489EB-AAA3-4E58-8C4D-20806AFC74A8}"/>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latinLnBrk="0"/>
              <a:endParaRPr lang="ko-KR" altLang="en-US"/>
            </a:p>
          </p:txBody>
        </p:sp>
        <p:sp>
          <p:nvSpPr>
            <p:cNvPr id="17" name="직사각형 16">
              <a:extLst>
                <a:ext uri="{FF2B5EF4-FFF2-40B4-BE49-F238E27FC236}">
                  <a16:creationId xmlns:a16="http://schemas.microsoft.com/office/drawing/2014/main" id="{96DDE896-2FC6-4D85-83AA-EC9034DDA3B4}"/>
                </a:ext>
              </a:extLst>
            </p:cNvPr>
            <p:cNvSpPr/>
            <p:nvPr/>
          </p:nvSpPr>
          <p:spPr>
            <a:xfrm>
              <a:off x="1179513" y="204562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atinLnBrk="0">
                <a:spcAft>
                  <a:spcPts val="600"/>
                </a:spcAft>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Singular value decomposition (SVD):</a:t>
              </a:r>
            </a:p>
          </p:txBody>
        </p:sp>
      </p:grpSp>
      <p:sp>
        <p:nvSpPr>
          <p:cNvPr id="19" name="Rectangle 12">
            <a:extLst>
              <a:ext uri="{FF2B5EF4-FFF2-40B4-BE49-F238E27FC236}">
                <a16:creationId xmlns:a16="http://schemas.microsoft.com/office/drawing/2014/main" id="{CDB23225-376E-4750-A8A8-86A021A33CF1}"/>
              </a:ext>
            </a:extLst>
          </p:cNvPr>
          <p:cNvSpPr/>
          <p:nvPr/>
        </p:nvSpPr>
        <p:spPr>
          <a:xfrm>
            <a:off x="711201" y="2563519"/>
            <a:ext cx="8632824" cy="21613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A matrix </a:t>
            </a:r>
            <a:r>
              <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rPr>
              <a:t>𝑴 </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is decomposed as </a:t>
            </a:r>
            <a:r>
              <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rPr>
              <a:t>𝑴</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a:t>
            </a:r>
            <a:r>
              <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rPr>
              <a:t>𝑼</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a:t>
            </a:r>
            <a:r>
              <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rPr>
              <a:t>𝜮𝑽</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a:t>
            </a:r>
            <a:r>
              <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rPr>
              <a:t>𝒕</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a:t>
            </a:r>
          </a:p>
          <a:p>
            <a:pPr>
              <a:spcAft>
                <a:spcPts val="800"/>
              </a:spcAft>
              <a:buClr>
                <a:srgbClr val="193EB0"/>
              </a:buCl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where,</a:t>
            </a:r>
          </a:p>
          <a:p>
            <a:pPr>
              <a:spcAft>
                <a:spcPts val="800"/>
              </a:spcAft>
              <a:buClr>
                <a:srgbClr val="193EB0"/>
              </a:buCl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a:t>
            </a:r>
            <a:r>
              <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rPr>
              <a:t>𝑆𝑖𝑧𝑒</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a:t>
            </a:r>
            <a:r>
              <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rPr>
              <a:t>𝑴</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a:t>
            </a:r>
            <a:r>
              <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rPr>
              <a:t>𝑚</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a:t>
            </a:r>
            <a:r>
              <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rPr>
              <a:t>𝑛 </a:t>
            </a:r>
          </a:p>
          <a:p>
            <a:pPr>
              <a:spcAft>
                <a:spcPts val="800"/>
              </a:spcAft>
              <a:buClr>
                <a:srgbClr val="193EB0"/>
              </a:buClr>
            </a:pPr>
            <a:r>
              <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rPr>
              <a:t>     𝑆𝑖𝑧𝑒</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a:t>
            </a:r>
            <a:r>
              <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rPr>
              <a:t>𝑼</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a:t>
            </a:r>
            <a:r>
              <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rPr>
              <a:t>𝑚</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a:t>
            </a:r>
            <a:r>
              <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rPr>
              <a:t>𝑚            </a:t>
            </a:r>
          </a:p>
          <a:p>
            <a:pPr>
              <a:spcAft>
                <a:spcPts val="800"/>
              </a:spcAft>
              <a:buClr>
                <a:srgbClr val="193EB0"/>
              </a:buClr>
            </a:pPr>
            <a:r>
              <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rPr>
              <a:t>     𝑆𝑖𝑧𝑒</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a:t>
            </a:r>
            <a:r>
              <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rPr>
              <a:t>𝜮</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a:t>
            </a:r>
            <a:r>
              <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rPr>
              <a:t>𝑚</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a:t>
            </a:r>
            <a:r>
              <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rPr>
              <a:t>𝑛            </a:t>
            </a:r>
          </a:p>
          <a:p>
            <a:pPr>
              <a:spcAft>
                <a:spcPts val="800"/>
              </a:spcAft>
              <a:buClr>
                <a:srgbClr val="193EB0"/>
              </a:buClr>
            </a:pPr>
            <a:r>
              <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rPr>
              <a:t>     𝑆𝑖𝑧𝑒</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a:t>
            </a:r>
            <a:r>
              <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rPr>
              <a:t>𝑽</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a:t>
            </a:r>
            <a:r>
              <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rPr>
              <a:t>𝑛</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a:t>
            </a:r>
            <a:r>
              <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rPr>
              <a:t>𝑛             </a:t>
            </a:r>
          </a:p>
          <a:p>
            <a:pPr>
              <a:spcAft>
                <a:spcPts val="800"/>
              </a:spcAft>
              <a:buClr>
                <a:srgbClr val="193EB0"/>
              </a:buClr>
            </a:pPr>
            <a:r>
              <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rPr>
              <a:t> </a:t>
            </a:r>
            <a:endPar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Tree>
    <p:extLst>
      <p:ext uri="{BB962C8B-B14F-4D97-AF65-F5344CB8AC3E}">
        <p14:creationId xmlns:p14="http://schemas.microsoft.com/office/powerpoint/2010/main" val="194582956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그룹 10">
            <a:extLst>
              <a:ext uri="{FF2B5EF4-FFF2-40B4-BE49-F238E27FC236}">
                <a16:creationId xmlns:a16="http://schemas.microsoft.com/office/drawing/2014/main" id="{0882FFD6-9F24-415A-A679-D8A0659FA772}"/>
              </a:ext>
            </a:extLst>
          </p:cNvPr>
          <p:cNvGrpSpPr/>
          <p:nvPr/>
        </p:nvGrpSpPr>
        <p:grpSpPr>
          <a:xfrm>
            <a:off x="960684" y="3259019"/>
            <a:ext cx="7969551" cy="2200104"/>
            <a:chOff x="2012649" y="3173650"/>
            <a:chExt cx="7969551" cy="2200104"/>
          </a:xfrm>
        </p:grpSpPr>
        <p:grpSp>
          <p:nvGrpSpPr>
            <p:cNvPr id="12" name="Group 12">
              <a:extLst>
                <a:ext uri="{FF2B5EF4-FFF2-40B4-BE49-F238E27FC236}">
                  <a16:creationId xmlns:a16="http://schemas.microsoft.com/office/drawing/2014/main" id="{8C030162-1E1B-44B0-931D-661E353EAA15}"/>
                </a:ext>
              </a:extLst>
            </p:cNvPr>
            <p:cNvGrpSpPr/>
            <p:nvPr/>
          </p:nvGrpSpPr>
          <p:grpSpPr>
            <a:xfrm>
              <a:off x="2607485" y="3173650"/>
              <a:ext cx="7337069" cy="1800001"/>
              <a:chOff x="2347529" y="3092799"/>
              <a:chExt cx="7337069" cy="1800001"/>
            </a:xfrm>
          </p:grpSpPr>
          <p:sp>
            <p:nvSpPr>
              <p:cNvPr id="51" name="Rectangle 4">
                <a:extLst>
                  <a:ext uri="{FF2B5EF4-FFF2-40B4-BE49-F238E27FC236}">
                    <a16:creationId xmlns:a16="http://schemas.microsoft.com/office/drawing/2014/main" id="{F3179182-2F24-4FB2-B160-B92918963FE9}"/>
                  </a:ext>
                </a:extLst>
              </p:cNvPr>
              <p:cNvSpPr/>
              <p:nvPr/>
            </p:nvSpPr>
            <p:spPr>
              <a:xfrm>
                <a:off x="2347529" y="3092799"/>
                <a:ext cx="1080000" cy="1800000"/>
              </a:xfrm>
              <a:prstGeom prst="rect">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bg1">
                        <a:lumMod val="50000"/>
                      </a:schemeClr>
                    </a:solidFill>
                  </a:ln>
                </a:endParaRPr>
              </a:p>
            </p:txBody>
          </p:sp>
          <p:sp>
            <p:nvSpPr>
              <p:cNvPr id="52" name="Rectangle 14">
                <a:extLst>
                  <a:ext uri="{FF2B5EF4-FFF2-40B4-BE49-F238E27FC236}">
                    <a16:creationId xmlns:a16="http://schemas.microsoft.com/office/drawing/2014/main" id="{2A97D8A6-31D9-4669-AC0F-A9E9D2E6B132}"/>
                  </a:ext>
                </a:extLst>
              </p:cNvPr>
              <p:cNvSpPr/>
              <p:nvPr/>
            </p:nvSpPr>
            <p:spPr>
              <a:xfrm>
                <a:off x="6921805" y="3092799"/>
                <a:ext cx="1080000" cy="1800000"/>
              </a:xfrm>
              <a:prstGeom prst="rect">
                <a:avLst/>
              </a:prstGeom>
              <a:solidFill>
                <a:srgbClr val="92D050">
                  <a:alpha val="20000"/>
                </a:srgbClr>
              </a:solid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16">
                <a:extLst>
                  <a:ext uri="{FF2B5EF4-FFF2-40B4-BE49-F238E27FC236}">
                    <a16:creationId xmlns:a16="http://schemas.microsoft.com/office/drawing/2014/main" id="{2CE58148-F04A-4FC6-A523-C896CE726449}"/>
                  </a:ext>
                </a:extLst>
              </p:cNvPr>
              <p:cNvSpPr/>
              <p:nvPr/>
            </p:nvSpPr>
            <p:spPr>
              <a:xfrm>
                <a:off x="4476020" y="3092800"/>
                <a:ext cx="1800000" cy="1800000"/>
              </a:xfrm>
              <a:prstGeom prst="rect">
                <a:avLst/>
              </a:prstGeom>
              <a:solidFill>
                <a:srgbClr val="193EB0">
                  <a:alpha val="20000"/>
                </a:srgb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17">
                <a:extLst>
                  <a:ext uri="{FF2B5EF4-FFF2-40B4-BE49-F238E27FC236}">
                    <a16:creationId xmlns:a16="http://schemas.microsoft.com/office/drawing/2014/main" id="{6279668F-8E2B-4684-9F82-55CA53624BB0}"/>
                  </a:ext>
                </a:extLst>
              </p:cNvPr>
              <p:cNvSpPr/>
              <p:nvPr/>
            </p:nvSpPr>
            <p:spPr>
              <a:xfrm>
                <a:off x="8604598" y="3493230"/>
                <a:ext cx="1080000" cy="1080000"/>
              </a:xfrm>
              <a:prstGeom prst="rect">
                <a:avLst/>
              </a:prstGeom>
              <a:solidFill>
                <a:srgbClr val="FF0000">
                  <a:alpha val="20000"/>
                </a:srgb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4D5AFD72-21CD-4DFE-AAF6-88AF771876E6}"/>
                  </a:ext>
                </a:extLst>
              </p:cNvPr>
              <p:cNvSpPr txBox="1"/>
              <p:nvPr/>
            </p:nvSpPr>
            <p:spPr>
              <a:xfrm>
                <a:off x="3534087" y="3669633"/>
                <a:ext cx="856034" cy="646331"/>
              </a:xfrm>
              <a:prstGeom prst="rect">
                <a:avLst/>
              </a:prstGeom>
              <a:noFill/>
            </p:spPr>
            <p:txBody>
              <a:bodyPr wrap="square" rtlCol="0">
                <a:spAutoFit/>
              </a:bodyPr>
              <a:lstStyle/>
              <a:p>
                <a:pPr algn="ctr"/>
                <a:r>
                  <a:rPr lang="en-US" sz="3600" dirty="0"/>
                  <a:t>=</a:t>
                </a:r>
              </a:p>
            </p:txBody>
          </p:sp>
          <p:sp>
            <p:nvSpPr>
              <p:cNvPr id="56" name="TextBox 55">
                <a:extLst>
                  <a:ext uri="{FF2B5EF4-FFF2-40B4-BE49-F238E27FC236}">
                    <a16:creationId xmlns:a16="http://schemas.microsoft.com/office/drawing/2014/main" id="{FDAE8116-D4AA-48B5-A104-7B6927A8A95F}"/>
                  </a:ext>
                </a:extLst>
              </p:cNvPr>
              <p:cNvSpPr txBox="1"/>
              <p:nvPr/>
            </p:nvSpPr>
            <p:spPr>
              <a:xfrm>
                <a:off x="6149400" y="3669631"/>
                <a:ext cx="856034" cy="646331"/>
              </a:xfrm>
              <a:prstGeom prst="rect">
                <a:avLst/>
              </a:prstGeom>
              <a:noFill/>
            </p:spPr>
            <p:txBody>
              <a:bodyPr wrap="square" rtlCol="0">
                <a:spAutoFit/>
              </a:bodyPr>
              <a:lstStyle/>
              <a:p>
                <a:pPr algn="ctr"/>
                <a:r>
                  <a:rPr lang="en-US" sz="3600" dirty="0">
                    <a:sym typeface="Symbol" panose="05050102010706020507" pitchFamily="18" charset="2"/>
                  </a:rPr>
                  <a:t></a:t>
                </a:r>
                <a:endParaRPr lang="en-US" sz="3600" dirty="0"/>
              </a:p>
            </p:txBody>
          </p:sp>
          <p:sp>
            <p:nvSpPr>
              <p:cNvPr id="57" name="TextBox 56">
                <a:extLst>
                  <a:ext uri="{FF2B5EF4-FFF2-40B4-BE49-F238E27FC236}">
                    <a16:creationId xmlns:a16="http://schemas.microsoft.com/office/drawing/2014/main" id="{C2AD8B22-DA0A-4464-89B3-AF2AB045AFA7}"/>
                  </a:ext>
                </a:extLst>
              </p:cNvPr>
              <p:cNvSpPr txBox="1"/>
              <p:nvPr/>
            </p:nvSpPr>
            <p:spPr>
              <a:xfrm>
                <a:off x="7884890" y="3669632"/>
                <a:ext cx="856034" cy="646331"/>
              </a:xfrm>
              <a:prstGeom prst="rect">
                <a:avLst/>
              </a:prstGeom>
              <a:noFill/>
            </p:spPr>
            <p:txBody>
              <a:bodyPr wrap="square" rtlCol="0">
                <a:spAutoFit/>
              </a:bodyPr>
              <a:lstStyle/>
              <a:p>
                <a:pPr algn="ctr"/>
                <a:r>
                  <a:rPr lang="en-US" sz="3600" dirty="0">
                    <a:sym typeface="Symbol" panose="05050102010706020507" pitchFamily="18" charset="2"/>
                  </a:rPr>
                  <a:t></a:t>
                </a:r>
                <a:endParaRPr lang="en-US" sz="3600" dirty="0"/>
              </a:p>
            </p:txBody>
          </p:sp>
        </p:grpSp>
        <p:sp>
          <p:nvSpPr>
            <p:cNvPr id="13" name="TextBox 12">
              <a:extLst>
                <a:ext uri="{FF2B5EF4-FFF2-40B4-BE49-F238E27FC236}">
                  <a16:creationId xmlns:a16="http://schemas.microsoft.com/office/drawing/2014/main" id="{AC940FD8-D6B9-48BE-BCD1-6D1557E2437D}"/>
                </a:ext>
              </a:extLst>
            </p:cNvPr>
            <p:cNvSpPr txBox="1"/>
            <p:nvPr/>
          </p:nvSpPr>
          <p:spPr>
            <a:xfrm>
              <a:off x="2012649" y="3819358"/>
              <a:ext cx="856034" cy="400110"/>
            </a:xfrm>
            <a:prstGeom prst="rect">
              <a:avLst/>
            </a:prstGeom>
            <a:noFill/>
          </p:spPr>
          <p:txBody>
            <a:bodyPr wrap="square" rtlCol="0">
              <a:spAutoFit/>
            </a:bodyPr>
            <a:lstStyle/>
            <a:p>
              <a:pPr algn="ctr"/>
              <a:r>
                <a:rPr lang="en-US" sz="2000" i="1" dirty="0">
                  <a:solidFill>
                    <a:srgbClr val="FF0000"/>
                  </a:solidFill>
                  <a:latin typeface="Times New Roman" panose="02020603050405020304" pitchFamily="18" charset="0"/>
                  <a:cs typeface="Times New Roman" panose="02020603050405020304" pitchFamily="18" charset="0"/>
                </a:rPr>
                <a:t>m</a:t>
              </a:r>
            </a:p>
          </p:txBody>
        </p:sp>
        <p:sp>
          <p:nvSpPr>
            <p:cNvPr id="14" name="TextBox 13">
              <a:extLst>
                <a:ext uri="{FF2B5EF4-FFF2-40B4-BE49-F238E27FC236}">
                  <a16:creationId xmlns:a16="http://schemas.microsoft.com/office/drawing/2014/main" id="{92F9E784-00A0-4980-B827-75777691D4BB}"/>
                </a:ext>
              </a:extLst>
            </p:cNvPr>
            <p:cNvSpPr txBox="1"/>
            <p:nvPr/>
          </p:nvSpPr>
          <p:spPr>
            <a:xfrm>
              <a:off x="2727813" y="4964808"/>
              <a:ext cx="856034" cy="400110"/>
            </a:xfrm>
            <a:prstGeom prst="rect">
              <a:avLst/>
            </a:prstGeom>
            <a:noFill/>
          </p:spPr>
          <p:txBody>
            <a:bodyPr wrap="square" rtlCol="0">
              <a:spAutoFit/>
            </a:bodyPr>
            <a:lstStyle/>
            <a:p>
              <a:pPr algn="ctr"/>
              <a:r>
                <a:rPr lang="en-US" sz="2000" i="1" dirty="0">
                  <a:solidFill>
                    <a:srgbClr val="FF0000"/>
                  </a:solidFill>
                  <a:latin typeface="Times New Roman" panose="02020603050405020304" pitchFamily="18" charset="0"/>
                  <a:cs typeface="Times New Roman" panose="02020603050405020304" pitchFamily="18" charset="0"/>
                </a:rPr>
                <a:t>n</a:t>
              </a:r>
            </a:p>
          </p:txBody>
        </p:sp>
        <p:sp>
          <p:nvSpPr>
            <p:cNvPr id="17" name="TextBox 16">
              <a:extLst>
                <a:ext uri="{FF2B5EF4-FFF2-40B4-BE49-F238E27FC236}">
                  <a16:creationId xmlns:a16="http://schemas.microsoft.com/office/drawing/2014/main" id="{9FDA61BA-F33E-4005-8FF4-72B2BF0A8B87}"/>
                </a:ext>
              </a:extLst>
            </p:cNvPr>
            <p:cNvSpPr txBox="1"/>
            <p:nvPr/>
          </p:nvSpPr>
          <p:spPr>
            <a:xfrm>
              <a:off x="4138924" y="3873592"/>
              <a:ext cx="856034" cy="400110"/>
            </a:xfrm>
            <a:prstGeom prst="rect">
              <a:avLst/>
            </a:prstGeom>
            <a:noFill/>
          </p:spPr>
          <p:txBody>
            <a:bodyPr wrap="square" rtlCol="0">
              <a:spAutoFit/>
            </a:bodyPr>
            <a:lstStyle/>
            <a:p>
              <a:pPr algn="ctr"/>
              <a:r>
                <a:rPr lang="en-US" sz="2000" i="1" dirty="0">
                  <a:solidFill>
                    <a:srgbClr val="FF0000"/>
                  </a:solidFill>
                  <a:latin typeface="Times New Roman" panose="02020603050405020304" pitchFamily="18" charset="0"/>
                  <a:cs typeface="Times New Roman" panose="02020603050405020304" pitchFamily="18" charset="0"/>
                </a:rPr>
                <a:t>m</a:t>
              </a:r>
            </a:p>
          </p:txBody>
        </p:sp>
        <p:sp>
          <p:nvSpPr>
            <p:cNvPr id="18" name="TextBox 17">
              <a:extLst>
                <a:ext uri="{FF2B5EF4-FFF2-40B4-BE49-F238E27FC236}">
                  <a16:creationId xmlns:a16="http://schemas.microsoft.com/office/drawing/2014/main" id="{6A4F1B5D-1142-4402-924D-6E7EDFEB4DDA}"/>
                </a:ext>
              </a:extLst>
            </p:cNvPr>
            <p:cNvSpPr txBox="1"/>
            <p:nvPr/>
          </p:nvSpPr>
          <p:spPr>
            <a:xfrm>
              <a:off x="5207959" y="4964808"/>
              <a:ext cx="856034" cy="400110"/>
            </a:xfrm>
            <a:prstGeom prst="rect">
              <a:avLst/>
            </a:prstGeom>
            <a:noFill/>
          </p:spPr>
          <p:txBody>
            <a:bodyPr wrap="square" rtlCol="0">
              <a:spAutoFit/>
            </a:bodyPr>
            <a:lstStyle/>
            <a:p>
              <a:pPr algn="ctr"/>
              <a:r>
                <a:rPr lang="en-US" sz="2000" i="1" dirty="0">
                  <a:solidFill>
                    <a:srgbClr val="FF0000"/>
                  </a:solidFill>
                  <a:latin typeface="Times New Roman" panose="02020603050405020304" pitchFamily="18" charset="0"/>
                  <a:cs typeface="Times New Roman" panose="02020603050405020304" pitchFamily="18" charset="0"/>
                </a:rPr>
                <a:t>m</a:t>
              </a:r>
            </a:p>
          </p:txBody>
        </p:sp>
        <p:sp>
          <p:nvSpPr>
            <p:cNvPr id="19" name="TextBox 18">
              <a:extLst>
                <a:ext uri="{FF2B5EF4-FFF2-40B4-BE49-F238E27FC236}">
                  <a16:creationId xmlns:a16="http://schemas.microsoft.com/office/drawing/2014/main" id="{9D6E20AB-B741-430E-8FA7-7912D07BC253}"/>
                </a:ext>
              </a:extLst>
            </p:cNvPr>
            <p:cNvSpPr txBox="1"/>
            <p:nvPr/>
          </p:nvSpPr>
          <p:spPr>
            <a:xfrm>
              <a:off x="6621875" y="3873592"/>
              <a:ext cx="856034" cy="400110"/>
            </a:xfrm>
            <a:prstGeom prst="rect">
              <a:avLst/>
            </a:prstGeom>
            <a:noFill/>
          </p:spPr>
          <p:txBody>
            <a:bodyPr wrap="square" rtlCol="0">
              <a:spAutoFit/>
            </a:bodyPr>
            <a:lstStyle/>
            <a:p>
              <a:pPr algn="ctr"/>
              <a:r>
                <a:rPr lang="en-US" sz="2000" i="1" dirty="0">
                  <a:solidFill>
                    <a:srgbClr val="FF0000"/>
                  </a:solidFill>
                  <a:latin typeface="Times New Roman" panose="02020603050405020304" pitchFamily="18" charset="0"/>
                  <a:cs typeface="Times New Roman" panose="02020603050405020304" pitchFamily="18" charset="0"/>
                </a:rPr>
                <a:t>m</a:t>
              </a:r>
            </a:p>
          </p:txBody>
        </p:sp>
        <p:sp>
          <p:nvSpPr>
            <p:cNvPr id="20" name="TextBox 19">
              <a:extLst>
                <a:ext uri="{FF2B5EF4-FFF2-40B4-BE49-F238E27FC236}">
                  <a16:creationId xmlns:a16="http://schemas.microsoft.com/office/drawing/2014/main" id="{3FB9507C-C337-405C-9467-A92FADA28C98}"/>
                </a:ext>
              </a:extLst>
            </p:cNvPr>
            <p:cNvSpPr txBox="1"/>
            <p:nvPr/>
          </p:nvSpPr>
          <p:spPr>
            <a:xfrm>
              <a:off x="7288812" y="4973644"/>
              <a:ext cx="856034" cy="400110"/>
            </a:xfrm>
            <a:prstGeom prst="rect">
              <a:avLst/>
            </a:prstGeom>
            <a:noFill/>
          </p:spPr>
          <p:txBody>
            <a:bodyPr wrap="square" rtlCol="0">
              <a:spAutoFit/>
            </a:bodyPr>
            <a:lstStyle/>
            <a:p>
              <a:pPr algn="ctr"/>
              <a:r>
                <a:rPr lang="en-US" sz="2000" i="1" dirty="0">
                  <a:solidFill>
                    <a:srgbClr val="FF0000"/>
                  </a:solidFill>
                  <a:latin typeface="Times New Roman" panose="02020603050405020304" pitchFamily="18" charset="0"/>
                  <a:cs typeface="Times New Roman" panose="02020603050405020304" pitchFamily="18" charset="0"/>
                </a:rPr>
                <a:t>n</a:t>
              </a:r>
            </a:p>
          </p:txBody>
        </p:sp>
        <p:sp>
          <p:nvSpPr>
            <p:cNvPr id="21" name="TextBox 20">
              <a:extLst>
                <a:ext uri="{FF2B5EF4-FFF2-40B4-BE49-F238E27FC236}">
                  <a16:creationId xmlns:a16="http://schemas.microsoft.com/office/drawing/2014/main" id="{A4705532-CDA3-4DB9-80FE-781ED196D965}"/>
                </a:ext>
              </a:extLst>
            </p:cNvPr>
            <p:cNvSpPr txBox="1"/>
            <p:nvPr/>
          </p:nvSpPr>
          <p:spPr>
            <a:xfrm>
              <a:off x="8305581" y="3873592"/>
              <a:ext cx="856034" cy="400110"/>
            </a:xfrm>
            <a:prstGeom prst="rect">
              <a:avLst/>
            </a:prstGeom>
            <a:noFill/>
          </p:spPr>
          <p:txBody>
            <a:bodyPr wrap="square" rtlCol="0">
              <a:spAutoFit/>
            </a:bodyPr>
            <a:lstStyle/>
            <a:p>
              <a:pPr algn="ctr"/>
              <a:r>
                <a:rPr lang="en-US" sz="2000" i="1" dirty="0">
                  <a:solidFill>
                    <a:srgbClr val="FF0000"/>
                  </a:solidFill>
                  <a:latin typeface="Times New Roman" panose="02020603050405020304" pitchFamily="18" charset="0"/>
                  <a:cs typeface="Times New Roman" panose="02020603050405020304" pitchFamily="18" charset="0"/>
                </a:rPr>
                <a:t>n</a:t>
              </a:r>
            </a:p>
          </p:txBody>
        </p:sp>
        <p:sp>
          <p:nvSpPr>
            <p:cNvPr id="22" name="TextBox 21">
              <a:extLst>
                <a:ext uri="{FF2B5EF4-FFF2-40B4-BE49-F238E27FC236}">
                  <a16:creationId xmlns:a16="http://schemas.microsoft.com/office/drawing/2014/main" id="{237A8305-DCF9-4029-8982-F1950275CA82}"/>
                </a:ext>
              </a:extLst>
            </p:cNvPr>
            <p:cNvSpPr txBox="1"/>
            <p:nvPr/>
          </p:nvSpPr>
          <p:spPr>
            <a:xfrm>
              <a:off x="8984382" y="4607432"/>
              <a:ext cx="856034" cy="400110"/>
            </a:xfrm>
            <a:prstGeom prst="rect">
              <a:avLst/>
            </a:prstGeom>
            <a:noFill/>
          </p:spPr>
          <p:txBody>
            <a:bodyPr wrap="square" rtlCol="0">
              <a:spAutoFit/>
            </a:bodyPr>
            <a:lstStyle/>
            <a:p>
              <a:pPr algn="ctr"/>
              <a:r>
                <a:rPr lang="en-US" sz="2000" i="1" dirty="0">
                  <a:solidFill>
                    <a:srgbClr val="FF0000"/>
                  </a:solidFill>
                  <a:latin typeface="Times New Roman" panose="02020603050405020304" pitchFamily="18" charset="0"/>
                  <a:cs typeface="Times New Roman" panose="02020603050405020304" pitchFamily="18" charset="0"/>
                </a:rPr>
                <a:t>n</a:t>
              </a:r>
            </a:p>
          </p:txBody>
        </p:sp>
        <p:grpSp>
          <p:nvGrpSpPr>
            <p:cNvPr id="23" name="Group 36">
              <a:extLst>
                <a:ext uri="{FF2B5EF4-FFF2-40B4-BE49-F238E27FC236}">
                  <a16:creationId xmlns:a16="http://schemas.microsoft.com/office/drawing/2014/main" id="{1E12AA9E-1BB3-41D1-A4FC-24A0B5C24E79}"/>
                </a:ext>
              </a:extLst>
            </p:cNvPr>
            <p:cNvGrpSpPr/>
            <p:nvPr/>
          </p:nvGrpSpPr>
          <p:grpSpPr>
            <a:xfrm>
              <a:off x="5021063" y="5190753"/>
              <a:ext cx="1186558" cy="725"/>
              <a:chOff x="2607485" y="5894962"/>
              <a:chExt cx="1186558" cy="725"/>
            </a:xfrm>
          </p:grpSpPr>
          <p:cxnSp>
            <p:nvCxnSpPr>
              <p:cNvPr id="49" name="Straight Arrow Connector 30">
                <a:extLst>
                  <a:ext uri="{FF2B5EF4-FFF2-40B4-BE49-F238E27FC236}">
                    <a16:creationId xmlns:a16="http://schemas.microsoft.com/office/drawing/2014/main" id="{F6014489-8583-43A6-A5F5-43E910D6BDB3}"/>
                  </a:ext>
                </a:extLst>
              </p:cNvPr>
              <p:cNvCxnSpPr/>
              <p:nvPr/>
            </p:nvCxnSpPr>
            <p:spPr>
              <a:xfrm>
                <a:off x="3359696" y="5894962"/>
                <a:ext cx="434347" cy="725"/>
              </a:xfrm>
              <a:prstGeom prst="straightConnector1">
                <a:avLst/>
              </a:prstGeom>
              <a:ln>
                <a:solidFill>
                  <a:srgbClr val="0070C0"/>
                </a:solidFill>
                <a:tailEnd type="stealth"/>
              </a:ln>
            </p:spPr>
            <p:style>
              <a:lnRef idx="1">
                <a:schemeClr val="accent1"/>
              </a:lnRef>
              <a:fillRef idx="0">
                <a:schemeClr val="accent1"/>
              </a:fillRef>
              <a:effectRef idx="0">
                <a:schemeClr val="accent1"/>
              </a:effectRef>
              <a:fontRef idx="minor">
                <a:schemeClr val="tx1"/>
              </a:fontRef>
            </p:style>
          </p:cxnSp>
          <p:cxnSp>
            <p:nvCxnSpPr>
              <p:cNvPr id="50" name="Straight Arrow Connector 31">
                <a:extLst>
                  <a:ext uri="{FF2B5EF4-FFF2-40B4-BE49-F238E27FC236}">
                    <a16:creationId xmlns:a16="http://schemas.microsoft.com/office/drawing/2014/main" id="{37D363D4-C63F-4F47-8D0B-AC48DDC18B18}"/>
                  </a:ext>
                </a:extLst>
              </p:cNvPr>
              <p:cNvCxnSpPr/>
              <p:nvPr/>
            </p:nvCxnSpPr>
            <p:spPr>
              <a:xfrm flipH="1" flipV="1">
                <a:off x="2607485" y="5894962"/>
                <a:ext cx="484940" cy="725"/>
              </a:xfrm>
              <a:prstGeom prst="straightConnector1">
                <a:avLst/>
              </a:prstGeom>
              <a:ln>
                <a:solidFill>
                  <a:srgbClr val="0070C0"/>
                </a:solidFill>
                <a:tailEnd type="stealth"/>
              </a:ln>
            </p:spPr>
            <p:style>
              <a:lnRef idx="1">
                <a:schemeClr val="accent1"/>
              </a:lnRef>
              <a:fillRef idx="0">
                <a:schemeClr val="accent1"/>
              </a:fillRef>
              <a:effectRef idx="0">
                <a:schemeClr val="accent1"/>
              </a:effectRef>
              <a:fontRef idx="minor">
                <a:schemeClr val="tx1"/>
              </a:fontRef>
            </p:style>
          </p:cxnSp>
        </p:grpSp>
        <p:grpSp>
          <p:nvGrpSpPr>
            <p:cNvPr id="24" name="Group 37">
              <a:extLst>
                <a:ext uri="{FF2B5EF4-FFF2-40B4-BE49-F238E27FC236}">
                  <a16:creationId xmlns:a16="http://schemas.microsoft.com/office/drawing/2014/main" id="{738C0B06-6701-413D-8939-55F6E0C511A8}"/>
                </a:ext>
              </a:extLst>
            </p:cNvPr>
            <p:cNvGrpSpPr/>
            <p:nvPr/>
          </p:nvGrpSpPr>
          <p:grpSpPr>
            <a:xfrm>
              <a:off x="2499146" y="5190753"/>
              <a:ext cx="1186558" cy="725"/>
              <a:chOff x="2607485" y="5894962"/>
              <a:chExt cx="1186558" cy="725"/>
            </a:xfrm>
          </p:grpSpPr>
          <p:cxnSp>
            <p:nvCxnSpPr>
              <p:cNvPr id="47" name="Straight Arrow Connector 38">
                <a:extLst>
                  <a:ext uri="{FF2B5EF4-FFF2-40B4-BE49-F238E27FC236}">
                    <a16:creationId xmlns:a16="http://schemas.microsoft.com/office/drawing/2014/main" id="{AA326AF7-AC44-4E04-8062-87CD6589E251}"/>
                  </a:ext>
                </a:extLst>
              </p:cNvPr>
              <p:cNvCxnSpPr/>
              <p:nvPr/>
            </p:nvCxnSpPr>
            <p:spPr>
              <a:xfrm>
                <a:off x="3359696" y="5894962"/>
                <a:ext cx="434347" cy="725"/>
              </a:xfrm>
              <a:prstGeom prst="straightConnector1">
                <a:avLst/>
              </a:prstGeom>
              <a:ln>
                <a:solidFill>
                  <a:srgbClr val="0070C0"/>
                </a:solidFill>
                <a:tailEnd type="stealth"/>
              </a:ln>
            </p:spPr>
            <p:style>
              <a:lnRef idx="1">
                <a:schemeClr val="accent1"/>
              </a:lnRef>
              <a:fillRef idx="0">
                <a:schemeClr val="accent1"/>
              </a:fillRef>
              <a:effectRef idx="0">
                <a:schemeClr val="accent1"/>
              </a:effectRef>
              <a:fontRef idx="minor">
                <a:schemeClr val="tx1"/>
              </a:fontRef>
            </p:style>
          </p:cxnSp>
          <p:cxnSp>
            <p:nvCxnSpPr>
              <p:cNvPr id="48" name="Straight Arrow Connector 39">
                <a:extLst>
                  <a:ext uri="{FF2B5EF4-FFF2-40B4-BE49-F238E27FC236}">
                    <a16:creationId xmlns:a16="http://schemas.microsoft.com/office/drawing/2014/main" id="{6C7F5A39-010E-472A-9940-19F698A7908E}"/>
                  </a:ext>
                </a:extLst>
              </p:cNvPr>
              <p:cNvCxnSpPr/>
              <p:nvPr/>
            </p:nvCxnSpPr>
            <p:spPr>
              <a:xfrm flipH="1" flipV="1">
                <a:off x="2607485" y="5894962"/>
                <a:ext cx="484940" cy="725"/>
              </a:xfrm>
              <a:prstGeom prst="straightConnector1">
                <a:avLst/>
              </a:prstGeom>
              <a:ln>
                <a:solidFill>
                  <a:srgbClr val="0070C0"/>
                </a:solidFill>
                <a:tailEnd type="stealth"/>
              </a:ln>
            </p:spPr>
            <p:style>
              <a:lnRef idx="1">
                <a:schemeClr val="accent1"/>
              </a:lnRef>
              <a:fillRef idx="0">
                <a:schemeClr val="accent1"/>
              </a:fillRef>
              <a:effectRef idx="0">
                <a:schemeClr val="accent1"/>
              </a:effectRef>
              <a:fontRef idx="minor">
                <a:schemeClr val="tx1"/>
              </a:fontRef>
            </p:style>
          </p:cxnSp>
        </p:grpSp>
        <p:grpSp>
          <p:nvGrpSpPr>
            <p:cNvPr id="25" name="Group 40">
              <a:extLst>
                <a:ext uri="{FF2B5EF4-FFF2-40B4-BE49-F238E27FC236}">
                  <a16:creationId xmlns:a16="http://schemas.microsoft.com/office/drawing/2014/main" id="{0828EEDE-5D14-48D0-BA80-473A65421C24}"/>
                </a:ext>
              </a:extLst>
            </p:cNvPr>
            <p:cNvGrpSpPr/>
            <p:nvPr/>
          </p:nvGrpSpPr>
          <p:grpSpPr>
            <a:xfrm>
              <a:off x="7084931" y="5190753"/>
              <a:ext cx="1186558" cy="725"/>
              <a:chOff x="2607485" y="5894962"/>
              <a:chExt cx="1186558" cy="725"/>
            </a:xfrm>
          </p:grpSpPr>
          <p:cxnSp>
            <p:nvCxnSpPr>
              <p:cNvPr id="45" name="Straight Arrow Connector 41">
                <a:extLst>
                  <a:ext uri="{FF2B5EF4-FFF2-40B4-BE49-F238E27FC236}">
                    <a16:creationId xmlns:a16="http://schemas.microsoft.com/office/drawing/2014/main" id="{85AB36F4-C8FD-4339-BCB0-9FC9D2E3FBF8}"/>
                  </a:ext>
                </a:extLst>
              </p:cNvPr>
              <p:cNvCxnSpPr/>
              <p:nvPr/>
            </p:nvCxnSpPr>
            <p:spPr>
              <a:xfrm>
                <a:off x="3359696" y="5894962"/>
                <a:ext cx="434347" cy="725"/>
              </a:xfrm>
              <a:prstGeom prst="straightConnector1">
                <a:avLst/>
              </a:prstGeom>
              <a:ln>
                <a:solidFill>
                  <a:srgbClr val="0070C0"/>
                </a:solidFill>
                <a:tailEnd type="stealth"/>
              </a:ln>
            </p:spPr>
            <p:style>
              <a:lnRef idx="1">
                <a:schemeClr val="accent1"/>
              </a:lnRef>
              <a:fillRef idx="0">
                <a:schemeClr val="accent1"/>
              </a:fillRef>
              <a:effectRef idx="0">
                <a:schemeClr val="accent1"/>
              </a:effectRef>
              <a:fontRef idx="minor">
                <a:schemeClr val="tx1"/>
              </a:fontRef>
            </p:style>
          </p:cxnSp>
          <p:cxnSp>
            <p:nvCxnSpPr>
              <p:cNvPr id="46" name="Straight Arrow Connector 42">
                <a:extLst>
                  <a:ext uri="{FF2B5EF4-FFF2-40B4-BE49-F238E27FC236}">
                    <a16:creationId xmlns:a16="http://schemas.microsoft.com/office/drawing/2014/main" id="{A8DF6420-E3B9-404D-95E0-447C45FB4585}"/>
                  </a:ext>
                </a:extLst>
              </p:cNvPr>
              <p:cNvCxnSpPr/>
              <p:nvPr/>
            </p:nvCxnSpPr>
            <p:spPr>
              <a:xfrm flipH="1" flipV="1">
                <a:off x="2607485" y="5894962"/>
                <a:ext cx="484940" cy="725"/>
              </a:xfrm>
              <a:prstGeom prst="straightConnector1">
                <a:avLst/>
              </a:prstGeom>
              <a:ln>
                <a:solidFill>
                  <a:srgbClr val="0070C0"/>
                </a:solidFill>
                <a:tailEnd type="stealth"/>
              </a:ln>
            </p:spPr>
            <p:style>
              <a:lnRef idx="1">
                <a:schemeClr val="accent1"/>
              </a:lnRef>
              <a:fillRef idx="0">
                <a:schemeClr val="accent1"/>
              </a:fillRef>
              <a:effectRef idx="0">
                <a:schemeClr val="accent1"/>
              </a:effectRef>
              <a:fontRef idx="minor">
                <a:schemeClr val="tx1"/>
              </a:fontRef>
            </p:style>
          </p:cxnSp>
        </p:grpSp>
        <p:grpSp>
          <p:nvGrpSpPr>
            <p:cNvPr id="26" name="Group 43">
              <a:extLst>
                <a:ext uri="{FF2B5EF4-FFF2-40B4-BE49-F238E27FC236}">
                  <a16:creationId xmlns:a16="http://schemas.microsoft.com/office/drawing/2014/main" id="{C6D65E14-CA83-4546-BA73-48F11DBE29A4}"/>
                </a:ext>
              </a:extLst>
            </p:cNvPr>
            <p:cNvGrpSpPr/>
            <p:nvPr/>
          </p:nvGrpSpPr>
          <p:grpSpPr>
            <a:xfrm>
              <a:off x="8795642" y="4829588"/>
              <a:ext cx="1186558" cy="725"/>
              <a:chOff x="2607485" y="5894962"/>
              <a:chExt cx="1186558" cy="725"/>
            </a:xfrm>
          </p:grpSpPr>
          <p:cxnSp>
            <p:nvCxnSpPr>
              <p:cNvPr id="43" name="Straight Arrow Connector 44">
                <a:extLst>
                  <a:ext uri="{FF2B5EF4-FFF2-40B4-BE49-F238E27FC236}">
                    <a16:creationId xmlns:a16="http://schemas.microsoft.com/office/drawing/2014/main" id="{3C3DF452-2081-47C0-99BB-291AA3B9C412}"/>
                  </a:ext>
                </a:extLst>
              </p:cNvPr>
              <p:cNvCxnSpPr/>
              <p:nvPr/>
            </p:nvCxnSpPr>
            <p:spPr>
              <a:xfrm>
                <a:off x="3359696" y="5894962"/>
                <a:ext cx="434347" cy="725"/>
              </a:xfrm>
              <a:prstGeom prst="straightConnector1">
                <a:avLst/>
              </a:prstGeom>
              <a:ln>
                <a:solidFill>
                  <a:srgbClr val="0070C0"/>
                </a:solidFill>
                <a:tailEnd type="stealth"/>
              </a:ln>
            </p:spPr>
            <p:style>
              <a:lnRef idx="1">
                <a:schemeClr val="accent1"/>
              </a:lnRef>
              <a:fillRef idx="0">
                <a:schemeClr val="accent1"/>
              </a:fillRef>
              <a:effectRef idx="0">
                <a:schemeClr val="accent1"/>
              </a:effectRef>
              <a:fontRef idx="minor">
                <a:schemeClr val="tx1"/>
              </a:fontRef>
            </p:style>
          </p:cxnSp>
          <p:cxnSp>
            <p:nvCxnSpPr>
              <p:cNvPr id="44" name="Straight Arrow Connector 45">
                <a:extLst>
                  <a:ext uri="{FF2B5EF4-FFF2-40B4-BE49-F238E27FC236}">
                    <a16:creationId xmlns:a16="http://schemas.microsoft.com/office/drawing/2014/main" id="{E8DF9D30-4D5F-4459-9898-FDEC40352591}"/>
                  </a:ext>
                </a:extLst>
              </p:cNvPr>
              <p:cNvCxnSpPr/>
              <p:nvPr/>
            </p:nvCxnSpPr>
            <p:spPr>
              <a:xfrm flipH="1" flipV="1">
                <a:off x="2607485" y="5894962"/>
                <a:ext cx="484940" cy="725"/>
              </a:xfrm>
              <a:prstGeom prst="straightConnector1">
                <a:avLst/>
              </a:prstGeom>
              <a:ln>
                <a:solidFill>
                  <a:srgbClr val="0070C0"/>
                </a:solidFill>
                <a:tailEnd type="stealth"/>
              </a:ln>
            </p:spPr>
            <p:style>
              <a:lnRef idx="1">
                <a:schemeClr val="accent1"/>
              </a:lnRef>
              <a:fillRef idx="0">
                <a:schemeClr val="accent1"/>
              </a:fillRef>
              <a:effectRef idx="0">
                <a:schemeClr val="accent1"/>
              </a:effectRef>
              <a:fontRef idx="minor">
                <a:schemeClr val="tx1"/>
              </a:fontRef>
            </p:style>
          </p:cxnSp>
        </p:grpSp>
        <p:grpSp>
          <p:nvGrpSpPr>
            <p:cNvPr id="27" name="Group 46">
              <a:extLst>
                <a:ext uri="{FF2B5EF4-FFF2-40B4-BE49-F238E27FC236}">
                  <a16:creationId xmlns:a16="http://schemas.microsoft.com/office/drawing/2014/main" id="{26C14050-2227-40CB-B576-8A2913E5EB5B}"/>
                </a:ext>
              </a:extLst>
            </p:cNvPr>
            <p:cNvGrpSpPr/>
            <p:nvPr/>
          </p:nvGrpSpPr>
          <p:grpSpPr>
            <a:xfrm rot="5400000">
              <a:off x="1814604" y="4019077"/>
              <a:ext cx="1186548" cy="736"/>
              <a:chOff x="2607507" y="5760385"/>
              <a:chExt cx="1186548" cy="736"/>
            </a:xfrm>
          </p:grpSpPr>
          <p:cxnSp>
            <p:nvCxnSpPr>
              <p:cNvPr id="41" name="Straight Arrow Connector 47">
                <a:extLst>
                  <a:ext uri="{FF2B5EF4-FFF2-40B4-BE49-F238E27FC236}">
                    <a16:creationId xmlns:a16="http://schemas.microsoft.com/office/drawing/2014/main" id="{DC1AB80F-8372-4D55-AB90-9BDBDD64AB5D}"/>
                  </a:ext>
                </a:extLst>
              </p:cNvPr>
              <p:cNvCxnSpPr/>
              <p:nvPr/>
            </p:nvCxnSpPr>
            <p:spPr>
              <a:xfrm>
                <a:off x="3359708" y="5760385"/>
                <a:ext cx="434347" cy="725"/>
              </a:xfrm>
              <a:prstGeom prst="straightConnector1">
                <a:avLst/>
              </a:prstGeom>
              <a:ln>
                <a:solidFill>
                  <a:srgbClr val="0070C0"/>
                </a:solidFill>
                <a:tailEnd type="stealth"/>
              </a:ln>
            </p:spPr>
            <p:style>
              <a:lnRef idx="1">
                <a:schemeClr val="accent1"/>
              </a:lnRef>
              <a:fillRef idx="0">
                <a:schemeClr val="accent1"/>
              </a:fillRef>
              <a:effectRef idx="0">
                <a:schemeClr val="accent1"/>
              </a:effectRef>
              <a:fontRef idx="minor">
                <a:schemeClr val="tx1"/>
              </a:fontRef>
            </p:style>
          </p:cxnSp>
          <p:cxnSp>
            <p:nvCxnSpPr>
              <p:cNvPr id="42" name="Straight Arrow Connector 48">
                <a:extLst>
                  <a:ext uri="{FF2B5EF4-FFF2-40B4-BE49-F238E27FC236}">
                    <a16:creationId xmlns:a16="http://schemas.microsoft.com/office/drawing/2014/main" id="{18CAA821-3DFC-41E8-A830-6B0FD7177FF5}"/>
                  </a:ext>
                </a:extLst>
              </p:cNvPr>
              <p:cNvCxnSpPr/>
              <p:nvPr/>
            </p:nvCxnSpPr>
            <p:spPr>
              <a:xfrm flipH="1" flipV="1">
                <a:off x="2607507" y="5760396"/>
                <a:ext cx="484940" cy="725"/>
              </a:xfrm>
              <a:prstGeom prst="straightConnector1">
                <a:avLst/>
              </a:prstGeom>
              <a:ln>
                <a:solidFill>
                  <a:srgbClr val="0070C0"/>
                </a:solidFill>
                <a:tailEnd type="stealth"/>
              </a:ln>
            </p:spPr>
            <p:style>
              <a:lnRef idx="1">
                <a:schemeClr val="accent1"/>
              </a:lnRef>
              <a:fillRef idx="0">
                <a:schemeClr val="accent1"/>
              </a:fillRef>
              <a:effectRef idx="0">
                <a:schemeClr val="accent1"/>
              </a:effectRef>
              <a:fontRef idx="minor">
                <a:schemeClr val="tx1"/>
              </a:fontRef>
            </p:style>
          </p:cxnSp>
        </p:grpSp>
        <p:grpSp>
          <p:nvGrpSpPr>
            <p:cNvPr id="28" name="Group 49">
              <a:extLst>
                <a:ext uri="{FF2B5EF4-FFF2-40B4-BE49-F238E27FC236}">
                  <a16:creationId xmlns:a16="http://schemas.microsoft.com/office/drawing/2014/main" id="{67609BFA-317C-4C37-A499-DE9359B83E60}"/>
                </a:ext>
              </a:extLst>
            </p:cNvPr>
            <p:cNvGrpSpPr/>
            <p:nvPr/>
          </p:nvGrpSpPr>
          <p:grpSpPr>
            <a:xfrm rot="5400000">
              <a:off x="3969531" y="4060440"/>
              <a:ext cx="1186558" cy="725"/>
              <a:chOff x="2607485" y="5894962"/>
              <a:chExt cx="1186558" cy="725"/>
            </a:xfrm>
          </p:grpSpPr>
          <p:cxnSp>
            <p:nvCxnSpPr>
              <p:cNvPr id="39" name="Straight Arrow Connector 50">
                <a:extLst>
                  <a:ext uri="{FF2B5EF4-FFF2-40B4-BE49-F238E27FC236}">
                    <a16:creationId xmlns:a16="http://schemas.microsoft.com/office/drawing/2014/main" id="{C8BBD50A-1574-46B1-8D87-5C3B5C92F407}"/>
                  </a:ext>
                </a:extLst>
              </p:cNvPr>
              <p:cNvCxnSpPr/>
              <p:nvPr/>
            </p:nvCxnSpPr>
            <p:spPr>
              <a:xfrm>
                <a:off x="3359696" y="5894962"/>
                <a:ext cx="434347" cy="725"/>
              </a:xfrm>
              <a:prstGeom prst="straightConnector1">
                <a:avLst/>
              </a:prstGeom>
              <a:ln>
                <a:solidFill>
                  <a:srgbClr val="0070C0"/>
                </a:solidFill>
                <a:tailEnd type="stealth"/>
              </a:ln>
            </p:spPr>
            <p:style>
              <a:lnRef idx="1">
                <a:schemeClr val="accent1"/>
              </a:lnRef>
              <a:fillRef idx="0">
                <a:schemeClr val="accent1"/>
              </a:fillRef>
              <a:effectRef idx="0">
                <a:schemeClr val="accent1"/>
              </a:effectRef>
              <a:fontRef idx="minor">
                <a:schemeClr val="tx1"/>
              </a:fontRef>
            </p:style>
          </p:cxnSp>
          <p:cxnSp>
            <p:nvCxnSpPr>
              <p:cNvPr id="40" name="Straight Arrow Connector 51">
                <a:extLst>
                  <a:ext uri="{FF2B5EF4-FFF2-40B4-BE49-F238E27FC236}">
                    <a16:creationId xmlns:a16="http://schemas.microsoft.com/office/drawing/2014/main" id="{B5E2B307-5BEC-4EB9-8456-C2889B269F4D}"/>
                  </a:ext>
                </a:extLst>
              </p:cNvPr>
              <p:cNvCxnSpPr/>
              <p:nvPr/>
            </p:nvCxnSpPr>
            <p:spPr>
              <a:xfrm flipH="1" flipV="1">
                <a:off x="2607485" y="5894962"/>
                <a:ext cx="484940" cy="725"/>
              </a:xfrm>
              <a:prstGeom prst="straightConnector1">
                <a:avLst/>
              </a:prstGeom>
              <a:ln>
                <a:solidFill>
                  <a:srgbClr val="0070C0"/>
                </a:solidFill>
                <a:tailEnd type="stealth"/>
              </a:ln>
            </p:spPr>
            <p:style>
              <a:lnRef idx="1">
                <a:schemeClr val="accent1"/>
              </a:lnRef>
              <a:fillRef idx="0">
                <a:schemeClr val="accent1"/>
              </a:fillRef>
              <a:effectRef idx="0">
                <a:schemeClr val="accent1"/>
              </a:effectRef>
              <a:fontRef idx="minor">
                <a:schemeClr val="tx1"/>
              </a:fontRef>
            </p:style>
          </p:cxnSp>
        </p:grpSp>
        <p:grpSp>
          <p:nvGrpSpPr>
            <p:cNvPr id="29" name="Group 52">
              <a:extLst>
                <a:ext uri="{FF2B5EF4-FFF2-40B4-BE49-F238E27FC236}">
                  <a16:creationId xmlns:a16="http://schemas.microsoft.com/office/drawing/2014/main" id="{2ED56F11-829D-4DA2-971A-6870C7150E89}"/>
                </a:ext>
              </a:extLst>
            </p:cNvPr>
            <p:cNvGrpSpPr/>
            <p:nvPr/>
          </p:nvGrpSpPr>
          <p:grpSpPr>
            <a:xfrm rot="5400000">
              <a:off x="6449874" y="4112910"/>
              <a:ext cx="1186558" cy="725"/>
              <a:chOff x="2607485" y="5894962"/>
              <a:chExt cx="1186558" cy="725"/>
            </a:xfrm>
          </p:grpSpPr>
          <p:cxnSp>
            <p:nvCxnSpPr>
              <p:cNvPr id="37" name="Straight Arrow Connector 53">
                <a:extLst>
                  <a:ext uri="{FF2B5EF4-FFF2-40B4-BE49-F238E27FC236}">
                    <a16:creationId xmlns:a16="http://schemas.microsoft.com/office/drawing/2014/main" id="{ABB59632-7F23-4F52-8E57-958E530EDEAA}"/>
                  </a:ext>
                </a:extLst>
              </p:cNvPr>
              <p:cNvCxnSpPr/>
              <p:nvPr/>
            </p:nvCxnSpPr>
            <p:spPr>
              <a:xfrm>
                <a:off x="3359696" y="5894962"/>
                <a:ext cx="434347" cy="725"/>
              </a:xfrm>
              <a:prstGeom prst="straightConnector1">
                <a:avLst/>
              </a:prstGeom>
              <a:ln>
                <a:solidFill>
                  <a:srgbClr val="0070C0"/>
                </a:solidFill>
                <a:tailEnd type="stealth"/>
              </a:ln>
            </p:spPr>
            <p:style>
              <a:lnRef idx="1">
                <a:schemeClr val="accent1"/>
              </a:lnRef>
              <a:fillRef idx="0">
                <a:schemeClr val="accent1"/>
              </a:fillRef>
              <a:effectRef idx="0">
                <a:schemeClr val="accent1"/>
              </a:effectRef>
              <a:fontRef idx="minor">
                <a:schemeClr val="tx1"/>
              </a:fontRef>
            </p:style>
          </p:cxnSp>
          <p:cxnSp>
            <p:nvCxnSpPr>
              <p:cNvPr id="38" name="Straight Arrow Connector 54">
                <a:extLst>
                  <a:ext uri="{FF2B5EF4-FFF2-40B4-BE49-F238E27FC236}">
                    <a16:creationId xmlns:a16="http://schemas.microsoft.com/office/drawing/2014/main" id="{1C20546E-29B9-46E2-B248-7D2D41FE614B}"/>
                  </a:ext>
                </a:extLst>
              </p:cNvPr>
              <p:cNvCxnSpPr/>
              <p:nvPr/>
            </p:nvCxnSpPr>
            <p:spPr>
              <a:xfrm flipH="1" flipV="1">
                <a:off x="2607485" y="5894962"/>
                <a:ext cx="484940" cy="725"/>
              </a:xfrm>
              <a:prstGeom prst="straightConnector1">
                <a:avLst/>
              </a:prstGeom>
              <a:ln>
                <a:solidFill>
                  <a:srgbClr val="0070C0"/>
                </a:solidFill>
                <a:tailEnd type="stealth"/>
              </a:ln>
            </p:spPr>
            <p:style>
              <a:lnRef idx="1">
                <a:schemeClr val="accent1"/>
              </a:lnRef>
              <a:fillRef idx="0">
                <a:schemeClr val="accent1"/>
              </a:fillRef>
              <a:effectRef idx="0">
                <a:schemeClr val="accent1"/>
              </a:effectRef>
              <a:fontRef idx="minor">
                <a:schemeClr val="tx1"/>
              </a:fontRef>
            </p:style>
          </p:cxnSp>
        </p:grpSp>
        <p:grpSp>
          <p:nvGrpSpPr>
            <p:cNvPr id="30" name="Group 55">
              <a:extLst>
                <a:ext uri="{FF2B5EF4-FFF2-40B4-BE49-F238E27FC236}">
                  <a16:creationId xmlns:a16="http://schemas.microsoft.com/office/drawing/2014/main" id="{BF3D499D-101F-429D-9150-25CFD32BB8BE}"/>
                </a:ext>
              </a:extLst>
            </p:cNvPr>
            <p:cNvGrpSpPr/>
            <p:nvPr/>
          </p:nvGrpSpPr>
          <p:grpSpPr>
            <a:xfrm rot="5400000">
              <a:off x="8139593" y="4073285"/>
              <a:ext cx="1186558" cy="725"/>
              <a:chOff x="2607485" y="5894962"/>
              <a:chExt cx="1186558" cy="725"/>
            </a:xfrm>
          </p:grpSpPr>
          <p:cxnSp>
            <p:nvCxnSpPr>
              <p:cNvPr id="35" name="Straight Arrow Connector 56">
                <a:extLst>
                  <a:ext uri="{FF2B5EF4-FFF2-40B4-BE49-F238E27FC236}">
                    <a16:creationId xmlns:a16="http://schemas.microsoft.com/office/drawing/2014/main" id="{2B7FA37E-0E08-4DBB-B653-B5FB335E51E0}"/>
                  </a:ext>
                </a:extLst>
              </p:cNvPr>
              <p:cNvCxnSpPr/>
              <p:nvPr/>
            </p:nvCxnSpPr>
            <p:spPr>
              <a:xfrm>
                <a:off x="3359696" y="5894962"/>
                <a:ext cx="434347" cy="725"/>
              </a:xfrm>
              <a:prstGeom prst="straightConnector1">
                <a:avLst/>
              </a:prstGeom>
              <a:ln>
                <a:solidFill>
                  <a:srgbClr val="0070C0"/>
                </a:solidFill>
                <a:tailEnd type="stealth"/>
              </a:ln>
            </p:spPr>
            <p:style>
              <a:lnRef idx="1">
                <a:schemeClr val="accent1"/>
              </a:lnRef>
              <a:fillRef idx="0">
                <a:schemeClr val="accent1"/>
              </a:fillRef>
              <a:effectRef idx="0">
                <a:schemeClr val="accent1"/>
              </a:effectRef>
              <a:fontRef idx="minor">
                <a:schemeClr val="tx1"/>
              </a:fontRef>
            </p:style>
          </p:cxnSp>
          <p:cxnSp>
            <p:nvCxnSpPr>
              <p:cNvPr id="36" name="Straight Arrow Connector 57">
                <a:extLst>
                  <a:ext uri="{FF2B5EF4-FFF2-40B4-BE49-F238E27FC236}">
                    <a16:creationId xmlns:a16="http://schemas.microsoft.com/office/drawing/2014/main" id="{228F8C67-ACC7-4E65-AD81-D2F7043019D0}"/>
                  </a:ext>
                </a:extLst>
              </p:cNvPr>
              <p:cNvCxnSpPr/>
              <p:nvPr/>
            </p:nvCxnSpPr>
            <p:spPr>
              <a:xfrm flipH="1" flipV="1">
                <a:off x="2607485" y="5894962"/>
                <a:ext cx="484940" cy="725"/>
              </a:xfrm>
              <a:prstGeom prst="straightConnector1">
                <a:avLst/>
              </a:prstGeom>
              <a:ln>
                <a:solidFill>
                  <a:srgbClr val="0070C0"/>
                </a:solidFill>
                <a:tailEnd type="stealth"/>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31" name="Rectangle 58">
                  <a:extLst>
                    <a:ext uri="{FF2B5EF4-FFF2-40B4-BE49-F238E27FC236}">
                      <a16:creationId xmlns:a16="http://schemas.microsoft.com/office/drawing/2014/main" id="{0A487653-78CE-4809-8534-6CBC93722795}"/>
                    </a:ext>
                  </a:extLst>
                </p:cNvPr>
                <p:cNvSpPr/>
                <p:nvPr/>
              </p:nvSpPr>
              <p:spPr>
                <a:xfrm>
                  <a:off x="2819665" y="3804404"/>
                  <a:ext cx="595035"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b="1" i="1" dirty="0">
                            <a:latin typeface="Cambria Math" panose="02040503050406030204" pitchFamily="18" charset="0"/>
                          </a:rPr>
                          <m:t>𝑴</m:t>
                        </m:r>
                      </m:oMath>
                    </m:oMathPara>
                  </a14:m>
                  <a:endParaRPr lang="en-US" sz="2800" b="1" dirty="0"/>
                </a:p>
              </p:txBody>
            </p:sp>
          </mc:Choice>
          <mc:Fallback xmlns="">
            <p:sp>
              <p:nvSpPr>
                <p:cNvPr id="31" name="Rectangle 58">
                  <a:extLst>
                    <a:ext uri="{FF2B5EF4-FFF2-40B4-BE49-F238E27FC236}">
                      <a16:creationId xmlns:a16="http://schemas.microsoft.com/office/drawing/2014/main" xmlns:a14="http://schemas.microsoft.com/office/drawing/2010/main" xmlns="" id="{0A487653-78CE-4809-8534-6CBC93722795}"/>
                    </a:ext>
                  </a:extLst>
                </p:cNvPr>
                <p:cNvSpPr>
                  <a:spLocks noRot="1" noChangeAspect="1" noMove="1" noResize="1" noEditPoints="1" noAdjustHandles="1" noChangeArrowheads="1" noChangeShapeType="1" noTextEdit="1"/>
                </p:cNvSpPr>
                <p:nvPr/>
              </p:nvSpPr>
              <p:spPr>
                <a:xfrm>
                  <a:off x="2819665" y="3804404"/>
                  <a:ext cx="595035" cy="523220"/>
                </a:xfrm>
                <a:prstGeom prst="rect">
                  <a:avLst/>
                </a:prstGeom>
                <a:blipFill rotWithShape="0">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2" name="Rectangle 59">
                  <a:extLst>
                    <a:ext uri="{FF2B5EF4-FFF2-40B4-BE49-F238E27FC236}">
                      <a16:creationId xmlns:a16="http://schemas.microsoft.com/office/drawing/2014/main" id="{AA1CCFA1-A02D-4D90-A937-9906418DED1E}"/>
                    </a:ext>
                  </a:extLst>
                </p:cNvPr>
                <p:cNvSpPr/>
                <p:nvPr/>
              </p:nvSpPr>
              <p:spPr>
                <a:xfrm>
                  <a:off x="5382270" y="3847116"/>
                  <a:ext cx="52770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b="1" i="1" dirty="0">
                            <a:solidFill>
                              <a:srgbClr val="0070C0"/>
                            </a:solidFill>
                            <a:latin typeface="Cambria Math" panose="02040503050406030204" pitchFamily="18" charset="0"/>
                          </a:rPr>
                          <m:t>𝑼</m:t>
                        </m:r>
                      </m:oMath>
                    </m:oMathPara>
                  </a14:m>
                  <a:endParaRPr lang="en-US" sz="2800" b="1" dirty="0">
                    <a:solidFill>
                      <a:srgbClr val="0070C0"/>
                    </a:solidFill>
                  </a:endParaRPr>
                </a:p>
              </p:txBody>
            </p:sp>
          </mc:Choice>
          <mc:Fallback xmlns="">
            <p:sp>
              <p:nvSpPr>
                <p:cNvPr id="32" name="Rectangle 59">
                  <a:extLst>
                    <a:ext uri="{FF2B5EF4-FFF2-40B4-BE49-F238E27FC236}">
                      <a16:creationId xmlns:a16="http://schemas.microsoft.com/office/drawing/2014/main" xmlns:a14="http://schemas.microsoft.com/office/drawing/2010/main" xmlns="" id="{AA1CCFA1-A02D-4D90-A937-9906418DED1E}"/>
                    </a:ext>
                  </a:extLst>
                </p:cNvPr>
                <p:cNvSpPr>
                  <a:spLocks noRot="1" noChangeAspect="1" noMove="1" noResize="1" noEditPoints="1" noAdjustHandles="1" noChangeArrowheads="1" noChangeShapeType="1" noTextEdit="1"/>
                </p:cNvSpPr>
                <p:nvPr/>
              </p:nvSpPr>
              <p:spPr>
                <a:xfrm>
                  <a:off x="5382270" y="3847116"/>
                  <a:ext cx="527709" cy="523220"/>
                </a:xfrm>
                <a:prstGeom prst="rect">
                  <a:avLst/>
                </a:prstGeom>
                <a:blipFill rotWithShape="0">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3" name="Rectangle 60">
                  <a:extLst>
                    <a:ext uri="{FF2B5EF4-FFF2-40B4-BE49-F238E27FC236}">
                      <a16:creationId xmlns:a16="http://schemas.microsoft.com/office/drawing/2014/main" id="{EC0D9D79-B297-4CD7-8C9B-0B8522CA7D8F}"/>
                    </a:ext>
                  </a:extLst>
                </p:cNvPr>
                <p:cNvSpPr/>
                <p:nvPr/>
              </p:nvSpPr>
              <p:spPr>
                <a:xfrm>
                  <a:off x="7432847" y="3845705"/>
                  <a:ext cx="49564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ko-KR" altLang="en-US" sz="2800" b="1" i="1" dirty="0">
                            <a:solidFill>
                              <a:srgbClr val="00B050"/>
                            </a:solidFill>
                            <a:latin typeface="Cambria Math" panose="02040503050406030204" pitchFamily="18" charset="0"/>
                            <a:cs typeface="Times New Roman" panose="02020603050405020304" pitchFamily="18" charset="0"/>
                          </a:rPr>
                          <m:t>𝜮</m:t>
                        </m:r>
                      </m:oMath>
                    </m:oMathPara>
                  </a14:m>
                  <a:endParaRPr lang="en-US" sz="2800" b="1" i="1" dirty="0">
                    <a:solidFill>
                      <a:srgbClr val="00B050"/>
                    </a:solidFill>
                  </a:endParaRPr>
                </a:p>
              </p:txBody>
            </p:sp>
          </mc:Choice>
          <mc:Fallback xmlns="">
            <p:sp>
              <p:nvSpPr>
                <p:cNvPr id="33" name="Rectangle 60">
                  <a:extLst>
                    <a:ext uri="{FF2B5EF4-FFF2-40B4-BE49-F238E27FC236}">
                      <a16:creationId xmlns:a16="http://schemas.microsoft.com/office/drawing/2014/main" xmlns:a14="http://schemas.microsoft.com/office/drawing/2010/main" xmlns="" id="{EC0D9D79-B297-4CD7-8C9B-0B8522CA7D8F}"/>
                    </a:ext>
                  </a:extLst>
                </p:cNvPr>
                <p:cNvSpPr>
                  <a:spLocks noRot="1" noChangeAspect="1" noMove="1" noResize="1" noEditPoints="1" noAdjustHandles="1" noChangeArrowheads="1" noChangeShapeType="1" noTextEdit="1"/>
                </p:cNvSpPr>
                <p:nvPr/>
              </p:nvSpPr>
              <p:spPr>
                <a:xfrm>
                  <a:off x="7432847" y="3845705"/>
                  <a:ext cx="495649" cy="523220"/>
                </a:xfrm>
                <a:prstGeom prst="rect">
                  <a:avLst/>
                </a:prstGeom>
                <a:blipFill rotWithShape="0">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34" name="Rectangle 61">
                  <a:extLst>
                    <a:ext uri="{FF2B5EF4-FFF2-40B4-BE49-F238E27FC236}">
                      <a16:creationId xmlns:a16="http://schemas.microsoft.com/office/drawing/2014/main" id="{1BDEE93E-34E5-436B-A766-BB7784FB8D1A}"/>
                    </a:ext>
                  </a:extLst>
                </p:cNvPr>
                <p:cNvSpPr/>
                <p:nvPr/>
              </p:nvSpPr>
              <p:spPr>
                <a:xfrm>
                  <a:off x="9120993" y="3873592"/>
                  <a:ext cx="64799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ko-KR" sz="2800" b="1" i="1" dirty="0">
                                <a:solidFill>
                                  <a:srgbClr val="FF0000"/>
                                </a:solidFill>
                                <a:latin typeface="Cambria Math" panose="02040503050406030204" pitchFamily="18" charset="0"/>
                                <a:cs typeface="Times New Roman" panose="02020603050405020304" pitchFamily="18" charset="0"/>
                              </a:rPr>
                            </m:ctrlPr>
                          </m:sSupPr>
                          <m:e>
                            <m:r>
                              <a:rPr lang="en-US" altLang="ko-KR" sz="2800" b="1" i="1" dirty="0">
                                <a:solidFill>
                                  <a:srgbClr val="FF0000"/>
                                </a:solidFill>
                                <a:latin typeface="Cambria Math" panose="02040503050406030204" pitchFamily="18" charset="0"/>
                                <a:cs typeface="Times New Roman" panose="02020603050405020304" pitchFamily="18" charset="0"/>
                              </a:rPr>
                              <m:t>𝑽</m:t>
                            </m:r>
                          </m:e>
                          <m:sup>
                            <m:r>
                              <a:rPr lang="en-US" altLang="ko-KR" sz="2800" b="1" i="1" dirty="0">
                                <a:solidFill>
                                  <a:srgbClr val="FF0000"/>
                                </a:solidFill>
                                <a:latin typeface="Cambria Math" panose="02040503050406030204" pitchFamily="18" charset="0"/>
                                <a:cs typeface="Times New Roman" panose="02020603050405020304" pitchFamily="18" charset="0"/>
                              </a:rPr>
                              <m:t>𝒕</m:t>
                            </m:r>
                          </m:sup>
                        </m:sSup>
                      </m:oMath>
                    </m:oMathPara>
                  </a14:m>
                  <a:endParaRPr lang="en-US" sz="2800" b="1" dirty="0">
                    <a:solidFill>
                      <a:srgbClr val="FF0000"/>
                    </a:solidFill>
                  </a:endParaRPr>
                </a:p>
              </p:txBody>
            </p:sp>
          </mc:Choice>
          <mc:Fallback xmlns="">
            <p:sp>
              <p:nvSpPr>
                <p:cNvPr id="34" name="Rectangle 61">
                  <a:extLst>
                    <a:ext uri="{FF2B5EF4-FFF2-40B4-BE49-F238E27FC236}">
                      <a16:creationId xmlns:a16="http://schemas.microsoft.com/office/drawing/2014/main" xmlns:a14="http://schemas.microsoft.com/office/drawing/2010/main" xmlns="" id="{1BDEE93E-34E5-436B-A766-BB7784FB8D1A}"/>
                    </a:ext>
                  </a:extLst>
                </p:cNvPr>
                <p:cNvSpPr>
                  <a:spLocks noRot="1" noChangeAspect="1" noMove="1" noResize="1" noEditPoints="1" noAdjustHandles="1" noChangeArrowheads="1" noChangeShapeType="1" noTextEdit="1"/>
                </p:cNvSpPr>
                <p:nvPr/>
              </p:nvSpPr>
              <p:spPr>
                <a:xfrm>
                  <a:off x="9120993" y="3873592"/>
                  <a:ext cx="647998" cy="523220"/>
                </a:xfrm>
                <a:prstGeom prst="rect">
                  <a:avLst/>
                </a:prstGeom>
                <a:blipFill rotWithShape="0">
                  <a:blip r:embed="rId6"/>
                  <a:stretch>
                    <a:fillRect/>
                  </a:stretch>
                </a:blipFill>
              </p:spPr>
              <p:txBody>
                <a:bodyPr/>
                <a:lstStyle/>
                <a:p>
                  <a:r>
                    <a:rPr lang="ko-KR" altLang="en-US">
                      <a:noFill/>
                    </a:rPr>
                    <a:t> </a:t>
                  </a:r>
                </a:p>
              </p:txBody>
            </p:sp>
          </mc:Fallback>
        </mc:AlternateContent>
      </p:grpSp>
      <p:sp>
        <p:nvSpPr>
          <p:cNvPr id="58" name="직사각형 57">
            <a:extLst>
              <a:ext uri="{FF2B5EF4-FFF2-40B4-BE49-F238E27FC236}">
                <a16:creationId xmlns:a16="http://schemas.microsoft.com/office/drawing/2014/main" id="{6C9DFDAA-D52A-4533-AF48-08B5E1F6D30E}"/>
              </a:ext>
            </a:extLst>
          </p:cNvPr>
          <p:cNvSpPr/>
          <p:nvPr/>
        </p:nvSpPr>
        <p:spPr>
          <a:xfrm>
            <a:off x="558800" y="525055"/>
            <a:ext cx="8640960"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atinLnBrk="0"/>
            <a:r>
              <a:rPr lang="en-US" altLang="ko-KR" sz="1600" dirty="0">
                <a:solidFill>
                  <a:schemeClr val="bg1">
                    <a:lumMod val="95000"/>
                  </a:schemeClr>
                </a:solidFill>
                <a:latin typeface="SamsungOne 700" panose="020B0803030303020204" pitchFamily="34" charset="0"/>
                <a:ea typeface="SamsungOne 700" panose="020B0803030303020204" pitchFamily="34" charset="0"/>
              </a:rPr>
              <a:t>UNIT 6. </a:t>
            </a:r>
            <a:br>
              <a:rPr lang="en-US" altLang="ko-KR" dirty="0">
                <a:solidFill>
                  <a:schemeClr val="bg1">
                    <a:lumMod val="95000"/>
                  </a:schemeClr>
                </a:solidFill>
                <a:latin typeface="SamsungOne 700" panose="020B0803030303020204" pitchFamily="34" charset="0"/>
                <a:ea typeface="SamsungOne 700" panose="020B0803030303020204" pitchFamily="34" charset="0"/>
              </a:rPr>
            </a:br>
            <a:r>
              <a:rPr lang="en-US" altLang="ko-KR" sz="2000" dirty="0">
                <a:solidFill>
                  <a:schemeClr val="bg1">
                    <a:lumMod val="95000"/>
                  </a:schemeClr>
                </a:solidFill>
                <a:latin typeface="SamsungOne 700" panose="020B0803030303020204" pitchFamily="34" charset="0"/>
                <a:ea typeface="SamsungOne 700" panose="020B0803030303020204" pitchFamily="34" charset="0"/>
              </a:rPr>
              <a:t>6.7. </a:t>
            </a:r>
            <a:r>
              <a:rPr lang="en-US" altLang="ko-KR" sz="2000" dirty="0">
                <a:solidFill>
                  <a:schemeClr val="bg1">
                    <a:lumMod val="95000"/>
                  </a:schemeClr>
                </a:solidFill>
                <a:latin typeface="SamsungOne 400" panose="020B0503030303020204" pitchFamily="34" charset="0"/>
                <a:ea typeface="SamsungOne 400" panose="020B0503030303020204" pitchFamily="34" charset="0"/>
              </a:rPr>
              <a:t>Topic Modeling</a:t>
            </a:r>
          </a:p>
        </p:txBody>
      </p:sp>
      <p:sp>
        <p:nvSpPr>
          <p:cNvPr id="59" name="직사각형 58">
            <a:extLst>
              <a:ext uri="{FF2B5EF4-FFF2-40B4-BE49-F238E27FC236}">
                <a16:creationId xmlns:a16="http://schemas.microsoft.com/office/drawing/2014/main" id="{F1BF77A7-CB21-49F4-9167-E43913E45A7A}"/>
              </a:ext>
            </a:extLst>
          </p:cNvPr>
          <p:cNvSpPr/>
          <p:nvPr/>
        </p:nvSpPr>
        <p:spPr>
          <a:xfrm>
            <a:off x="546895" y="1528482"/>
            <a:ext cx="8797130"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atinLnBrk="0"/>
            <a:r>
              <a:rPr lang="en-US" altLang="ko-KR" sz="3200" dirty="0">
                <a:solidFill>
                  <a:schemeClr val="tx1">
                    <a:lumMod val="95000"/>
                    <a:lumOff val="5000"/>
                  </a:schemeClr>
                </a:solidFill>
                <a:latin typeface="Samsung Sharp Sans" pitchFamily="2" charset="0"/>
                <a:ea typeface="Samsung Sharp Sans" pitchFamily="2" charset="0"/>
                <a:cs typeface="Samsung Sharp Sans" pitchFamily="2" charset="0"/>
              </a:rPr>
              <a:t>Latent Semantic Analysis (LSA) (4/8)</a:t>
            </a:r>
          </a:p>
        </p:txBody>
      </p:sp>
      <p:grpSp>
        <p:nvGrpSpPr>
          <p:cNvPr id="60" name="그룹 59">
            <a:extLst>
              <a:ext uri="{FF2B5EF4-FFF2-40B4-BE49-F238E27FC236}">
                <a16:creationId xmlns:a16="http://schemas.microsoft.com/office/drawing/2014/main" id="{3270EFF4-FA0A-4A8E-B776-0CB51FF88ED7}"/>
              </a:ext>
            </a:extLst>
          </p:cNvPr>
          <p:cNvGrpSpPr/>
          <p:nvPr/>
        </p:nvGrpSpPr>
        <p:grpSpPr>
          <a:xfrm>
            <a:off x="558800" y="2232686"/>
            <a:ext cx="8785225" cy="215444"/>
            <a:chOff x="1027113" y="2045625"/>
            <a:chExt cx="8785225" cy="215444"/>
          </a:xfrm>
        </p:grpSpPr>
        <p:sp>
          <p:nvSpPr>
            <p:cNvPr id="61" name="직사각형 60">
              <a:extLst>
                <a:ext uri="{FF2B5EF4-FFF2-40B4-BE49-F238E27FC236}">
                  <a16:creationId xmlns:a16="http://schemas.microsoft.com/office/drawing/2014/main" id="{CC49DD6D-F4F5-4C7A-88DF-24DD31B15124}"/>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latinLnBrk="0"/>
              <a:endParaRPr lang="ko-KR" altLang="en-US"/>
            </a:p>
          </p:txBody>
        </p:sp>
        <p:sp>
          <p:nvSpPr>
            <p:cNvPr id="62" name="직사각형 61">
              <a:extLst>
                <a:ext uri="{FF2B5EF4-FFF2-40B4-BE49-F238E27FC236}">
                  <a16:creationId xmlns:a16="http://schemas.microsoft.com/office/drawing/2014/main" id="{B1287A2C-7918-4530-B1BA-C2901D31AD63}"/>
                </a:ext>
              </a:extLst>
            </p:cNvPr>
            <p:cNvSpPr/>
            <p:nvPr/>
          </p:nvSpPr>
          <p:spPr>
            <a:xfrm>
              <a:off x="1179513" y="204562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atinLnBrk="0">
                <a:spcAft>
                  <a:spcPts val="600"/>
                </a:spcAft>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Singular value decomposition (SVD):</a:t>
              </a:r>
            </a:p>
          </p:txBody>
        </p:sp>
      </p:grpSp>
      <p:sp>
        <p:nvSpPr>
          <p:cNvPr id="63" name="Rectangle 12">
            <a:extLst>
              <a:ext uri="{FF2B5EF4-FFF2-40B4-BE49-F238E27FC236}">
                <a16:creationId xmlns:a16="http://schemas.microsoft.com/office/drawing/2014/main" id="{F8B12865-28EC-4B49-9F55-FB8983D8AAA9}"/>
              </a:ext>
            </a:extLst>
          </p:cNvPr>
          <p:cNvSpPr/>
          <p:nvPr/>
        </p:nvSpPr>
        <p:spPr>
          <a:xfrm>
            <a:off x="711201" y="2563519"/>
            <a:ext cx="8632824"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A matrix </a:t>
            </a:r>
            <a:r>
              <a:rPr lang="ko-KR" altLang="en-US" sz="1300" dirty="0">
                <a:solidFill>
                  <a:schemeClr val="tx1">
                    <a:lumMod val="85000"/>
                    <a:lumOff val="15000"/>
                  </a:schemeClr>
                </a:solidFill>
                <a:latin typeface="SamsungOne 400" panose="020B0503030303020204" pitchFamily="34" charset="0"/>
              </a:rPr>
              <a:t>𝑴 </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is decomposed as </a:t>
            </a:r>
            <a:r>
              <a:rPr lang="ko-KR" altLang="en-US" sz="1300" dirty="0">
                <a:solidFill>
                  <a:schemeClr val="tx1">
                    <a:lumMod val="85000"/>
                    <a:lumOff val="15000"/>
                  </a:schemeClr>
                </a:solidFill>
                <a:latin typeface="SamsungOne 400" panose="020B0503030303020204" pitchFamily="34" charset="0"/>
              </a:rPr>
              <a:t>𝑴</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a:t>
            </a:r>
            <a:r>
              <a:rPr lang="ko-KR" altLang="en-US" sz="1300" dirty="0">
                <a:solidFill>
                  <a:schemeClr val="tx1">
                    <a:lumMod val="85000"/>
                    <a:lumOff val="15000"/>
                  </a:schemeClr>
                </a:solidFill>
                <a:latin typeface="SamsungOne 400" panose="020B0503030303020204" pitchFamily="34" charset="0"/>
              </a:rPr>
              <a:t>𝑼</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a:t>
            </a:r>
            <a:r>
              <a:rPr lang="ko-KR" altLang="en-US" sz="1300" dirty="0">
                <a:solidFill>
                  <a:schemeClr val="tx1">
                    <a:lumMod val="85000"/>
                    <a:lumOff val="15000"/>
                  </a:schemeClr>
                </a:solidFill>
                <a:latin typeface="SamsungOne 400" panose="020B0503030303020204" pitchFamily="34" charset="0"/>
              </a:rPr>
              <a:t>𝜮𝑽</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a:t>
            </a:r>
            <a:r>
              <a:rPr lang="ko-KR" altLang="en-US" sz="1300" dirty="0">
                <a:solidFill>
                  <a:schemeClr val="tx1">
                    <a:lumMod val="85000"/>
                    <a:lumOff val="15000"/>
                  </a:schemeClr>
                </a:solidFill>
                <a:latin typeface="SamsungOne 400" panose="020B0503030303020204" pitchFamily="34" charset="0"/>
              </a:rPr>
              <a:t>𝒕</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a:t>
            </a:r>
            <a:endParaRPr lang="ko-KR" altLang="en-US" sz="1300" dirty="0">
              <a:solidFill>
                <a:schemeClr val="tx1">
                  <a:lumMod val="85000"/>
                  <a:lumOff val="15000"/>
                </a:schemeClr>
              </a:solidFill>
              <a:latin typeface="SamsungOne 400" panose="020B0503030303020204" pitchFamily="34" charset="0"/>
            </a:endParaRPr>
          </a:p>
        </p:txBody>
      </p:sp>
    </p:spTree>
    <p:extLst>
      <p:ext uri="{BB962C8B-B14F-4D97-AF65-F5344CB8AC3E}">
        <p14:creationId xmlns:p14="http://schemas.microsoft.com/office/powerpoint/2010/main" val="327203431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직사각형 10">
            <a:extLst>
              <a:ext uri="{FF2B5EF4-FFF2-40B4-BE49-F238E27FC236}">
                <a16:creationId xmlns:a16="http://schemas.microsoft.com/office/drawing/2014/main" id="{F2504222-0A88-4153-9FA7-3E6F745C78F5}"/>
              </a:ext>
            </a:extLst>
          </p:cNvPr>
          <p:cNvSpPr/>
          <p:nvPr/>
        </p:nvSpPr>
        <p:spPr>
          <a:xfrm>
            <a:off x="558800" y="525055"/>
            <a:ext cx="8640960"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atinLnBrk="0"/>
            <a:r>
              <a:rPr lang="en-US" altLang="ko-KR" sz="1600" dirty="0">
                <a:solidFill>
                  <a:schemeClr val="bg1">
                    <a:lumMod val="95000"/>
                  </a:schemeClr>
                </a:solidFill>
                <a:latin typeface="SamsungOne 700" panose="020B0803030303020204" pitchFamily="34" charset="0"/>
                <a:ea typeface="SamsungOne 700" panose="020B0803030303020204" pitchFamily="34" charset="0"/>
              </a:rPr>
              <a:t>UNIT 6. </a:t>
            </a:r>
            <a:br>
              <a:rPr lang="en-US" altLang="ko-KR" dirty="0">
                <a:solidFill>
                  <a:schemeClr val="bg1">
                    <a:lumMod val="95000"/>
                  </a:schemeClr>
                </a:solidFill>
                <a:latin typeface="SamsungOne 700" panose="020B0803030303020204" pitchFamily="34" charset="0"/>
                <a:ea typeface="SamsungOne 700" panose="020B0803030303020204" pitchFamily="34" charset="0"/>
              </a:rPr>
            </a:br>
            <a:r>
              <a:rPr lang="en-US" altLang="ko-KR" sz="2000" dirty="0">
                <a:solidFill>
                  <a:schemeClr val="bg1">
                    <a:lumMod val="95000"/>
                  </a:schemeClr>
                </a:solidFill>
                <a:latin typeface="SamsungOne 700" panose="020B0803030303020204" pitchFamily="34" charset="0"/>
                <a:ea typeface="SamsungOne 700" panose="020B0803030303020204" pitchFamily="34" charset="0"/>
              </a:rPr>
              <a:t>6.7. </a:t>
            </a:r>
            <a:r>
              <a:rPr lang="en-US" altLang="ko-KR" sz="2000" dirty="0">
                <a:solidFill>
                  <a:schemeClr val="bg1">
                    <a:lumMod val="95000"/>
                  </a:schemeClr>
                </a:solidFill>
                <a:latin typeface="SamsungOne 400" panose="020B0503030303020204" pitchFamily="34" charset="0"/>
                <a:ea typeface="SamsungOne 400" panose="020B0503030303020204" pitchFamily="34" charset="0"/>
              </a:rPr>
              <a:t>Topic Modeling</a:t>
            </a:r>
          </a:p>
        </p:txBody>
      </p:sp>
      <p:sp>
        <p:nvSpPr>
          <p:cNvPr id="12" name="직사각형 11">
            <a:extLst>
              <a:ext uri="{FF2B5EF4-FFF2-40B4-BE49-F238E27FC236}">
                <a16:creationId xmlns:a16="http://schemas.microsoft.com/office/drawing/2014/main" id="{65BA8E13-4A0E-43FF-B2B2-9926602F9E4C}"/>
              </a:ext>
            </a:extLst>
          </p:cNvPr>
          <p:cNvSpPr/>
          <p:nvPr/>
        </p:nvSpPr>
        <p:spPr>
          <a:xfrm>
            <a:off x="546895" y="1528482"/>
            <a:ext cx="8797130"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atinLnBrk="0"/>
            <a:r>
              <a:rPr lang="en-US" altLang="ko-KR" sz="3200" dirty="0">
                <a:solidFill>
                  <a:schemeClr val="tx1">
                    <a:lumMod val="95000"/>
                    <a:lumOff val="5000"/>
                  </a:schemeClr>
                </a:solidFill>
                <a:latin typeface="Samsung Sharp Sans" pitchFamily="2" charset="0"/>
                <a:ea typeface="Samsung Sharp Sans" pitchFamily="2" charset="0"/>
                <a:cs typeface="Samsung Sharp Sans" pitchFamily="2" charset="0"/>
              </a:rPr>
              <a:t>Latent Semantic Analysis (LSA) (5/8)</a:t>
            </a:r>
          </a:p>
        </p:txBody>
      </p:sp>
      <p:grpSp>
        <p:nvGrpSpPr>
          <p:cNvPr id="13" name="그룹 12">
            <a:extLst>
              <a:ext uri="{FF2B5EF4-FFF2-40B4-BE49-F238E27FC236}">
                <a16:creationId xmlns:a16="http://schemas.microsoft.com/office/drawing/2014/main" id="{2324B60D-784F-4FB7-BFB5-B5A74C0E396C}"/>
              </a:ext>
            </a:extLst>
          </p:cNvPr>
          <p:cNvGrpSpPr/>
          <p:nvPr/>
        </p:nvGrpSpPr>
        <p:grpSpPr>
          <a:xfrm>
            <a:off x="558800" y="2232686"/>
            <a:ext cx="8785225" cy="215444"/>
            <a:chOff x="1027113" y="2045625"/>
            <a:chExt cx="8785225" cy="215444"/>
          </a:xfrm>
        </p:grpSpPr>
        <p:sp>
          <p:nvSpPr>
            <p:cNvPr id="14" name="직사각형 13">
              <a:extLst>
                <a:ext uri="{FF2B5EF4-FFF2-40B4-BE49-F238E27FC236}">
                  <a16:creationId xmlns:a16="http://schemas.microsoft.com/office/drawing/2014/main" id="{247027D7-2E0F-4B55-AC7E-2F7A91961573}"/>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latinLnBrk="0"/>
              <a:endParaRPr lang="ko-KR" altLang="en-US"/>
            </a:p>
          </p:txBody>
        </p:sp>
        <p:sp>
          <p:nvSpPr>
            <p:cNvPr id="17" name="직사각형 16">
              <a:extLst>
                <a:ext uri="{FF2B5EF4-FFF2-40B4-BE49-F238E27FC236}">
                  <a16:creationId xmlns:a16="http://schemas.microsoft.com/office/drawing/2014/main" id="{0C8693AA-C851-4929-AA09-2C9427A27E07}"/>
                </a:ext>
              </a:extLst>
            </p:cNvPr>
            <p:cNvSpPr/>
            <p:nvPr/>
          </p:nvSpPr>
          <p:spPr>
            <a:xfrm>
              <a:off x="1179513" y="204562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atinLnBrk="0">
                <a:spcAft>
                  <a:spcPts val="600"/>
                </a:spcAft>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Singular value decomposition (SVD):</a:t>
              </a:r>
            </a:p>
          </p:txBody>
        </p:sp>
      </p:grpSp>
      <p:sp>
        <p:nvSpPr>
          <p:cNvPr id="18" name="Rectangle 12">
            <a:extLst>
              <a:ext uri="{FF2B5EF4-FFF2-40B4-BE49-F238E27FC236}">
                <a16:creationId xmlns:a16="http://schemas.microsoft.com/office/drawing/2014/main" id="{8E29079F-396F-4338-BAEA-4A92FE499196}"/>
              </a:ext>
            </a:extLst>
          </p:cNvPr>
          <p:cNvSpPr/>
          <p:nvPr/>
        </p:nvSpPr>
        <p:spPr>
          <a:xfrm>
            <a:off x="711201" y="2563519"/>
            <a:ext cx="8632824" cy="9507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A matrix </a:t>
            </a:r>
            <a:r>
              <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rPr>
              <a:t>𝑴 </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is decomposed as </a:t>
            </a:r>
            <a:r>
              <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rPr>
              <a:t>𝑴</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a:t>
            </a:r>
            <a:r>
              <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rPr>
              <a:t>𝑼</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a:t>
            </a:r>
            <a:r>
              <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rPr>
              <a:t>𝜮𝑽</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a:t>
            </a:r>
            <a:r>
              <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rPr>
              <a:t>𝒕</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a:t>
            </a:r>
          </a:p>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Here, </a:t>
            </a:r>
            <a:r>
              <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rPr>
              <a:t>𝜮 </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contains the singular values as diagonal elements.</a:t>
            </a:r>
          </a:p>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These singular values are ordered from the largest to the smallest: </a:t>
            </a:r>
            <a:r>
              <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rPr>
              <a:t>𝜎</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_1&gt;</a:t>
            </a:r>
            <a:r>
              <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rPr>
              <a:t>𝜎</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_2&gt;…&gt;</a:t>
            </a:r>
            <a:r>
              <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rPr>
              <a:t>𝜎</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_</a:t>
            </a:r>
            <a:r>
              <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rPr>
              <a:t>𝑚</a:t>
            </a:r>
            <a:endParaRPr lang="ko-KR" altLang="en-US" sz="1300" dirty="0">
              <a:solidFill>
                <a:schemeClr val="tx1">
                  <a:lumMod val="85000"/>
                  <a:lumOff val="15000"/>
                </a:schemeClr>
              </a:solidFill>
              <a:latin typeface="SamsungOne 400" panose="020B0503030303020204" pitchFamily="34" charset="0"/>
            </a:endParaRPr>
          </a:p>
        </p:txBody>
      </p:sp>
      <mc:AlternateContent xmlns:mc="http://schemas.openxmlformats.org/markup-compatibility/2006" xmlns:a14="http://schemas.microsoft.com/office/drawing/2010/main">
        <mc:Choice Requires="a14">
          <p:sp>
            <p:nvSpPr>
              <p:cNvPr id="2" name="직사각형 1">
                <a:extLst>
                  <a:ext uri="{FF2B5EF4-FFF2-40B4-BE49-F238E27FC236}">
                    <a16:creationId xmlns:a16="http://schemas.microsoft.com/office/drawing/2014/main" id="{E44D5919-E35E-4300-858F-8D584102BE65}"/>
                  </a:ext>
                </a:extLst>
              </p:cNvPr>
              <p:cNvSpPr/>
              <p:nvPr/>
            </p:nvSpPr>
            <p:spPr>
              <a:xfrm>
                <a:off x="3520246" y="3902991"/>
                <a:ext cx="2865207" cy="113306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ko-KR" altLang="en-US" b="1" i="1" dirty="0">
                          <a:latin typeface="Cambria Math" panose="02040503050406030204" pitchFamily="18" charset="0"/>
                          <a:cs typeface="Times New Roman" panose="02020603050405020304" pitchFamily="18" charset="0"/>
                        </a:rPr>
                        <m:t>𝜮</m:t>
                      </m:r>
                      <m:r>
                        <a:rPr lang="en-US" altLang="ko-KR" b="1" i="1">
                          <a:latin typeface="Cambria Math" panose="02040503050406030204" pitchFamily="18" charset="0"/>
                          <a:ea typeface="Cambria Math" panose="02040503050406030204" pitchFamily="18" charset="0"/>
                          <a:cs typeface="Times New Roman" panose="02020603050405020304" pitchFamily="18" charset="0"/>
                        </a:rPr>
                        <m:t>=</m:t>
                      </m:r>
                      <m:d>
                        <m:dPr>
                          <m:begChr m:val="["/>
                          <m:endChr m:val="]"/>
                          <m:ctrlPr>
                            <a:rPr lang="en-US" altLang="ko-KR" i="1">
                              <a:latin typeface="Cambria Math" panose="02040503050406030204" pitchFamily="18" charset="0"/>
                              <a:ea typeface="Cambria Math" panose="02040503050406030204" pitchFamily="18" charset="0"/>
                              <a:cs typeface="Times New Roman" panose="02020603050405020304" pitchFamily="18" charset="0"/>
                            </a:rPr>
                          </m:ctrlPr>
                        </m:dPr>
                        <m:e>
                          <m:m>
                            <m:mPr>
                              <m:mcs>
                                <m:mc>
                                  <m:mcPr>
                                    <m:count m:val="3"/>
                                    <m:mcJc m:val="center"/>
                                  </m:mcPr>
                                </m:mc>
                              </m:mcs>
                              <m:ctrlPr>
                                <a:rPr lang="en-US" altLang="ko-KR" i="1">
                                  <a:latin typeface="Cambria Math" panose="02040503050406030204" pitchFamily="18" charset="0"/>
                                  <a:ea typeface="Cambria Math" panose="02040503050406030204" pitchFamily="18" charset="0"/>
                                  <a:cs typeface="Times New Roman" panose="02020603050405020304" pitchFamily="18" charset="0"/>
                                </a:rPr>
                              </m:ctrlPr>
                            </m:mPr>
                            <m:mr>
                              <m:e>
                                <m:m>
                                  <m:mPr>
                                    <m:mcs>
                                      <m:mc>
                                        <m:mcPr>
                                          <m:count m:val="2"/>
                                          <m:mcJc m:val="center"/>
                                        </m:mcPr>
                                      </m:mc>
                                    </m:mcs>
                                    <m:ctrlPr>
                                      <a:rPr lang="en-US" altLang="ko-KR" i="1">
                                        <a:latin typeface="Cambria Math" panose="02040503050406030204" pitchFamily="18" charset="0"/>
                                        <a:ea typeface="Cambria Math" panose="02040503050406030204" pitchFamily="18" charset="0"/>
                                        <a:cs typeface="Times New Roman" panose="02020603050405020304" pitchFamily="18" charset="0"/>
                                      </a:rPr>
                                    </m:ctrlPr>
                                  </m:mPr>
                                  <m:mr>
                                    <m:e>
                                      <m:sSub>
                                        <m:sSubPr>
                                          <m:ctrlPr>
                                            <a:rPr lang="en-US" altLang="ko-KR" i="1">
                                              <a:latin typeface="Cambria Math" panose="02040503050406030204" pitchFamily="18" charset="0"/>
                                              <a:ea typeface="Cambria Math" panose="02040503050406030204" pitchFamily="18" charset="0"/>
                                              <a:cs typeface="Times New Roman" panose="02020603050405020304" pitchFamily="18" charset="0"/>
                                            </a:rPr>
                                          </m:ctrlPr>
                                        </m:sSubPr>
                                        <m:e>
                                          <m:r>
                                            <a:rPr lang="ko-KR" altLang="en-US" i="1">
                                              <a:latin typeface="Cambria Math" panose="02040503050406030204" pitchFamily="18" charset="0"/>
                                              <a:ea typeface="Cambria Math" panose="02040503050406030204" pitchFamily="18" charset="0"/>
                                              <a:cs typeface="Times New Roman" panose="02020603050405020304" pitchFamily="18" charset="0"/>
                                            </a:rPr>
                                            <m:t>𝜎</m:t>
                                          </m:r>
                                        </m:e>
                                        <m:sub>
                                          <m:r>
                                            <a:rPr lang="en-US" altLang="ko-KR" i="1">
                                              <a:latin typeface="Cambria Math" panose="02040503050406030204" pitchFamily="18" charset="0"/>
                                              <a:ea typeface="Cambria Math" panose="02040503050406030204" pitchFamily="18" charset="0"/>
                                              <a:cs typeface="Times New Roman" panose="02020603050405020304" pitchFamily="18" charset="0"/>
                                            </a:rPr>
                                            <m:t>1</m:t>
                                          </m:r>
                                        </m:sub>
                                      </m:sSub>
                                    </m:e>
                                    <m:e>
                                      <m:r>
                                        <a:rPr lang="en-US" altLang="ko-KR" i="1">
                                          <a:latin typeface="Cambria Math" panose="02040503050406030204" pitchFamily="18" charset="0"/>
                                          <a:ea typeface="Cambria Math" panose="02040503050406030204" pitchFamily="18" charset="0"/>
                                          <a:cs typeface="Times New Roman" panose="02020603050405020304" pitchFamily="18" charset="0"/>
                                        </a:rPr>
                                        <m:t>0</m:t>
                                      </m:r>
                                    </m:e>
                                  </m:mr>
                                  <m:mr>
                                    <m:e>
                                      <m:r>
                                        <a:rPr lang="en-US" altLang="ko-KR" i="1">
                                          <a:latin typeface="Cambria Math" panose="02040503050406030204" pitchFamily="18" charset="0"/>
                                          <a:ea typeface="Cambria Math" panose="02040503050406030204" pitchFamily="18" charset="0"/>
                                          <a:cs typeface="Times New Roman" panose="02020603050405020304" pitchFamily="18" charset="0"/>
                                        </a:rPr>
                                        <m:t>0</m:t>
                                      </m:r>
                                    </m:e>
                                    <m:e>
                                      <m:sSub>
                                        <m:sSubPr>
                                          <m:ctrlPr>
                                            <a:rPr lang="en-US" altLang="ko-KR" i="1">
                                              <a:latin typeface="Cambria Math" panose="02040503050406030204" pitchFamily="18" charset="0"/>
                                              <a:ea typeface="Cambria Math" panose="02040503050406030204" pitchFamily="18" charset="0"/>
                                              <a:cs typeface="Times New Roman" panose="02020603050405020304" pitchFamily="18" charset="0"/>
                                            </a:rPr>
                                          </m:ctrlPr>
                                        </m:sSubPr>
                                        <m:e>
                                          <m:r>
                                            <a:rPr lang="ko-KR" altLang="en-US" i="1">
                                              <a:latin typeface="Cambria Math" panose="02040503050406030204" pitchFamily="18" charset="0"/>
                                              <a:ea typeface="Cambria Math" panose="02040503050406030204" pitchFamily="18" charset="0"/>
                                              <a:cs typeface="Times New Roman" panose="02020603050405020304" pitchFamily="18" charset="0"/>
                                            </a:rPr>
                                            <m:t>𝜎</m:t>
                                          </m:r>
                                        </m:e>
                                        <m:sub>
                                          <m:r>
                                            <a:rPr lang="en-US" altLang="ko-KR" i="1">
                                              <a:latin typeface="Cambria Math" panose="02040503050406030204" pitchFamily="18" charset="0"/>
                                              <a:ea typeface="Cambria Math" panose="02040503050406030204" pitchFamily="18" charset="0"/>
                                              <a:cs typeface="Times New Roman" panose="02020603050405020304" pitchFamily="18" charset="0"/>
                                            </a:rPr>
                                            <m:t>2</m:t>
                                          </m:r>
                                        </m:sub>
                                      </m:sSub>
                                    </m:e>
                                  </m:mr>
                                </m:m>
                              </m:e>
                              <m:e>
                                <m:r>
                                  <a:rPr lang="en-US" altLang="ko-KR" i="1">
                                    <a:latin typeface="Cambria Math" panose="02040503050406030204" pitchFamily="18" charset="0"/>
                                    <a:ea typeface="Cambria Math" panose="02040503050406030204" pitchFamily="18" charset="0"/>
                                    <a:cs typeface="Times New Roman" panose="02020603050405020304" pitchFamily="18" charset="0"/>
                                  </a:rPr>
                                  <m:t>⋯</m:t>
                                </m:r>
                              </m:e>
                              <m:e>
                                <m:m>
                                  <m:mPr>
                                    <m:mcs>
                                      <m:mc>
                                        <m:mcPr>
                                          <m:count m:val="2"/>
                                          <m:mcJc m:val="center"/>
                                        </m:mcPr>
                                      </m:mc>
                                    </m:mcs>
                                    <m:ctrlPr>
                                      <a:rPr lang="en-US" altLang="ko-KR" i="1">
                                        <a:latin typeface="Cambria Math" panose="02040503050406030204" pitchFamily="18" charset="0"/>
                                        <a:ea typeface="Cambria Math" panose="02040503050406030204" pitchFamily="18" charset="0"/>
                                        <a:cs typeface="Times New Roman" panose="02020603050405020304" pitchFamily="18" charset="0"/>
                                      </a:rPr>
                                    </m:ctrlPr>
                                  </m:mPr>
                                  <m:mr>
                                    <m:e>
                                      <m:r>
                                        <m:rPr>
                                          <m:brk m:alnAt="7"/>
                                        </m:rPr>
                                        <a:rPr lang="en-US" altLang="ko-KR" i="1">
                                          <a:latin typeface="Cambria Math" panose="02040503050406030204" pitchFamily="18" charset="0"/>
                                          <a:ea typeface="Cambria Math" panose="02040503050406030204" pitchFamily="18" charset="0"/>
                                          <a:cs typeface="Times New Roman" panose="02020603050405020304" pitchFamily="18" charset="0"/>
                                        </a:rPr>
                                        <m:t>0</m:t>
                                      </m:r>
                                    </m:e>
                                    <m:e>
                                      <m:r>
                                        <a:rPr lang="en-US" altLang="ko-KR" i="1">
                                          <a:latin typeface="Cambria Math" panose="02040503050406030204" pitchFamily="18" charset="0"/>
                                          <a:ea typeface="Cambria Math" panose="02040503050406030204" pitchFamily="18" charset="0"/>
                                          <a:cs typeface="Times New Roman" panose="02020603050405020304" pitchFamily="18" charset="0"/>
                                        </a:rPr>
                                        <m:t>0</m:t>
                                      </m:r>
                                    </m:e>
                                  </m:mr>
                                  <m:mr>
                                    <m:e>
                                      <m:r>
                                        <a:rPr lang="en-US" altLang="ko-KR" i="1">
                                          <a:latin typeface="Cambria Math" panose="02040503050406030204" pitchFamily="18" charset="0"/>
                                          <a:ea typeface="Cambria Math" panose="02040503050406030204" pitchFamily="18" charset="0"/>
                                          <a:cs typeface="Times New Roman" panose="02020603050405020304" pitchFamily="18" charset="0"/>
                                        </a:rPr>
                                        <m:t>0</m:t>
                                      </m:r>
                                    </m:e>
                                    <m:e>
                                      <m:r>
                                        <a:rPr lang="en-US" altLang="ko-KR" i="1">
                                          <a:latin typeface="Cambria Math" panose="02040503050406030204" pitchFamily="18" charset="0"/>
                                          <a:ea typeface="Cambria Math" panose="02040503050406030204" pitchFamily="18" charset="0"/>
                                          <a:cs typeface="Times New Roman" panose="02020603050405020304" pitchFamily="18" charset="0"/>
                                        </a:rPr>
                                        <m:t>0</m:t>
                                      </m:r>
                                    </m:e>
                                  </m:mr>
                                </m:m>
                              </m:e>
                            </m:mr>
                            <m:mr>
                              <m:e>
                                <m:r>
                                  <a:rPr lang="en-US" altLang="ko-KR" i="1">
                                    <a:latin typeface="Cambria Math" panose="02040503050406030204" pitchFamily="18" charset="0"/>
                                    <a:ea typeface="Cambria Math" panose="02040503050406030204" pitchFamily="18" charset="0"/>
                                    <a:cs typeface="Times New Roman" panose="02020603050405020304" pitchFamily="18" charset="0"/>
                                  </a:rPr>
                                  <m:t>⋮</m:t>
                                </m:r>
                              </m:e>
                              <m:e>
                                <m:r>
                                  <a:rPr lang="en-US" altLang="ko-KR" i="1">
                                    <a:latin typeface="Cambria Math" panose="02040503050406030204" pitchFamily="18" charset="0"/>
                                    <a:ea typeface="Cambria Math" panose="02040503050406030204" pitchFamily="18" charset="0"/>
                                    <a:cs typeface="Times New Roman" panose="02020603050405020304" pitchFamily="18" charset="0"/>
                                  </a:rPr>
                                  <m:t>⋱</m:t>
                                </m:r>
                              </m:e>
                              <m:e>
                                <m:r>
                                  <a:rPr lang="en-US" altLang="ko-KR" i="1">
                                    <a:latin typeface="Cambria Math" panose="02040503050406030204" pitchFamily="18" charset="0"/>
                                    <a:ea typeface="Cambria Math" panose="02040503050406030204" pitchFamily="18" charset="0"/>
                                    <a:cs typeface="Times New Roman" panose="02020603050405020304" pitchFamily="18" charset="0"/>
                                  </a:rPr>
                                  <m:t>⋮</m:t>
                                </m:r>
                              </m:e>
                            </m:mr>
                            <m:mr>
                              <m:e>
                                <m:m>
                                  <m:mPr>
                                    <m:mcs>
                                      <m:mc>
                                        <m:mcPr>
                                          <m:count m:val="2"/>
                                          <m:mcJc m:val="center"/>
                                        </m:mcPr>
                                      </m:mc>
                                    </m:mcs>
                                    <m:ctrlPr>
                                      <a:rPr lang="en-US" altLang="ko-KR" i="1">
                                        <a:latin typeface="Cambria Math" panose="02040503050406030204" pitchFamily="18" charset="0"/>
                                        <a:ea typeface="Cambria Math" panose="02040503050406030204" pitchFamily="18" charset="0"/>
                                        <a:cs typeface="Times New Roman" panose="02020603050405020304" pitchFamily="18" charset="0"/>
                                      </a:rPr>
                                    </m:ctrlPr>
                                  </m:mPr>
                                  <m:mr>
                                    <m:e>
                                      <m:r>
                                        <m:rPr>
                                          <m:brk m:alnAt="7"/>
                                        </m:rPr>
                                        <a:rPr lang="en-US" altLang="ko-KR" i="1">
                                          <a:latin typeface="Cambria Math" panose="02040503050406030204" pitchFamily="18" charset="0"/>
                                          <a:ea typeface="Cambria Math" panose="02040503050406030204" pitchFamily="18" charset="0"/>
                                          <a:cs typeface="Times New Roman" panose="02020603050405020304" pitchFamily="18" charset="0"/>
                                        </a:rPr>
                                        <m:t>0</m:t>
                                      </m:r>
                                    </m:e>
                                    <m:e>
                                      <m:r>
                                        <a:rPr lang="en-US" altLang="ko-KR" i="1">
                                          <a:latin typeface="Cambria Math" panose="02040503050406030204" pitchFamily="18" charset="0"/>
                                          <a:ea typeface="Cambria Math" panose="02040503050406030204" pitchFamily="18" charset="0"/>
                                          <a:cs typeface="Times New Roman" panose="02020603050405020304" pitchFamily="18" charset="0"/>
                                        </a:rPr>
                                        <m:t>0</m:t>
                                      </m:r>
                                    </m:e>
                                  </m:mr>
                                </m:m>
                              </m:e>
                              <m:e>
                                <m:r>
                                  <a:rPr lang="en-US" altLang="ko-KR" i="1">
                                    <a:latin typeface="Cambria Math" panose="02040503050406030204" pitchFamily="18" charset="0"/>
                                    <a:ea typeface="Cambria Math" panose="02040503050406030204" pitchFamily="18" charset="0"/>
                                    <a:cs typeface="Times New Roman" panose="02020603050405020304" pitchFamily="18" charset="0"/>
                                  </a:rPr>
                                  <m:t>⋯</m:t>
                                </m:r>
                              </m:e>
                              <m:e>
                                <m:m>
                                  <m:mPr>
                                    <m:mcs>
                                      <m:mc>
                                        <m:mcPr>
                                          <m:count m:val="2"/>
                                          <m:mcJc m:val="center"/>
                                        </m:mcPr>
                                      </m:mc>
                                    </m:mcs>
                                    <m:ctrlPr>
                                      <a:rPr lang="en-US" altLang="ko-KR" i="1">
                                        <a:latin typeface="Cambria Math" panose="02040503050406030204" pitchFamily="18" charset="0"/>
                                        <a:ea typeface="Cambria Math" panose="02040503050406030204" pitchFamily="18" charset="0"/>
                                        <a:cs typeface="Times New Roman" panose="02020603050405020304" pitchFamily="18" charset="0"/>
                                      </a:rPr>
                                    </m:ctrlPr>
                                  </m:mPr>
                                  <m:mr>
                                    <m:e>
                                      <m:sSub>
                                        <m:sSubPr>
                                          <m:ctrlPr>
                                            <a:rPr lang="en-US" altLang="ko-KR" i="1">
                                              <a:latin typeface="Cambria Math" panose="02040503050406030204" pitchFamily="18" charset="0"/>
                                              <a:ea typeface="Cambria Math" panose="02040503050406030204" pitchFamily="18" charset="0"/>
                                              <a:cs typeface="Times New Roman" panose="02020603050405020304" pitchFamily="18" charset="0"/>
                                            </a:rPr>
                                          </m:ctrlPr>
                                        </m:sSubPr>
                                        <m:e>
                                          <m:r>
                                            <a:rPr lang="ko-KR" altLang="en-US" i="1">
                                              <a:latin typeface="Cambria Math" panose="02040503050406030204" pitchFamily="18" charset="0"/>
                                              <a:ea typeface="Cambria Math" panose="02040503050406030204" pitchFamily="18" charset="0"/>
                                              <a:cs typeface="Times New Roman" panose="02020603050405020304" pitchFamily="18" charset="0"/>
                                            </a:rPr>
                                            <m:t>𝜎</m:t>
                                          </m:r>
                                        </m:e>
                                        <m:sub>
                                          <m:r>
                                            <a:rPr lang="en-US" altLang="ko-KR" i="1">
                                              <a:latin typeface="Cambria Math" panose="02040503050406030204" pitchFamily="18" charset="0"/>
                                              <a:ea typeface="Cambria Math" panose="02040503050406030204" pitchFamily="18" charset="0"/>
                                              <a:cs typeface="Times New Roman" panose="02020603050405020304" pitchFamily="18" charset="0"/>
                                            </a:rPr>
                                            <m:t>𝑚</m:t>
                                          </m:r>
                                        </m:sub>
                                      </m:sSub>
                                    </m:e>
                                    <m:e>
                                      <m:r>
                                        <a:rPr lang="en-US" altLang="ko-KR" i="1">
                                          <a:latin typeface="Cambria Math" panose="02040503050406030204" pitchFamily="18" charset="0"/>
                                          <a:ea typeface="Cambria Math" panose="02040503050406030204" pitchFamily="18" charset="0"/>
                                          <a:cs typeface="Times New Roman" panose="02020603050405020304" pitchFamily="18" charset="0"/>
                                        </a:rPr>
                                        <m:t>0</m:t>
                                      </m:r>
                                    </m:e>
                                  </m:mr>
                                </m:m>
                              </m:e>
                            </m:mr>
                          </m:m>
                        </m:e>
                      </m:d>
                    </m:oMath>
                  </m:oMathPara>
                </a14:m>
                <a:endParaRPr lang="ko-KR" altLang="en-US" dirty="0"/>
              </a:p>
            </p:txBody>
          </p:sp>
        </mc:Choice>
        <mc:Fallback xmlns="">
          <p:sp>
            <p:nvSpPr>
              <p:cNvPr id="2" name="직사각형 1">
                <a:extLst>
                  <a:ext uri="{FF2B5EF4-FFF2-40B4-BE49-F238E27FC236}">
                    <a16:creationId xmlns:a16="http://schemas.microsoft.com/office/drawing/2014/main" xmlns:a14="http://schemas.microsoft.com/office/drawing/2010/main" xmlns="" id="{E44D5919-E35E-4300-858F-8D584102BE65}"/>
                  </a:ext>
                </a:extLst>
              </p:cNvPr>
              <p:cNvSpPr>
                <a:spLocks noRot="1" noChangeAspect="1" noMove="1" noResize="1" noEditPoints="1" noAdjustHandles="1" noChangeArrowheads="1" noChangeShapeType="1" noTextEdit="1"/>
              </p:cNvSpPr>
              <p:nvPr/>
            </p:nvSpPr>
            <p:spPr>
              <a:xfrm>
                <a:off x="3520246" y="3902991"/>
                <a:ext cx="2865207" cy="1133067"/>
              </a:xfrm>
              <a:prstGeom prst="rect">
                <a:avLst/>
              </a:prstGeom>
              <a:blipFill rotWithShape="0">
                <a:blip r:embed="rId3"/>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1453003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직사각형 10">
            <a:extLst>
              <a:ext uri="{FF2B5EF4-FFF2-40B4-BE49-F238E27FC236}">
                <a16:creationId xmlns:a16="http://schemas.microsoft.com/office/drawing/2014/main" id="{0DCF73B2-8D0F-40D0-975A-23183097C8CF}"/>
              </a:ext>
            </a:extLst>
          </p:cNvPr>
          <p:cNvSpPr/>
          <p:nvPr/>
        </p:nvSpPr>
        <p:spPr>
          <a:xfrm>
            <a:off x="558800" y="525055"/>
            <a:ext cx="5824317"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600" dirty="0">
                <a:solidFill>
                  <a:schemeClr val="bg1">
                    <a:lumMod val="95000"/>
                  </a:schemeClr>
                </a:solidFill>
                <a:latin typeface="SamsungOne 700" panose="020B0803030303020204" pitchFamily="34" charset="0"/>
                <a:ea typeface="SamsungOne 700" panose="020B0803030303020204" pitchFamily="34" charset="0"/>
              </a:rPr>
              <a:t>UNIT 6. </a:t>
            </a:r>
            <a:br>
              <a:rPr lang="en-US" altLang="ko-KR" dirty="0">
                <a:solidFill>
                  <a:schemeClr val="bg1">
                    <a:lumMod val="95000"/>
                  </a:schemeClr>
                </a:solidFill>
                <a:latin typeface="SamsungOne 700" panose="020B0803030303020204" pitchFamily="34" charset="0"/>
                <a:ea typeface="SamsungOne 700" panose="020B0803030303020204" pitchFamily="34" charset="0"/>
              </a:rPr>
            </a:br>
            <a:r>
              <a:rPr lang="en-US" altLang="ko-KR" sz="2000" dirty="0">
                <a:solidFill>
                  <a:schemeClr val="bg1">
                    <a:lumMod val="95000"/>
                  </a:schemeClr>
                </a:solidFill>
                <a:latin typeface="SamsungOne 700" panose="020B0803030303020204" pitchFamily="34" charset="0"/>
                <a:ea typeface="SamsungOne 700" panose="020B0803030303020204" pitchFamily="34" charset="0"/>
              </a:rPr>
              <a:t>6.1. </a:t>
            </a:r>
            <a:r>
              <a:rPr lang="en-US" altLang="ko-KR" sz="2000" dirty="0">
                <a:solidFill>
                  <a:schemeClr val="bg1">
                    <a:lumMod val="95000"/>
                  </a:schemeClr>
                </a:solidFill>
                <a:latin typeface="SamsungOne 400" panose="020B0503030303020204" pitchFamily="34" charset="0"/>
                <a:ea typeface="SamsungOne 400" panose="020B0503030303020204" pitchFamily="34" charset="0"/>
              </a:rPr>
              <a:t>String Manipulation</a:t>
            </a:r>
          </a:p>
        </p:txBody>
      </p:sp>
      <p:sp>
        <p:nvSpPr>
          <p:cNvPr id="12" name="직사각형 11">
            <a:extLst>
              <a:ext uri="{FF2B5EF4-FFF2-40B4-BE49-F238E27FC236}">
                <a16:creationId xmlns:a16="http://schemas.microsoft.com/office/drawing/2014/main" id="{D694C73E-9279-49A0-958E-10AAC1CC9593}"/>
              </a:ext>
            </a:extLst>
          </p:cNvPr>
          <p:cNvSpPr/>
          <p:nvPr/>
        </p:nvSpPr>
        <p:spPr>
          <a:xfrm>
            <a:off x="546895" y="1528482"/>
            <a:ext cx="8797130"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3200" dirty="0">
                <a:solidFill>
                  <a:schemeClr val="tx1">
                    <a:lumMod val="95000"/>
                    <a:lumOff val="5000"/>
                  </a:schemeClr>
                </a:solidFill>
                <a:latin typeface="Samsung Sharp Sans" pitchFamily="2" charset="0"/>
                <a:ea typeface="Samsung Sharp Sans" pitchFamily="2" charset="0"/>
                <a:cs typeface="Samsung Sharp Sans" pitchFamily="2" charset="0"/>
              </a:rPr>
              <a:t>Regular Expression (1/16)</a:t>
            </a:r>
          </a:p>
        </p:txBody>
      </p:sp>
      <p:grpSp>
        <p:nvGrpSpPr>
          <p:cNvPr id="13" name="그룹 12">
            <a:extLst>
              <a:ext uri="{FF2B5EF4-FFF2-40B4-BE49-F238E27FC236}">
                <a16:creationId xmlns:a16="http://schemas.microsoft.com/office/drawing/2014/main" id="{E463B354-0B5B-42CB-A5E9-EDDB6D85B10B}"/>
              </a:ext>
            </a:extLst>
          </p:cNvPr>
          <p:cNvGrpSpPr/>
          <p:nvPr/>
        </p:nvGrpSpPr>
        <p:grpSpPr>
          <a:xfrm>
            <a:off x="558800" y="2232686"/>
            <a:ext cx="8785225" cy="215444"/>
            <a:chOff x="1027113" y="2045625"/>
            <a:chExt cx="8785225" cy="215444"/>
          </a:xfrm>
        </p:grpSpPr>
        <p:sp>
          <p:nvSpPr>
            <p:cNvPr id="14" name="직사각형 13">
              <a:extLst>
                <a:ext uri="{FF2B5EF4-FFF2-40B4-BE49-F238E27FC236}">
                  <a16:creationId xmlns:a16="http://schemas.microsoft.com/office/drawing/2014/main" id="{7511B480-B89B-4F40-ACA8-6865633CE089}"/>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p>
          </p:txBody>
        </p:sp>
        <p:sp>
          <p:nvSpPr>
            <p:cNvPr id="17" name="직사각형 16">
              <a:extLst>
                <a:ext uri="{FF2B5EF4-FFF2-40B4-BE49-F238E27FC236}">
                  <a16:creationId xmlns:a16="http://schemas.microsoft.com/office/drawing/2014/main" id="{DF9789B7-BD81-4296-A1CB-841DD2E45B80}"/>
                </a:ext>
              </a:extLst>
            </p:cNvPr>
            <p:cNvSpPr/>
            <p:nvPr/>
          </p:nvSpPr>
          <p:spPr>
            <a:xfrm>
              <a:off x="1179513" y="204562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Metacharacters:</a:t>
              </a:r>
            </a:p>
          </p:txBody>
        </p:sp>
      </p:grpSp>
      <p:sp>
        <p:nvSpPr>
          <p:cNvPr id="18" name="Rectangle 12">
            <a:extLst>
              <a:ext uri="{FF2B5EF4-FFF2-40B4-BE49-F238E27FC236}">
                <a16:creationId xmlns:a16="http://schemas.microsoft.com/office/drawing/2014/main" id="{F69F466E-5D9D-4BB1-B150-EE920B80C211}"/>
              </a:ext>
            </a:extLst>
          </p:cNvPr>
          <p:cNvSpPr/>
          <p:nvPr/>
        </p:nvSpPr>
        <p:spPr>
          <a:xfrm>
            <a:off x="711201" y="2563519"/>
            <a:ext cx="8632824" cy="18586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Characters with special meanings in the regular expressions.</a:t>
            </a:r>
          </a:p>
          <a:p>
            <a:pPr algn="ctr">
              <a:spcAft>
                <a:spcPts val="800"/>
              </a:spcAft>
              <a:buClr>
                <a:srgbClr val="193EB0"/>
              </a:buClr>
            </a:pPr>
            <a:r>
              <a:rPr lang="en-US" altLang="ko-KR" sz="1300" dirty="0">
                <a:solidFill>
                  <a:srgbClr val="FF0000"/>
                </a:solidFill>
                <a:latin typeface="SamsungOne 400" panose="020B0503030303020204" pitchFamily="34" charset="0"/>
                <a:ea typeface="SamsungOne 400" panose="020B0503030303020204" pitchFamily="34" charset="0"/>
              </a:rPr>
              <a:t>    .    ^    $    *    +    ?    {    }    [    ]    \    |    (    )</a:t>
            </a:r>
          </a:p>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Can be used to construct patterns.</a:t>
            </a:r>
          </a:p>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More information can be found at: </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hlinkClick r:id="rId3"/>
              </a:rPr>
              <a:t>https://docs.python.org/3/howto/regex.html</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a:t>
            </a:r>
          </a:p>
          <a:p>
            <a:pPr marL="182563" indent="-182563">
              <a:spcAft>
                <a:spcPts val="800"/>
              </a:spcAft>
              <a:buClr>
                <a:srgbClr val="193EB0"/>
              </a:buClr>
              <a:buFont typeface="SamsungOne 400" panose="020B0503030303020204" pitchFamily="34" charset="0"/>
              <a:buChar char="‣"/>
            </a:pPr>
            <a:endPar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endParaRPr>
          </a:p>
          <a:p>
            <a:pPr>
              <a:spcAft>
                <a:spcPts val="800"/>
              </a:spcAft>
              <a:buClr>
                <a:srgbClr val="193EB0"/>
              </a:buClr>
            </a:pPr>
            <a:endPar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Tree>
    <p:extLst>
      <p:ext uri="{BB962C8B-B14F-4D97-AF65-F5344CB8AC3E}">
        <p14:creationId xmlns:p14="http://schemas.microsoft.com/office/powerpoint/2010/main" val="106272072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직사각형 10">
            <a:extLst>
              <a:ext uri="{FF2B5EF4-FFF2-40B4-BE49-F238E27FC236}">
                <a16:creationId xmlns:a16="http://schemas.microsoft.com/office/drawing/2014/main" id="{D0FE58F1-1CEE-4636-AC96-12D36B908497}"/>
              </a:ext>
            </a:extLst>
          </p:cNvPr>
          <p:cNvSpPr/>
          <p:nvPr/>
        </p:nvSpPr>
        <p:spPr>
          <a:xfrm>
            <a:off x="558800" y="525055"/>
            <a:ext cx="8640960"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atinLnBrk="0"/>
            <a:r>
              <a:rPr lang="en-US" altLang="ko-KR" sz="1600" dirty="0">
                <a:solidFill>
                  <a:schemeClr val="bg1">
                    <a:lumMod val="95000"/>
                  </a:schemeClr>
                </a:solidFill>
                <a:latin typeface="SamsungOne 700" panose="020B0803030303020204" pitchFamily="34" charset="0"/>
                <a:ea typeface="SamsungOne 700" panose="020B0803030303020204" pitchFamily="34" charset="0"/>
              </a:rPr>
              <a:t>UNIT 6. </a:t>
            </a:r>
            <a:br>
              <a:rPr lang="en-US" altLang="ko-KR" dirty="0">
                <a:solidFill>
                  <a:schemeClr val="bg1">
                    <a:lumMod val="95000"/>
                  </a:schemeClr>
                </a:solidFill>
                <a:latin typeface="SamsungOne 700" panose="020B0803030303020204" pitchFamily="34" charset="0"/>
                <a:ea typeface="SamsungOne 700" panose="020B0803030303020204" pitchFamily="34" charset="0"/>
              </a:rPr>
            </a:br>
            <a:r>
              <a:rPr lang="en-US" altLang="ko-KR" sz="2000" dirty="0">
                <a:solidFill>
                  <a:schemeClr val="bg1">
                    <a:lumMod val="95000"/>
                  </a:schemeClr>
                </a:solidFill>
                <a:latin typeface="SamsungOne 700" panose="020B0803030303020204" pitchFamily="34" charset="0"/>
                <a:ea typeface="SamsungOne 700" panose="020B0803030303020204" pitchFamily="34" charset="0"/>
              </a:rPr>
              <a:t>6.7. </a:t>
            </a:r>
            <a:r>
              <a:rPr lang="en-US" altLang="ko-KR" sz="2000" dirty="0">
                <a:solidFill>
                  <a:schemeClr val="bg1">
                    <a:lumMod val="95000"/>
                  </a:schemeClr>
                </a:solidFill>
                <a:latin typeface="SamsungOne 400" panose="020B0503030303020204" pitchFamily="34" charset="0"/>
                <a:ea typeface="SamsungOne 400" panose="020B0503030303020204" pitchFamily="34" charset="0"/>
              </a:rPr>
              <a:t>Topic Modeling</a:t>
            </a:r>
          </a:p>
        </p:txBody>
      </p:sp>
      <p:sp>
        <p:nvSpPr>
          <p:cNvPr id="12" name="직사각형 11">
            <a:extLst>
              <a:ext uri="{FF2B5EF4-FFF2-40B4-BE49-F238E27FC236}">
                <a16:creationId xmlns:a16="http://schemas.microsoft.com/office/drawing/2014/main" id="{A0B9D69F-9109-48FE-A4F6-5FDBA418587F}"/>
              </a:ext>
            </a:extLst>
          </p:cNvPr>
          <p:cNvSpPr/>
          <p:nvPr/>
        </p:nvSpPr>
        <p:spPr>
          <a:xfrm>
            <a:off x="546895" y="1528482"/>
            <a:ext cx="8797130"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atinLnBrk="0"/>
            <a:r>
              <a:rPr lang="en-US" altLang="ko-KR" sz="3200" dirty="0">
                <a:solidFill>
                  <a:schemeClr val="tx1">
                    <a:lumMod val="95000"/>
                    <a:lumOff val="5000"/>
                  </a:schemeClr>
                </a:solidFill>
                <a:latin typeface="Samsung Sharp Sans" pitchFamily="2" charset="0"/>
                <a:ea typeface="Samsung Sharp Sans" pitchFamily="2" charset="0"/>
                <a:cs typeface="Samsung Sharp Sans" pitchFamily="2" charset="0"/>
              </a:rPr>
              <a:t>Latent Semantic Analysis (LSA) (6/8)</a:t>
            </a:r>
          </a:p>
        </p:txBody>
      </p:sp>
      <p:grpSp>
        <p:nvGrpSpPr>
          <p:cNvPr id="13" name="그룹 12">
            <a:extLst>
              <a:ext uri="{FF2B5EF4-FFF2-40B4-BE49-F238E27FC236}">
                <a16:creationId xmlns:a16="http://schemas.microsoft.com/office/drawing/2014/main" id="{F2E177F5-FA5D-4D0D-96DD-51DBA525D098}"/>
              </a:ext>
            </a:extLst>
          </p:cNvPr>
          <p:cNvGrpSpPr/>
          <p:nvPr/>
        </p:nvGrpSpPr>
        <p:grpSpPr>
          <a:xfrm>
            <a:off x="558800" y="2232686"/>
            <a:ext cx="8785225" cy="215444"/>
            <a:chOff x="1027113" y="2045625"/>
            <a:chExt cx="8785225" cy="215444"/>
          </a:xfrm>
        </p:grpSpPr>
        <p:sp>
          <p:nvSpPr>
            <p:cNvPr id="14" name="직사각형 13">
              <a:extLst>
                <a:ext uri="{FF2B5EF4-FFF2-40B4-BE49-F238E27FC236}">
                  <a16:creationId xmlns:a16="http://schemas.microsoft.com/office/drawing/2014/main" id="{A5C7ABE1-B9B3-4073-8E12-60D90E620752}"/>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latinLnBrk="0"/>
              <a:endParaRPr lang="ko-KR" altLang="en-US"/>
            </a:p>
          </p:txBody>
        </p:sp>
        <p:sp>
          <p:nvSpPr>
            <p:cNvPr id="17" name="직사각형 16">
              <a:extLst>
                <a:ext uri="{FF2B5EF4-FFF2-40B4-BE49-F238E27FC236}">
                  <a16:creationId xmlns:a16="http://schemas.microsoft.com/office/drawing/2014/main" id="{CD808853-1E4D-4DDD-A483-D31927ECD0B9}"/>
                </a:ext>
              </a:extLst>
            </p:cNvPr>
            <p:cNvSpPr/>
            <p:nvPr/>
          </p:nvSpPr>
          <p:spPr>
            <a:xfrm>
              <a:off x="1179513" y="204562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atinLnBrk="0">
                <a:spcAft>
                  <a:spcPts val="600"/>
                </a:spcAft>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Singular value decomposition (SVD):</a:t>
              </a:r>
            </a:p>
          </p:txBody>
        </p:sp>
      </p:grpSp>
      <p:sp>
        <p:nvSpPr>
          <p:cNvPr id="18" name="Rectangle 12">
            <a:extLst>
              <a:ext uri="{FF2B5EF4-FFF2-40B4-BE49-F238E27FC236}">
                <a16:creationId xmlns:a16="http://schemas.microsoft.com/office/drawing/2014/main" id="{6FB2AFA6-6305-4CB2-822B-54C37409D1B7}"/>
              </a:ext>
            </a:extLst>
          </p:cNvPr>
          <p:cNvSpPr/>
          <p:nvPr/>
        </p:nvSpPr>
        <p:spPr>
          <a:xfrm>
            <a:off x="711201" y="2563519"/>
            <a:ext cx="8632824" cy="9507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A matrix </a:t>
            </a:r>
            <a:r>
              <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rPr>
              <a:t>𝑴 </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is decomposed as </a:t>
            </a:r>
            <a:r>
              <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rPr>
              <a:t>𝑴</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a:t>
            </a:r>
            <a:r>
              <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rPr>
              <a:t>𝑼</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a:t>
            </a:r>
            <a:r>
              <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rPr>
              <a:t>𝜮𝑽</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a:t>
            </a:r>
            <a:r>
              <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rPr>
              <a:t>𝒕</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a:t>
            </a:r>
          </a:p>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The columns of </a:t>
            </a:r>
            <a:r>
              <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rPr>
              <a:t>𝑼 </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are the “left singular vectors”.</a:t>
            </a:r>
          </a:p>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The columns of </a:t>
            </a:r>
            <a:r>
              <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rPr>
              <a:t>𝑽 </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are the “right singular vectors”.</a:t>
            </a:r>
          </a:p>
        </p:txBody>
      </p:sp>
      <mc:AlternateContent xmlns:mc="http://schemas.openxmlformats.org/markup-compatibility/2006" xmlns:a14="http://schemas.microsoft.com/office/drawing/2010/main">
        <mc:Choice Requires="a14">
          <p:sp>
            <p:nvSpPr>
              <p:cNvPr id="2" name="직사각형 1">
                <a:extLst>
                  <a:ext uri="{FF2B5EF4-FFF2-40B4-BE49-F238E27FC236}">
                    <a16:creationId xmlns:a16="http://schemas.microsoft.com/office/drawing/2014/main" id="{BA78F10D-525F-49F6-A819-F25B4303519A}"/>
                  </a:ext>
                </a:extLst>
              </p:cNvPr>
              <p:cNvSpPr/>
              <p:nvPr/>
            </p:nvSpPr>
            <p:spPr>
              <a:xfrm>
                <a:off x="2472988" y="3943541"/>
                <a:ext cx="4944943" cy="854401"/>
              </a:xfrm>
              <a:prstGeom prst="rect">
                <a:avLst/>
              </a:prstGeom>
            </p:spPr>
            <p:txBody>
              <a:bodyPr wrap="none">
                <a:spAutoFit/>
              </a:bodyPr>
              <a:lstStyle/>
              <a:p>
                <a14:m>
                  <m:oMath xmlns:m="http://schemas.openxmlformats.org/officeDocument/2006/math">
                    <m:r>
                      <a:rPr lang="en-US" altLang="ko-KR" b="1" i="1">
                        <a:latin typeface="Cambria Math" panose="02040503050406030204" pitchFamily="18" charset="0"/>
                        <a:cs typeface="Times New Roman" panose="02020603050405020304" pitchFamily="18" charset="0"/>
                      </a:rPr>
                      <m:t>=</m:t>
                    </m:r>
                    <m:d>
                      <m:dPr>
                        <m:begChr m:val="["/>
                        <m:endChr m:val="]"/>
                        <m:ctrlPr>
                          <a:rPr lang="en-US" altLang="ko-KR" i="1">
                            <a:latin typeface="Cambria Math" panose="02040503050406030204" pitchFamily="18" charset="0"/>
                            <a:cs typeface="Times New Roman" panose="02020603050405020304" pitchFamily="18" charset="0"/>
                          </a:rPr>
                        </m:ctrlPr>
                      </m:dPr>
                      <m:e>
                        <m:m>
                          <m:mPr>
                            <m:mcs>
                              <m:mc>
                                <m:mcPr>
                                  <m:count m:val="3"/>
                                  <m:mcJc m:val="center"/>
                                </m:mcPr>
                              </m:mc>
                            </m:mcs>
                            <m:ctrlPr>
                              <a:rPr lang="en-US" altLang="ko-KR" i="1">
                                <a:latin typeface="Cambria Math" panose="02040503050406030204" pitchFamily="18" charset="0"/>
                                <a:cs typeface="Times New Roman" panose="02020603050405020304" pitchFamily="18" charset="0"/>
                              </a:rPr>
                            </m:ctrlPr>
                          </m:mPr>
                          <m:mr>
                            <m:e>
                              <m:r>
                                <m:rPr>
                                  <m:brk m:alnAt="7"/>
                                </m:rPr>
                                <a:rPr lang="en-US" altLang="ko-KR" i="1">
                                  <a:latin typeface="Cambria Math" panose="02040503050406030204" pitchFamily="18" charset="0"/>
                                  <a:cs typeface="Times New Roman" panose="02020603050405020304" pitchFamily="18" charset="0"/>
                                </a:rPr>
                                <m:t>↑</m:t>
                              </m:r>
                            </m:e>
                            <m:e>
                              <m:r>
                                <a:rPr lang="en-US" altLang="ko-KR" i="1">
                                  <a:latin typeface="Cambria Math" panose="02040503050406030204" pitchFamily="18" charset="0"/>
                                  <a:cs typeface="Times New Roman" panose="02020603050405020304" pitchFamily="18" charset="0"/>
                                </a:rPr>
                                <m:t>⋯</m:t>
                              </m:r>
                            </m:e>
                            <m:e>
                              <m:r>
                                <m:rPr>
                                  <m:brk m:alnAt="7"/>
                                </m:rPr>
                                <a:rPr lang="en-US" altLang="ko-KR" i="1">
                                  <a:latin typeface="Cambria Math" panose="02040503050406030204" pitchFamily="18" charset="0"/>
                                  <a:cs typeface="Times New Roman" panose="02020603050405020304" pitchFamily="18" charset="0"/>
                                </a:rPr>
                                <m:t>↑</m:t>
                              </m:r>
                            </m:e>
                          </m:mr>
                          <m:mr>
                            <m:e>
                              <m:sSub>
                                <m:sSubPr>
                                  <m:ctrlPr>
                                    <a:rPr lang="en-US" altLang="ko-KR" b="1" i="1">
                                      <a:latin typeface="Cambria Math" panose="02040503050406030204" pitchFamily="18" charset="0"/>
                                      <a:cs typeface="Times New Roman" panose="02020603050405020304" pitchFamily="18" charset="0"/>
                                    </a:rPr>
                                  </m:ctrlPr>
                                </m:sSubPr>
                                <m:e>
                                  <m:r>
                                    <a:rPr lang="en-US" altLang="ko-KR" b="1" i="1">
                                      <a:latin typeface="Cambria Math" panose="02040503050406030204" pitchFamily="18" charset="0"/>
                                      <a:cs typeface="Times New Roman" panose="02020603050405020304" pitchFamily="18" charset="0"/>
                                    </a:rPr>
                                    <m:t>𝒖</m:t>
                                  </m:r>
                                </m:e>
                                <m:sub>
                                  <m:r>
                                    <a:rPr lang="en-US" altLang="ko-KR" b="1" i="1">
                                      <a:latin typeface="Cambria Math" panose="02040503050406030204" pitchFamily="18" charset="0"/>
                                      <a:cs typeface="Times New Roman" panose="02020603050405020304" pitchFamily="18" charset="0"/>
                                    </a:rPr>
                                    <m:t>𝟏</m:t>
                                  </m:r>
                                </m:sub>
                              </m:sSub>
                            </m:e>
                            <m:e>
                              <m:r>
                                <a:rPr lang="en-US" altLang="ko-KR" i="1">
                                  <a:latin typeface="Cambria Math" panose="02040503050406030204" pitchFamily="18" charset="0"/>
                                  <a:cs typeface="Times New Roman" panose="02020603050405020304" pitchFamily="18" charset="0"/>
                                </a:rPr>
                                <m:t>⋯</m:t>
                              </m:r>
                            </m:e>
                            <m:e>
                              <m:sSub>
                                <m:sSubPr>
                                  <m:ctrlPr>
                                    <a:rPr lang="en-US" altLang="ko-KR" b="1" i="1">
                                      <a:latin typeface="Cambria Math" panose="02040503050406030204" pitchFamily="18" charset="0"/>
                                      <a:cs typeface="Times New Roman" panose="02020603050405020304" pitchFamily="18" charset="0"/>
                                    </a:rPr>
                                  </m:ctrlPr>
                                </m:sSubPr>
                                <m:e>
                                  <m:r>
                                    <a:rPr lang="en-US" altLang="ko-KR" b="1" i="1">
                                      <a:latin typeface="Cambria Math" panose="02040503050406030204" pitchFamily="18" charset="0"/>
                                      <a:cs typeface="Times New Roman" panose="02020603050405020304" pitchFamily="18" charset="0"/>
                                    </a:rPr>
                                    <m:t>𝒖</m:t>
                                  </m:r>
                                </m:e>
                                <m:sub>
                                  <m:r>
                                    <a:rPr lang="en-US" altLang="ko-KR" b="1" i="1">
                                      <a:latin typeface="Cambria Math" panose="02040503050406030204" pitchFamily="18" charset="0"/>
                                      <a:cs typeface="Times New Roman" panose="02020603050405020304" pitchFamily="18" charset="0"/>
                                    </a:rPr>
                                    <m:t>𝒎</m:t>
                                  </m:r>
                                </m:sub>
                              </m:sSub>
                            </m:e>
                          </m:mr>
                          <m:mr>
                            <m:e>
                              <m:r>
                                <a:rPr lang="en-US" altLang="ko-KR" i="1">
                                  <a:latin typeface="Cambria Math" panose="02040503050406030204" pitchFamily="18" charset="0"/>
                                  <a:cs typeface="Times New Roman" panose="02020603050405020304" pitchFamily="18" charset="0"/>
                                </a:rPr>
                                <m:t>↓</m:t>
                              </m:r>
                            </m:e>
                            <m:e>
                              <m:r>
                                <a:rPr lang="en-US" altLang="ko-KR" i="1">
                                  <a:latin typeface="Cambria Math" panose="02040503050406030204" pitchFamily="18" charset="0"/>
                                  <a:cs typeface="Times New Roman" panose="02020603050405020304" pitchFamily="18" charset="0"/>
                                </a:rPr>
                                <m:t>⋯</m:t>
                              </m:r>
                            </m:e>
                            <m:e>
                              <m:r>
                                <a:rPr lang="en-US" altLang="ko-KR" i="1">
                                  <a:latin typeface="Cambria Math" panose="02040503050406030204" pitchFamily="18" charset="0"/>
                                  <a:cs typeface="Times New Roman" panose="02020603050405020304" pitchFamily="18" charset="0"/>
                                </a:rPr>
                                <m:t>↓</m:t>
                              </m:r>
                            </m:e>
                          </m:mr>
                        </m:m>
                      </m:e>
                    </m:d>
                  </m:oMath>
                </a14:m>
                <a:r>
                  <a:rPr lang="en-US" altLang="ko-KR" b="1" dirty="0">
                    <a:latin typeface="+mn-ea"/>
                    <a:cs typeface="Times New Roman" panose="02020603050405020304" pitchFamily="18" charset="0"/>
                  </a:rPr>
                  <a:t>                </a:t>
                </a:r>
                <a14:m>
                  <m:oMath xmlns:m="http://schemas.openxmlformats.org/officeDocument/2006/math">
                    <m:r>
                      <a:rPr lang="en-US" altLang="ko-KR" b="1" i="1">
                        <a:latin typeface="Cambria Math" panose="02040503050406030204" pitchFamily="18" charset="0"/>
                        <a:cs typeface="Times New Roman" panose="02020603050405020304" pitchFamily="18" charset="0"/>
                      </a:rPr>
                      <m:t>𝑽</m:t>
                    </m:r>
                    <m:r>
                      <a:rPr lang="en-US" altLang="ko-KR" b="1" i="1">
                        <a:latin typeface="Cambria Math" panose="02040503050406030204" pitchFamily="18" charset="0"/>
                        <a:cs typeface="Times New Roman" panose="02020603050405020304" pitchFamily="18" charset="0"/>
                      </a:rPr>
                      <m:t>=</m:t>
                    </m:r>
                    <m:d>
                      <m:dPr>
                        <m:begChr m:val="["/>
                        <m:endChr m:val="]"/>
                        <m:ctrlPr>
                          <a:rPr lang="en-US" altLang="ko-KR" i="1">
                            <a:latin typeface="Cambria Math" panose="02040503050406030204" pitchFamily="18" charset="0"/>
                            <a:cs typeface="Times New Roman" panose="02020603050405020304" pitchFamily="18" charset="0"/>
                          </a:rPr>
                        </m:ctrlPr>
                      </m:dPr>
                      <m:e>
                        <m:m>
                          <m:mPr>
                            <m:mcs>
                              <m:mc>
                                <m:mcPr>
                                  <m:count m:val="3"/>
                                  <m:mcJc m:val="center"/>
                                </m:mcPr>
                              </m:mc>
                            </m:mcs>
                            <m:ctrlPr>
                              <a:rPr lang="en-US" altLang="ko-KR" i="1">
                                <a:latin typeface="Cambria Math" panose="02040503050406030204" pitchFamily="18" charset="0"/>
                                <a:cs typeface="Times New Roman" panose="02020603050405020304" pitchFamily="18" charset="0"/>
                              </a:rPr>
                            </m:ctrlPr>
                          </m:mPr>
                          <m:mr>
                            <m:e>
                              <m:r>
                                <m:rPr>
                                  <m:brk m:alnAt="7"/>
                                </m:rPr>
                                <a:rPr lang="en-US" altLang="ko-KR" i="1">
                                  <a:latin typeface="Cambria Math" panose="02040503050406030204" pitchFamily="18" charset="0"/>
                                  <a:cs typeface="Times New Roman" panose="02020603050405020304" pitchFamily="18" charset="0"/>
                                </a:rPr>
                                <m:t>↑</m:t>
                              </m:r>
                            </m:e>
                            <m:e>
                              <m:r>
                                <a:rPr lang="en-US" altLang="ko-KR" i="1">
                                  <a:latin typeface="Cambria Math" panose="02040503050406030204" pitchFamily="18" charset="0"/>
                                  <a:cs typeface="Times New Roman" panose="02020603050405020304" pitchFamily="18" charset="0"/>
                                </a:rPr>
                                <m:t>⋯</m:t>
                              </m:r>
                            </m:e>
                            <m:e>
                              <m:r>
                                <m:rPr>
                                  <m:brk m:alnAt="7"/>
                                </m:rPr>
                                <a:rPr lang="en-US" altLang="ko-KR" i="1">
                                  <a:latin typeface="Cambria Math" panose="02040503050406030204" pitchFamily="18" charset="0"/>
                                  <a:cs typeface="Times New Roman" panose="02020603050405020304" pitchFamily="18" charset="0"/>
                                </a:rPr>
                                <m:t>↑</m:t>
                              </m:r>
                            </m:e>
                          </m:mr>
                          <m:mr>
                            <m:e>
                              <m:sSub>
                                <m:sSubPr>
                                  <m:ctrlPr>
                                    <a:rPr lang="en-US" altLang="ko-KR" b="1" i="1">
                                      <a:latin typeface="Cambria Math" panose="02040503050406030204" pitchFamily="18" charset="0"/>
                                      <a:cs typeface="Times New Roman" panose="02020603050405020304" pitchFamily="18" charset="0"/>
                                    </a:rPr>
                                  </m:ctrlPr>
                                </m:sSubPr>
                                <m:e>
                                  <m:r>
                                    <a:rPr lang="en-US" altLang="ko-KR" b="1" i="1">
                                      <a:latin typeface="Cambria Math" panose="02040503050406030204" pitchFamily="18" charset="0"/>
                                      <a:cs typeface="Times New Roman" panose="02020603050405020304" pitchFamily="18" charset="0"/>
                                    </a:rPr>
                                    <m:t>𝒗</m:t>
                                  </m:r>
                                </m:e>
                                <m:sub>
                                  <m:r>
                                    <a:rPr lang="en-US" altLang="ko-KR" b="1" i="1">
                                      <a:latin typeface="Cambria Math" panose="02040503050406030204" pitchFamily="18" charset="0"/>
                                      <a:cs typeface="Times New Roman" panose="02020603050405020304" pitchFamily="18" charset="0"/>
                                    </a:rPr>
                                    <m:t>𝟏</m:t>
                                  </m:r>
                                </m:sub>
                              </m:sSub>
                            </m:e>
                            <m:e>
                              <m:r>
                                <a:rPr lang="en-US" altLang="ko-KR" i="1">
                                  <a:latin typeface="Cambria Math" panose="02040503050406030204" pitchFamily="18" charset="0"/>
                                  <a:cs typeface="Times New Roman" panose="02020603050405020304" pitchFamily="18" charset="0"/>
                                </a:rPr>
                                <m:t>⋯</m:t>
                              </m:r>
                            </m:e>
                            <m:e>
                              <m:sSub>
                                <m:sSubPr>
                                  <m:ctrlPr>
                                    <a:rPr lang="en-US" altLang="ko-KR" b="1" i="1">
                                      <a:latin typeface="Cambria Math" panose="02040503050406030204" pitchFamily="18" charset="0"/>
                                      <a:cs typeface="Times New Roman" panose="02020603050405020304" pitchFamily="18" charset="0"/>
                                    </a:rPr>
                                  </m:ctrlPr>
                                </m:sSubPr>
                                <m:e>
                                  <m:r>
                                    <a:rPr lang="en-US" altLang="ko-KR" b="1" i="1">
                                      <a:latin typeface="Cambria Math" panose="02040503050406030204" pitchFamily="18" charset="0"/>
                                      <a:cs typeface="Times New Roman" panose="02020603050405020304" pitchFamily="18" charset="0"/>
                                    </a:rPr>
                                    <m:t>𝒗</m:t>
                                  </m:r>
                                </m:e>
                                <m:sub>
                                  <m:r>
                                    <a:rPr lang="en-US" altLang="ko-KR" b="1" i="1">
                                      <a:latin typeface="Cambria Math" panose="02040503050406030204" pitchFamily="18" charset="0"/>
                                      <a:cs typeface="Times New Roman" panose="02020603050405020304" pitchFamily="18" charset="0"/>
                                    </a:rPr>
                                    <m:t>𝒏</m:t>
                                  </m:r>
                                </m:sub>
                              </m:sSub>
                            </m:e>
                          </m:mr>
                          <m:mr>
                            <m:e>
                              <m:r>
                                <a:rPr lang="en-US" altLang="ko-KR" i="1">
                                  <a:latin typeface="Cambria Math" panose="02040503050406030204" pitchFamily="18" charset="0"/>
                                  <a:cs typeface="Times New Roman" panose="02020603050405020304" pitchFamily="18" charset="0"/>
                                </a:rPr>
                                <m:t>↓</m:t>
                              </m:r>
                            </m:e>
                            <m:e>
                              <m:r>
                                <a:rPr lang="en-US" altLang="ko-KR" i="1">
                                  <a:latin typeface="Cambria Math" panose="02040503050406030204" pitchFamily="18" charset="0"/>
                                  <a:cs typeface="Times New Roman" panose="02020603050405020304" pitchFamily="18" charset="0"/>
                                </a:rPr>
                                <m:t>⋯</m:t>
                              </m:r>
                            </m:e>
                            <m:e>
                              <m:r>
                                <a:rPr lang="en-US" altLang="ko-KR" i="1">
                                  <a:latin typeface="Cambria Math" panose="02040503050406030204" pitchFamily="18" charset="0"/>
                                  <a:cs typeface="Times New Roman" panose="02020603050405020304" pitchFamily="18" charset="0"/>
                                </a:rPr>
                                <m:t>↓</m:t>
                              </m:r>
                            </m:e>
                          </m:mr>
                        </m:m>
                      </m:e>
                    </m:d>
                  </m:oMath>
                </a14:m>
                <a:endParaRPr lang="ko-KR" altLang="en-US" dirty="0"/>
              </a:p>
            </p:txBody>
          </p:sp>
        </mc:Choice>
        <mc:Fallback xmlns="">
          <p:sp>
            <p:nvSpPr>
              <p:cNvPr id="2" name="직사각형 1">
                <a:extLst>
                  <a:ext uri="{FF2B5EF4-FFF2-40B4-BE49-F238E27FC236}">
                    <a16:creationId xmlns:a16="http://schemas.microsoft.com/office/drawing/2014/main" id="{BA78F10D-525F-49F6-A819-F25B4303519A}"/>
                  </a:ext>
                </a:extLst>
              </p:cNvPr>
              <p:cNvSpPr>
                <a:spLocks noRot="1" noChangeAspect="1" noMove="1" noResize="1" noEditPoints="1" noAdjustHandles="1" noChangeArrowheads="1" noChangeShapeType="1" noTextEdit="1"/>
              </p:cNvSpPr>
              <p:nvPr/>
            </p:nvSpPr>
            <p:spPr>
              <a:xfrm>
                <a:off x="2472988" y="3943541"/>
                <a:ext cx="4944943" cy="854401"/>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65839772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직사각형 10">
            <a:extLst>
              <a:ext uri="{FF2B5EF4-FFF2-40B4-BE49-F238E27FC236}">
                <a16:creationId xmlns:a16="http://schemas.microsoft.com/office/drawing/2014/main" id="{6E5834E4-3283-41EB-B8EA-1D9A74FD8BA9}"/>
              </a:ext>
            </a:extLst>
          </p:cNvPr>
          <p:cNvSpPr/>
          <p:nvPr/>
        </p:nvSpPr>
        <p:spPr>
          <a:xfrm>
            <a:off x="558800" y="525055"/>
            <a:ext cx="8640960"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atinLnBrk="0"/>
            <a:r>
              <a:rPr lang="en-US" altLang="ko-KR" sz="1600" dirty="0">
                <a:solidFill>
                  <a:schemeClr val="bg1">
                    <a:lumMod val="95000"/>
                  </a:schemeClr>
                </a:solidFill>
                <a:latin typeface="SamsungOne 700" panose="020B0803030303020204" pitchFamily="34" charset="0"/>
                <a:ea typeface="SamsungOne 700" panose="020B0803030303020204" pitchFamily="34" charset="0"/>
              </a:rPr>
              <a:t>UNIT 6. </a:t>
            </a:r>
            <a:br>
              <a:rPr lang="en-US" altLang="ko-KR" dirty="0">
                <a:solidFill>
                  <a:schemeClr val="bg1">
                    <a:lumMod val="95000"/>
                  </a:schemeClr>
                </a:solidFill>
                <a:latin typeface="SamsungOne 700" panose="020B0803030303020204" pitchFamily="34" charset="0"/>
                <a:ea typeface="SamsungOne 700" panose="020B0803030303020204" pitchFamily="34" charset="0"/>
              </a:rPr>
            </a:br>
            <a:r>
              <a:rPr lang="en-US" altLang="ko-KR" sz="2000" dirty="0">
                <a:solidFill>
                  <a:schemeClr val="bg1">
                    <a:lumMod val="95000"/>
                  </a:schemeClr>
                </a:solidFill>
                <a:latin typeface="SamsungOne 700" panose="020B0803030303020204" pitchFamily="34" charset="0"/>
                <a:ea typeface="SamsungOne 700" panose="020B0803030303020204" pitchFamily="34" charset="0"/>
              </a:rPr>
              <a:t>6.7. </a:t>
            </a:r>
            <a:r>
              <a:rPr lang="en-US" altLang="ko-KR" sz="2000" dirty="0">
                <a:solidFill>
                  <a:schemeClr val="bg1">
                    <a:lumMod val="95000"/>
                  </a:schemeClr>
                </a:solidFill>
                <a:latin typeface="SamsungOne 400" panose="020B0503030303020204" pitchFamily="34" charset="0"/>
                <a:ea typeface="SamsungOne 400" panose="020B0503030303020204" pitchFamily="34" charset="0"/>
              </a:rPr>
              <a:t>Topic Modeling</a:t>
            </a:r>
          </a:p>
        </p:txBody>
      </p:sp>
      <p:sp>
        <p:nvSpPr>
          <p:cNvPr id="12" name="직사각형 11">
            <a:extLst>
              <a:ext uri="{FF2B5EF4-FFF2-40B4-BE49-F238E27FC236}">
                <a16:creationId xmlns:a16="http://schemas.microsoft.com/office/drawing/2014/main" id="{55F560F3-2221-49B1-BFE7-2B774B850FC2}"/>
              </a:ext>
            </a:extLst>
          </p:cNvPr>
          <p:cNvSpPr/>
          <p:nvPr/>
        </p:nvSpPr>
        <p:spPr>
          <a:xfrm>
            <a:off x="546895" y="1528482"/>
            <a:ext cx="8797130"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atinLnBrk="0"/>
            <a:r>
              <a:rPr lang="en-US" altLang="ko-KR" sz="3200" dirty="0">
                <a:solidFill>
                  <a:schemeClr val="tx1">
                    <a:lumMod val="95000"/>
                    <a:lumOff val="5000"/>
                  </a:schemeClr>
                </a:solidFill>
                <a:latin typeface="Samsung Sharp Sans" pitchFamily="2" charset="0"/>
                <a:ea typeface="Samsung Sharp Sans" pitchFamily="2" charset="0"/>
                <a:cs typeface="Samsung Sharp Sans" pitchFamily="2" charset="0"/>
              </a:rPr>
              <a:t>Latent Semantic Analysis (LSA) (7/8)</a:t>
            </a:r>
          </a:p>
        </p:txBody>
      </p:sp>
      <p:grpSp>
        <p:nvGrpSpPr>
          <p:cNvPr id="13" name="그룹 12">
            <a:extLst>
              <a:ext uri="{FF2B5EF4-FFF2-40B4-BE49-F238E27FC236}">
                <a16:creationId xmlns:a16="http://schemas.microsoft.com/office/drawing/2014/main" id="{C59AD021-5F5C-460D-A766-67B4759BC65C}"/>
              </a:ext>
            </a:extLst>
          </p:cNvPr>
          <p:cNvGrpSpPr/>
          <p:nvPr/>
        </p:nvGrpSpPr>
        <p:grpSpPr>
          <a:xfrm>
            <a:off x="558800" y="2232686"/>
            <a:ext cx="8785225" cy="215444"/>
            <a:chOff x="1027113" y="2045625"/>
            <a:chExt cx="8785225" cy="215444"/>
          </a:xfrm>
        </p:grpSpPr>
        <p:sp>
          <p:nvSpPr>
            <p:cNvPr id="14" name="직사각형 13">
              <a:extLst>
                <a:ext uri="{FF2B5EF4-FFF2-40B4-BE49-F238E27FC236}">
                  <a16:creationId xmlns:a16="http://schemas.microsoft.com/office/drawing/2014/main" id="{F3A8FD33-3CBB-4A11-855E-9457BB7DB923}"/>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latinLnBrk="0"/>
              <a:endParaRPr lang="ko-KR" altLang="en-US"/>
            </a:p>
          </p:txBody>
        </p:sp>
        <p:sp>
          <p:nvSpPr>
            <p:cNvPr id="17" name="직사각형 16">
              <a:extLst>
                <a:ext uri="{FF2B5EF4-FFF2-40B4-BE49-F238E27FC236}">
                  <a16:creationId xmlns:a16="http://schemas.microsoft.com/office/drawing/2014/main" id="{DB73432E-F735-4474-9546-E5BC5DDFE9EB}"/>
                </a:ext>
              </a:extLst>
            </p:cNvPr>
            <p:cNvSpPr/>
            <p:nvPr/>
          </p:nvSpPr>
          <p:spPr>
            <a:xfrm>
              <a:off x="1179513" y="204562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atinLnBrk="0">
                <a:spcAft>
                  <a:spcPts val="600"/>
                </a:spcAft>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Truncated SVD and topic vector:</a:t>
              </a:r>
            </a:p>
          </p:txBody>
        </p:sp>
      </p:grpSp>
      <p:sp>
        <p:nvSpPr>
          <p:cNvPr id="18" name="Rectangle 12">
            <a:extLst>
              <a:ext uri="{FF2B5EF4-FFF2-40B4-BE49-F238E27FC236}">
                <a16:creationId xmlns:a16="http://schemas.microsoft.com/office/drawing/2014/main" id="{D5046694-24EC-44E2-A192-180D4A5BE3C8}"/>
              </a:ext>
            </a:extLst>
          </p:cNvPr>
          <p:cNvSpPr/>
          <p:nvPr/>
        </p:nvSpPr>
        <p:spPr>
          <a:xfrm>
            <a:off x="711201" y="2563519"/>
            <a:ext cx="8632824" cy="19048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If </a:t>
            </a:r>
            <a:r>
              <a:rPr lang="en-US" altLang="ko-KR" sz="1200" i="1" dirty="0">
                <a:solidFill>
                  <a:srgbClr val="0070C0"/>
                </a:solidFill>
                <a:latin typeface="Times New Roman" panose="02020603050405020304" pitchFamily="18" charset="0"/>
                <a:cs typeface="Times New Roman" panose="02020603050405020304" pitchFamily="18" charset="0"/>
              </a:rPr>
              <a:t>r</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 number of topics, a dimension is reduced as following:</a:t>
            </a:r>
          </a:p>
          <a:p>
            <a:pPr>
              <a:spcAft>
                <a:spcPts val="800"/>
              </a:spcAft>
              <a:buClr>
                <a:srgbClr val="193EB0"/>
              </a:buClr>
            </a:pPr>
            <a:r>
              <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rPr>
              <a:t>     𝑆𝑖𝑧𝑒</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a:t>
            </a:r>
            <a:r>
              <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rPr>
              <a:t>𝑴</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a:t>
            </a:r>
            <a:r>
              <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rPr>
              <a:t>𝑚</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a:t>
            </a:r>
            <a:r>
              <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rPr>
              <a:t>𝑛</a:t>
            </a:r>
          </a:p>
          <a:p>
            <a:pPr>
              <a:spcAft>
                <a:spcPts val="800"/>
              </a:spcAft>
              <a:buClr>
                <a:srgbClr val="193EB0"/>
              </a:buClr>
            </a:pPr>
            <a:r>
              <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rPr>
              <a:t>     𝑆𝑖𝑧𝑒</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a:t>
            </a:r>
            <a:r>
              <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rPr>
              <a:t>𝑼</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a:t>
            </a:r>
            <a:r>
              <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rPr>
              <a:t>𝑚</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a:t>
            </a:r>
            <a:r>
              <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rPr>
              <a:t>𝑚          → </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reduced to </a:t>
            </a:r>
            <a:r>
              <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rPr>
              <a:t>𝑚 </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a:t>
            </a:r>
            <a:r>
              <a:rPr lang="ko-KR" altLang="en-US" sz="1200" i="1" dirty="0">
                <a:solidFill>
                  <a:srgbClr val="0070C0"/>
                </a:solidFill>
                <a:latin typeface="Times New Roman" panose="02020603050405020304" pitchFamily="18" charset="0"/>
                <a:cs typeface="Times New Roman" panose="02020603050405020304" pitchFamily="18" charset="0"/>
              </a:rPr>
              <a:t>𝑟</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a:t>
            </a:r>
          </a:p>
          <a:p>
            <a:pPr>
              <a:spcAft>
                <a:spcPts val="800"/>
              </a:spcAft>
              <a:buClr>
                <a:srgbClr val="193EB0"/>
              </a:buClr>
            </a:pPr>
            <a:r>
              <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rPr>
              <a:t>     𝑆𝑖𝑧𝑒</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a:t>
            </a:r>
            <a:r>
              <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rPr>
              <a:t>𝜮</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a:t>
            </a:r>
            <a:r>
              <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rPr>
              <a:t>𝑚</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a:t>
            </a:r>
            <a:r>
              <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rPr>
              <a:t>𝑛           → </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reduced to </a:t>
            </a:r>
            <a:r>
              <a:rPr lang="ko-KR" altLang="en-US" sz="1200" i="1" dirty="0">
                <a:solidFill>
                  <a:srgbClr val="0070C0"/>
                </a:solidFill>
                <a:latin typeface="Times New Roman" panose="02020603050405020304" pitchFamily="18" charset="0"/>
                <a:cs typeface="Times New Roman" panose="02020603050405020304" pitchFamily="18" charset="0"/>
              </a:rPr>
              <a:t>𝑟 </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a:t>
            </a:r>
            <a:r>
              <a:rPr lang="ko-KR" altLang="en-US" sz="1200" i="1" dirty="0">
                <a:solidFill>
                  <a:srgbClr val="0070C0"/>
                </a:solidFill>
                <a:latin typeface="Times New Roman" panose="02020603050405020304" pitchFamily="18" charset="0"/>
                <a:cs typeface="Times New Roman" panose="02020603050405020304" pitchFamily="18" charset="0"/>
              </a:rPr>
              <a:t>𝑟</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a:t>
            </a:r>
          </a:p>
          <a:p>
            <a:pPr>
              <a:spcAft>
                <a:spcPts val="800"/>
              </a:spcAft>
              <a:buClr>
                <a:srgbClr val="193EB0"/>
              </a:buClr>
            </a:pPr>
            <a:r>
              <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rPr>
              <a:t>     𝑆𝑖𝑧𝑒</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a:t>
            </a:r>
            <a:r>
              <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rPr>
              <a:t>𝑽</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a:t>
            </a:r>
            <a:r>
              <a:rPr lang="ko-KR" altLang="en-US" sz="1400" i="1" dirty="0">
                <a:solidFill>
                  <a:srgbClr val="0070C0"/>
                </a:solidFill>
                <a:latin typeface="Times New Roman" panose="02020603050405020304" pitchFamily="18" charset="0"/>
                <a:cs typeface="Times New Roman" panose="02020603050405020304" pitchFamily="18" charset="0"/>
              </a:rPr>
              <a:t> 𝑟</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a:t>
            </a:r>
            <a:r>
              <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rPr>
              <a:t>𝑛</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a:t>
            </a:r>
            <a:r>
              <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rPr>
              <a:t>𝑛            → </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reduced to </a:t>
            </a:r>
            <a:r>
              <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rPr>
              <a:t>𝑛 </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a:t>
            </a:r>
            <a:r>
              <a:rPr lang="ko-KR" altLang="en-US" sz="1400" i="1" dirty="0">
                <a:solidFill>
                  <a:srgbClr val="0070C0"/>
                </a:solidFill>
                <a:latin typeface="Times New Roman" panose="02020603050405020304" pitchFamily="18" charset="0"/>
                <a:cs typeface="Times New Roman" panose="02020603050405020304" pitchFamily="18" charset="0"/>
              </a:rPr>
              <a:t> 𝑟</a:t>
            </a:r>
            <a:r>
              <a:rPr lang="en-US" altLang="ko-KR" sz="1600" dirty="0">
                <a:solidFill>
                  <a:schemeClr val="tx1">
                    <a:lumMod val="85000"/>
                    <a:lumOff val="15000"/>
                  </a:schemeClr>
                </a:solidFill>
                <a:latin typeface="SamsungOne 400" panose="020B0503030303020204" pitchFamily="34" charset="0"/>
                <a:ea typeface="SamsungOne 400" panose="020B0503030303020204" pitchFamily="34" charset="0"/>
              </a:rPr>
              <a:t>.</a:t>
            </a:r>
            <a:endPar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endParaRPr>
          </a:p>
          <a:p>
            <a:pPr marL="182563" indent="-182563">
              <a:spcAft>
                <a:spcPts val="800"/>
              </a:spcAft>
              <a:buClr>
                <a:srgbClr val="193EB0"/>
              </a:buClr>
              <a:buFont typeface="SamsungOne 400" panose="020B0503030303020204" pitchFamily="34" charset="0"/>
              <a:buChar char="‣"/>
            </a:pPr>
            <a:endPar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
        <p:nvSpPr>
          <p:cNvPr id="19" name="Rectangle 12">
            <a:extLst>
              <a:ext uri="{FF2B5EF4-FFF2-40B4-BE49-F238E27FC236}">
                <a16:creationId xmlns:a16="http://schemas.microsoft.com/office/drawing/2014/main" id="{FD8ED479-2159-43EC-A624-261458728AF0}"/>
              </a:ext>
            </a:extLst>
          </p:cNvPr>
          <p:cNvSpPr/>
          <p:nvPr/>
        </p:nvSpPr>
        <p:spPr>
          <a:xfrm>
            <a:off x="711201" y="4192143"/>
            <a:ext cx="8632824"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We do not need all the possible topics. We only need a few “important” topics.</a:t>
            </a:r>
          </a:p>
        </p:txBody>
      </p:sp>
    </p:spTree>
    <p:extLst>
      <p:ext uri="{BB962C8B-B14F-4D97-AF65-F5344CB8AC3E}">
        <p14:creationId xmlns:p14="http://schemas.microsoft.com/office/powerpoint/2010/main" val="208459193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
            <a:extLst>
              <a:ext uri="{FF2B5EF4-FFF2-40B4-BE49-F238E27FC236}">
                <a16:creationId xmlns:a16="http://schemas.microsoft.com/office/drawing/2014/main" id="{69E48E75-8E71-4D4A-8934-A5E6CA370AD7}"/>
              </a:ext>
            </a:extLst>
          </p:cNvPr>
          <p:cNvGrpSpPr/>
          <p:nvPr/>
        </p:nvGrpSpPr>
        <p:grpSpPr>
          <a:xfrm>
            <a:off x="1294152" y="3024369"/>
            <a:ext cx="7170256" cy="2211571"/>
            <a:chOff x="2345427" y="2253531"/>
            <a:chExt cx="7170256" cy="2211571"/>
          </a:xfrm>
        </p:grpSpPr>
        <p:grpSp>
          <p:nvGrpSpPr>
            <p:cNvPr id="11" name="Group 12">
              <a:extLst>
                <a:ext uri="{FF2B5EF4-FFF2-40B4-BE49-F238E27FC236}">
                  <a16:creationId xmlns:a16="http://schemas.microsoft.com/office/drawing/2014/main" id="{B44FC946-AD31-4E8E-8823-895119A08D0A}"/>
                </a:ext>
              </a:extLst>
            </p:cNvPr>
            <p:cNvGrpSpPr/>
            <p:nvPr/>
          </p:nvGrpSpPr>
          <p:grpSpPr>
            <a:xfrm>
              <a:off x="3074840" y="2253531"/>
              <a:ext cx="6354164" cy="1800001"/>
              <a:chOff x="2347529" y="3092799"/>
              <a:chExt cx="6354164" cy="1800001"/>
            </a:xfrm>
          </p:grpSpPr>
          <p:sp>
            <p:nvSpPr>
              <p:cNvPr id="12" name="Rectangle 4">
                <a:extLst>
                  <a:ext uri="{FF2B5EF4-FFF2-40B4-BE49-F238E27FC236}">
                    <a16:creationId xmlns:a16="http://schemas.microsoft.com/office/drawing/2014/main" id="{3C8A557F-D2A2-412E-AB5D-9F343C1C292E}"/>
                  </a:ext>
                </a:extLst>
              </p:cNvPr>
              <p:cNvSpPr/>
              <p:nvPr/>
            </p:nvSpPr>
            <p:spPr>
              <a:xfrm>
                <a:off x="2347529" y="3092799"/>
                <a:ext cx="1080000" cy="1800000"/>
              </a:xfrm>
              <a:prstGeom prst="rect">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4">
                <a:extLst>
                  <a:ext uri="{FF2B5EF4-FFF2-40B4-BE49-F238E27FC236}">
                    <a16:creationId xmlns:a16="http://schemas.microsoft.com/office/drawing/2014/main" id="{8846DEEF-4494-412A-9C71-ADD06DB77F57}"/>
                  </a:ext>
                </a:extLst>
              </p:cNvPr>
              <p:cNvSpPr/>
              <p:nvPr/>
            </p:nvSpPr>
            <p:spPr>
              <a:xfrm>
                <a:off x="6074817" y="3553037"/>
                <a:ext cx="900000" cy="900000"/>
              </a:xfrm>
              <a:prstGeom prst="rect">
                <a:avLst/>
              </a:prstGeom>
              <a:solidFill>
                <a:srgbClr val="92D050">
                  <a:alpha val="20000"/>
                </a:srgbClr>
              </a:solid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6">
                <a:extLst>
                  <a:ext uri="{FF2B5EF4-FFF2-40B4-BE49-F238E27FC236}">
                    <a16:creationId xmlns:a16="http://schemas.microsoft.com/office/drawing/2014/main" id="{445467BE-5EEF-4D18-A1DA-1FCBE92DCA79}"/>
                  </a:ext>
                </a:extLst>
              </p:cNvPr>
              <p:cNvSpPr/>
              <p:nvPr/>
            </p:nvSpPr>
            <p:spPr>
              <a:xfrm>
                <a:off x="4476020" y="3092800"/>
                <a:ext cx="900000" cy="1800000"/>
              </a:xfrm>
              <a:prstGeom prst="rect">
                <a:avLst/>
              </a:prstGeom>
              <a:solidFill>
                <a:srgbClr val="193EB0">
                  <a:alpha val="20000"/>
                </a:srgb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7">
                <a:extLst>
                  <a:ext uri="{FF2B5EF4-FFF2-40B4-BE49-F238E27FC236}">
                    <a16:creationId xmlns:a16="http://schemas.microsoft.com/office/drawing/2014/main" id="{9BA56CFF-3024-461D-BAC0-4775421AE2C5}"/>
                  </a:ext>
                </a:extLst>
              </p:cNvPr>
              <p:cNvSpPr/>
              <p:nvPr/>
            </p:nvSpPr>
            <p:spPr>
              <a:xfrm>
                <a:off x="7621693" y="3551984"/>
                <a:ext cx="1080000" cy="900000"/>
              </a:xfrm>
              <a:prstGeom prst="rect">
                <a:avLst/>
              </a:prstGeom>
              <a:solidFill>
                <a:srgbClr val="FF0000">
                  <a:alpha val="20000"/>
                </a:srgb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0E566FB4-5AF2-4F5F-8E91-1FBCFA202CDA}"/>
                      </a:ext>
                    </a:extLst>
                  </p:cNvPr>
                  <p:cNvSpPr txBox="1"/>
                  <p:nvPr/>
                </p:nvSpPr>
                <p:spPr>
                  <a:xfrm>
                    <a:off x="3533983" y="3669631"/>
                    <a:ext cx="856034" cy="52322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ea typeface="Cambria Math" panose="02040503050406030204" pitchFamily="18" charset="0"/>
                            </a:rPr>
                            <m:t>≅</m:t>
                          </m:r>
                        </m:oMath>
                      </m:oMathPara>
                    </a14:m>
                    <a:endParaRPr lang="en-US" sz="2800" dirty="0"/>
                  </a:p>
                </p:txBody>
              </p:sp>
            </mc:Choice>
            <mc:Fallback xmlns="">
              <p:sp>
                <p:nvSpPr>
                  <p:cNvPr id="18" name="TextBox 17">
                    <a:extLst>
                      <a:ext uri="{FF2B5EF4-FFF2-40B4-BE49-F238E27FC236}">
                        <a16:creationId xmlns:a16="http://schemas.microsoft.com/office/drawing/2014/main" xmlns:a14="http://schemas.microsoft.com/office/drawing/2010/main" xmlns="" id="{0E566FB4-5AF2-4F5F-8E91-1FBCFA202CDA}"/>
                      </a:ext>
                    </a:extLst>
                  </p:cNvPr>
                  <p:cNvSpPr txBox="1">
                    <a:spLocks noRot="1" noChangeAspect="1" noMove="1" noResize="1" noEditPoints="1" noAdjustHandles="1" noChangeArrowheads="1" noChangeShapeType="1" noTextEdit="1"/>
                  </p:cNvSpPr>
                  <p:nvPr/>
                </p:nvSpPr>
                <p:spPr>
                  <a:xfrm>
                    <a:off x="3533983" y="3669631"/>
                    <a:ext cx="856034" cy="523220"/>
                  </a:xfrm>
                  <a:prstGeom prst="rect">
                    <a:avLst/>
                  </a:prstGeom>
                  <a:blipFill rotWithShape="0">
                    <a:blip r:embed="rId3"/>
                    <a:stretch>
                      <a:fillRect/>
                    </a:stretch>
                  </a:blipFill>
                </p:spPr>
                <p:txBody>
                  <a:bodyPr/>
                  <a:lstStyle/>
                  <a:p>
                    <a:r>
                      <a:rPr lang="ko-KR" altLang="en-US">
                        <a:noFill/>
                      </a:rPr>
                      <a:t> </a:t>
                    </a:r>
                  </a:p>
                </p:txBody>
              </p:sp>
            </mc:Fallback>
          </mc:AlternateContent>
          <p:sp>
            <p:nvSpPr>
              <p:cNvPr id="19" name="TextBox 18">
                <a:extLst>
                  <a:ext uri="{FF2B5EF4-FFF2-40B4-BE49-F238E27FC236}">
                    <a16:creationId xmlns:a16="http://schemas.microsoft.com/office/drawing/2014/main" id="{0BAAB4D6-5428-42C7-8CE0-1F28283FF310}"/>
                  </a:ext>
                </a:extLst>
              </p:cNvPr>
              <p:cNvSpPr txBox="1"/>
              <p:nvPr/>
            </p:nvSpPr>
            <p:spPr>
              <a:xfrm>
                <a:off x="5244844" y="3669631"/>
                <a:ext cx="856034" cy="646331"/>
              </a:xfrm>
              <a:prstGeom prst="rect">
                <a:avLst/>
              </a:prstGeom>
              <a:noFill/>
            </p:spPr>
            <p:txBody>
              <a:bodyPr wrap="square" rtlCol="0">
                <a:spAutoFit/>
              </a:bodyPr>
              <a:lstStyle/>
              <a:p>
                <a:pPr algn="ctr"/>
                <a:r>
                  <a:rPr lang="en-US" sz="3600" dirty="0">
                    <a:sym typeface="Symbol" panose="05050102010706020507" pitchFamily="18" charset="2"/>
                  </a:rPr>
                  <a:t></a:t>
                </a:r>
                <a:endParaRPr lang="en-US" sz="3600" dirty="0"/>
              </a:p>
            </p:txBody>
          </p:sp>
          <p:sp>
            <p:nvSpPr>
              <p:cNvPr id="20" name="TextBox 19">
                <a:extLst>
                  <a:ext uri="{FF2B5EF4-FFF2-40B4-BE49-F238E27FC236}">
                    <a16:creationId xmlns:a16="http://schemas.microsoft.com/office/drawing/2014/main" id="{97A69859-0DDD-4268-903B-5FC90C7AD79B}"/>
                  </a:ext>
                </a:extLst>
              </p:cNvPr>
              <p:cNvSpPr txBox="1"/>
              <p:nvPr/>
            </p:nvSpPr>
            <p:spPr>
              <a:xfrm>
                <a:off x="6867651" y="3669631"/>
                <a:ext cx="856034" cy="646331"/>
              </a:xfrm>
              <a:prstGeom prst="rect">
                <a:avLst/>
              </a:prstGeom>
              <a:noFill/>
            </p:spPr>
            <p:txBody>
              <a:bodyPr wrap="square" rtlCol="0">
                <a:spAutoFit/>
              </a:bodyPr>
              <a:lstStyle/>
              <a:p>
                <a:pPr algn="ctr"/>
                <a:r>
                  <a:rPr lang="en-US" sz="3600" dirty="0">
                    <a:sym typeface="Symbol" panose="05050102010706020507" pitchFamily="18" charset="2"/>
                  </a:rPr>
                  <a:t></a:t>
                </a:r>
                <a:endParaRPr lang="en-US" sz="3600" dirty="0"/>
              </a:p>
            </p:txBody>
          </p:sp>
        </p:grpSp>
        <p:sp>
          <p:nvSpPr>
            <p:cNvPr id="21" name="TextBox 20">
              <a:extLst>
                <a:ext uri="{FF2B5EF4-FFF2-40B4-BE49-F238E27FC236}">
                  <a16:creationId xmlns:a16="http://schemas.microsoft.com/office/drawing/2014/main" id="{A48A4D83-D583-4D53-BF5F-5E51217FBB9B}"/>
                </a:ext>
              </a:extLst>
            </p:cNvPr>
            <p:cNvSpPr txBox="1"/>
            <p:nvPr/>
          </p:nvSpPr>
          <p:spPr>
            <a:xfrm>
              <a:off x="2345427" y="2910706"/>
              <a:ext cx="856034" cy="400110"/>
            </a:xfrm>
            <a:prstGeom prst="rect">
              <a:avLst/>
            </a:prstGeom>
            <a:noFill/>
          </p:spPr>
          <p:txBody>
            <a:bodyPr wrap="square" rtlCol="0">
              <a:spAutoFit/>
            </a:bodyPr>
            <a:lstStyle/>
            <a:p>
              <a:pPr algn="ctr"/>
              <a:r>
                <a:rPr lang="en-US" sz="2000" i="1" dirty="0">
                  <a:solidFill>
                    <a:srgbClr val="FF0000"/>
                  </a:solidFill>
                  <a:latin typeface="Times New Roman" panose="02020603050405020304" pitchFamily="18" charset="0"/>
                  <a:cs typeface="Times New Roman" panose="02020603050405020304" pitchFamily="18" charset="0"/>
                </a:rPr>
                <a:t>m</a:t>
              </a:r>
            </a:p>
          </p:txBody>
        </p:sp>
        <p:sp>
          <p:nvSpPr>
            <p:cNvPr id="22" name="TextBox 21">
              <a:extLst>
                <a:ext uri="{FF2B5EF4-FFF2-40B4-BE49-F238E27FC236}">
                  <a16:creationId xmlns:a16="http://schemas.microsoft.com/office/drawing/2014/main" id="{C989B93D-7F37-4E03-94ED-30DB34900500}"/>
                </a:ext>
              </a:extLst>
            </p:cNvPr>
            <p:cNvSpPr txBox="1"/>
            <p:nvPr/>
          </p:nvSpPr>
          <p:spPr>
            <a:xfrm>
              <a:off x="3195168" y="4056156"/>
              <a:ext cx="856034" cy="400110"/>
            </a:xfrm>
            <a:prstGeom prst="rect">
              <a:avLst/>
            </a:prstGeom>
            <a:noFill/>
          </p:spPr>
          <p:txBody>
            <a:bodyPr wrap="square" rtlCol="0">
              <a:spAutoFit/>
            </a:bodyPr>
            <a:lstStyle/>
            <a:p>
              <a:pPr algn="ctr"/>
              <a:r>
                <a:rPr lang="en-US" sz="2000" i="1" dirty="0">
                  <a:solidFill>
                    <a:srgbClr val="FF0000"/>
                  </a:solidFill>
                  <a:latin typeface="Times New Roman" panose="02020603050405020304" pitchFamily="18" charset="0"/>
                  <a:cs typeface="Times New Roman" panose="02020603050405020304" pitchFamily="18" charset="0"/>
                </a:rPr>
                <a:t>n</a:t>
              </a:r>
            </a:p>
          </p:txBody>
        </p:sp>
        <p:sp>
          <p:nvSpPr>
            <p:cNvPr id="23" name="TextBox 22">
              <a:extLst>
                <a:ext uri="{FF2B5EF4-FFF2-40B4-BE49-F238E27FC236}">
                  <a16:creationId xmlns:a16="http://schemas.microsoft.com/office/drawing/2014/main" id="{C3EA8AFF-8670-4627-B7ED-2BFE3F89C7E9}"/>
                </a:ext>
              </a:extLst>
            </p:cNvPr>
            <p:cNvSpPr txBox="1"/>
            <p:nvPr/>
          </p:nvSpPr>
          <p:spPr>
            <a:xfrm>
              <a:off x="4606279" y="2964940"/>
              <a:ext cx="856034" cy="400110"/>
            </a:xfrm>
            <a:prstGeom prst="rect">
              <a:avLst/>
            </a:prstGeom>
            <a:noFill/>
          </p:spPr>
          <p:txBody>
            <a:bodyPr wrap="square" rtlCol="0">
              <a:spAutoFit/>
            </a:bodyPr>
            <a:lstStyle/>
            <a:p>
              <a:pPr algn="ctr"/>
              <a:r>
                <a:rPr lang="en-US" sz="2000" i="1" dirty="0">
                  <a:solidFill>
                    <a:srgbClr val="FF0000"/>
                  </a:solidFill>
                  <a:latin typeface="Times New Roman" panose="02020603050405020304" pitchFamily="18" charset="0"/>
                  <a:cs typeface="Times New Roman" panose="02020603050405020304" pitchFamily="18" charset="0"/>
                </a:rPr>
                <a:t>m</a:t>
              </a:r>
            </a:p>
          </p:txBody>
        </p:sp>
        <p:sp>
          <p:nvSpPr>
            <p:cNvPr id="24" name="TextBox 23">
              <a:extLst>
                <a:ext uri="{FF2B5EF4-FFF2-40B4-BE49-F238E27FC236}">
                  <a16:creationId xmlns:a16="http://schemas.microsoft.com/office/drawing/2014/main" id="{8AF7302F-9964-4936-9520-1A41E7E2BBAA}"/>
                </a:ext>
              </a:extLst>
            </p:cNvPr>
            <p:cNvSpPr txBox="1"/>
            <p:nvPr/>
          </p:nvSpPr>
          <p:spPr>
            <a:xfrm>
              <a:off x="5203331" y="4064992"/>
              <a:ext cx="856034" cy="400110"/>
            </a:xfrm>
            <a:prstGeom prst="rect">
              <a:avLst/>
            </a:prstGeom>
            <a:noFill/>
          </p:spPr>
          <p:txBody>
            <a:bodyPr wrap="square" rtlCol="0">
              <a:spAutoFit/>
            </a:bodyPr>
            <a:lstStyle/>
            <a:p>
              <a:pPr algn="ctr"/>
              <a:r>
                <a:rPr lang="en-US" sz="2000" b="1" i="1" dirty="0">
                  <a:solidFill>
                    <a:srgbClr val="FF0000"/>
                  </a:solidFill>
                  <a:latin typeface="Times New Roman" panose="02020603050405020304" pitchFamily="18" charset="0"/>
                  <a:cs typeface="Times New Roman" panose="02020603050405020304" pitchFamily="18" charset="0"/>
                </a:rPr>
                <a:t>r</a:t>
              </a:r>
            </a:p>
          </p:txBody>
        </p:sp>
        <p:sp>
          <p:nvSpPr>
            <p:cNvPr id="25" name="TextBox 24">
              <a:extLst>
                <a:ext uri="{FF2B5EF4-FFF2-40B4-BE49-F238E27FC236}">
                  <a16:creationId xmlns:a16="http://schemas.microsoft.com/office/drawing/2014/main" id="{2C970B27-D297-4E53-B9E0-1709CEA64988}"/>
                </a:ext>
              </a:extLst>
            </p:cNvPr>
            <p:cNvSpPr txBox="1"/>
            <p:nvPr/>
          </p:nvSpPr>
          <p:spPr>
            <a:xfrm>
              <a:off x="8517865" y="3651309"/>
              <a:ext cx="856034" cy="400110"/>
            </a:xfrm>
            <a:prstGeom prst="rect">
              <a:avLst/>
            </a:prstGeom>
            <a:noFill/>
          </p:spPr>
          <p:txBody>
            <a:bodyPr wrap="square" rtlCol="0">
              <a:spAutoFit/>
            </a:bodyPr>
            <a:lstStyle/>
            <a:p>
              <a:pPr algn="ctr"/>
              <a:r>
                <a:rPr lang="en-US" sz="2000" i="1" dirty="0">
                  <a:solidFill>
                    <a:srgbClr val="FF0000"/>
                  </a:solidFill>
                  <a:latin typeface="Times New Roman" panose="02020603050405020304" pitchFamily="18" charset="0"/>
                  <a:cs typeface="Times New Roman" panose="02020603050405020304" pitchFamily="18" charset="0"/>
                </a:rPr>
                <a:t>n</a:t>
              </a:r>
            </a:p>
          </p:txBody>
        </p:sp>
        <p:grpSp>
          <p:nvGrpSpPr>
            <p:cNvPr id="26" name="Group 36">
              <a:extLst>
                <a:ext uri="{FF2B5EF4-FFF2-40B4-BE49-F238E27FC236}">
                  <a16:creationId xmlns:a16="http://schemas.microsoft.com/office/drawing/2014/main" id="{0B6827BE-6133-4B75-81B2-C084ED46FE39}"/>
                </a:ext>
              </a:extLst>
            </p:cNvPr>
            <p:cNvGrpSpPr/>
            <p:nvPr/>
          </p:nvGrpSpPr>
          <p:grpSpPr>
            <a:xfrm>
              <a:off x="5248767" y="4281332"/>
              <a:ext cx="781874" cy="726"/>
              <a:chOff x="2846907" y="5894962"/>
              <a:chExt cx="781874" cy="726"/>
            </a:xfrm>
          </p:grpSpPr>
          <p:cxnSp>
            <p:nvCxnSpPr>
              <p:cNvPr id="27" name="Straight Arrow Connector 30">
                <a:extLst>
                  <a:ext uri="{FF2B5EF4-FFF2-40B4-BE49-F238E27FC236}">
                    <a16:creationId xmlns:a16="http://schemas.microsoft.com/office/drawing/2014/main" id="{048184D7-25A1-4CE5-89FF-E2B5ADF5D49C}"/>
                  </a:ext>
                </a:extLst>
              </p:cNvPr>
              <p:cNvCxnSpPr/>
              <p:nvPr/>
            </p:nvCxnSpPr>
            <p:spPr>
              <a:xfrm>
                <a:off x="3359696" y="5894962"/>
                <a:ext cx="269085" cy="0"/>
              </a:xfrm>
              <a:prstGeom prst="straightConnector1">
                <a:avLst/>
              </a:prstGeom>
              <a:ln>
                <a:solidFill>
                  <a:srgbClr val="0070C0"/>
                </a:solidFill>
                <a:tailEnd type="stealth"/>
              </a:ln>
            </p:spPr>
            <p:style>
              <a:lnRef idx="1">
                <a:schemeClr val="accent1"/>
              </a:lnRef>
              <a:fillRef idx="0">
                <a:schemeClr val="accent1"/>
              </a:fillRef>
              <a:effectRef idx="0">
                <a:schemeClr val="accent1"/>
              </a:effectRef>
              <a:fontRef idx="minor">
                <a:schemeClr val="tx1"/>
              </a:fontRef>
            </p:style>
          </p:cxnSp>
          <p:cxnSp>
            <p:nvCxnSpPr>
              <p:cNvPr id="28" name="Straight Arrow Connector 31">
                <a:extLst>
                  <a:ext uri="{FF2B5EF4-FFF2-40B4-BE49-F238E27FC236}">
                    <a16:creationId xmlns:a16="http://schemas.microsoft.com/office/drawing/2014/main" id="{51E8EFF6-828A-4875-892C-73F451FF23C4}"/>
                  </a:ext>
                </a:extLst>
              </p:cNvPr>
              <p:cNvCxnSpPr/>
              <p:nvPr/>
            </p:nvCxnSpPr>
            <p:spPr>
              <a:xfrm flipH="1" flipV="1">
                <a:off x="2846907" y="5894962"/>
                <a:ext cx="245518" cy="726"/>
              </a:xfrm>
              <a:prstGeom prst="straightConnector1">
                <a:avLst/>
              </a:prstGeom>
              <a:ln>
                <a:solidFill>
                  <a:srgbClr val="0070C0"/>
                </a:solidFill>
                <a:tailEnd type="stealth"/>
              </a:ln>
            </p:spPr>
            <p:style>
              <a:lnRef idx="1">
                <a:schemeClr val="accent1"/>
              </a:lnRef>
              <a:fillRef idx="0">
                <a:schemeClr val="accent1"/>
              </a:fillRef>
              <a:effectRef idx="0">
                <a:schemeClr val="accent1"/>
              </a:effectRef>
              <a:fontRef idx="minor">
                <a:schemeClr val="tx1"/>
              </a:fontRef>
            </p:style>
          </p:cxnSp>
        </p:grpSp>
        <p:grpSp>
          <p:nvGrpSpPr>
            <p:cNvPr id="29" name="Group 37">
              <a:extLst>
                <a:ext uri="{FF2B5EF4-FFF2-40B4-BE49-F238E27FC236}">
                  <a16:creationId xmlns:a16="http://schemas.microsoft.com/office/drawing/2014/main" id="{DF48D355-37D9-4CA4-84E2-0635DE2382ED}"/>
                </a:ext>
              </a:extLst>
            </p:cNvPr>
            <p:cNvGrpSpPr/>
            <p:nvPr/>
          </p:nvGrpSpPr>
          <p:grpSpPr>
            <a:xfrm>
              <a:off x="2966501" y="4282101"/>
              <a:ext cx="1186558" cy="725"/>
              <a:chOff x="2607485" y="5894962"/>
              <a:chExt cx="1186558" cy="725"/>
            </a:xfrm>
          </p:grpSpPr>
          <p:cxnSp>
            <p:nvCxnSpPr>
              <p:cNvPr id="30" name="Straight Arrow Connector 38">
                <a:extLst>
                  <a:ext uri="{FF2B5EF4-FFF2-40B4-BE49-F238E27FC236}">
                    <a16:creationId xmlns:a16="http://schemas.microsoft.com/office/drawing/2014/main" id="{549B04F4-A5F1-48BB-BBC1-D4EEB3E4C651}"/>
                  </a:ext>
                </a:extLst>
              </p:cNvPr>
              <p:cNvCxnSpPr/>
              <p:nvPr/>
            </p:nvCxnSpPr>
            <p:spPr>
              <a:xfrm>
                <a:off x="3359696" y="5894962"/>
                <a:ext cx="434347" cy="725"/>
              </a:xfrm>
              <a:prstGeom prst="straightConnector1">
                <a:avLst/>
              </a:prstGeom>
              <a:ln>
                <a:solidFill>
                  <a:srgbClr val="0070C0"/>
                </a:solidFill>
                <a:tailEnd type="stealth"/>
              </a:ln>
            </p:spPr>
            <p:style>
              <a:lnRef idx="1">
                <a:schemeClr val="accent1"/>
              </a:lnRef>
              <a:fillRef idx="0">
                <a:schemeClr val="accent1"/>
              </a:fillRef>
              <a:effectRef idx="0">
                <a:schemeClr val="accent1"/>
              </a:effectRef>
              <a:fontRef idx="minor">
                <a:schemeClr val="tx1"/>
              </a:fontRef>
            </p:style>
          </p:cxnSp>
          <p:cxnSp>
            <p:nvCxnSpPr>
              <p:cNvPr id="31" name="Straight Arrow Connector 39">
                <a:extLst>
                  <a:ext uri="{FF2B5EF4-FFF2-40B4-BE49-F238E27FC236}">
                    <a16:creationId xmlns:a16="http://schemas.microsoft.com/office/drawing/2014/main" id="{12060227-4E82-4505-B501-3A5319AE8752}"/>
                  </a:ext>
                </a:extLst>
              </p:cNvPr>
              <p:cNvCxnSpPr/>
              <p:nvPr/>
            </p:nvCxnSpPr>
            <p:spPr>
              <a:xfrm flipH="1" flipV="1">
                <a:off x="2607485" y="5894962"/>
                <a:ext cx="484940" cy="725"/>
              </a:xfrm>
              <a:prstGeom prst="straightConnector1">
                <a:avLst/>
              </a:prstGeom>
              <a:ln>
                <a:solidFill>
                  <a:srgbClr val="0070C0"/>
                </a:solidFill>
                <a:tailEnd type="stealth"/>
              </a:ln>
            </p:spPr>
            <p:style>
              <a:lnRef idx="1">
                <a:schemeClr val="accent1"/>
              </a:lnRef>
              <a:fillRef idx="0">
                <a:schemeClr val="accent1"/>
              </a:fillRef>
              <a:effectRef idx="0">
                <a:schemeClr val="accent1"/>
              </a:effectRef>
              <a:fontRef idx="minor">
                <a:schemeClr val="tx1"/>
              </a:fontRef>
            </p:style>
          </p:cxnSp>
        </p:grpSp>
        <p:grpSp>
          <p:nvGrpSpPr>
            <p:cNvPr id="32" name="Group 43">
              <a:extLst>
                <a:ext uri="{FF2B5EF4-FFF2-40B4-BE49-F238E27FC236}">
                  <a16:creationId xmlns:a16="http://schemas.microsoft.com/office/drawing/2014/main" id="{D751C9F2-02F1-4D60-9FAA-642AA4F4AA30}"/>
                </a:ext>
              </a:extLst>
            </p:cNvPr>
            <p:cNvGrpSpPr/>
            <p:nvPr/>
          </p:nvGrpSpPr>
          <p:grpSpPr>
            <a:xfrm>
              <a:off x="8329125" y="3873465"/>
              <a:ext cx="1186558" cy="725"/>
              <a:chOff x="2607485" y="5894962"/>
              <a:chExt cx="1186558" cy="725"/>
            </a:xfrm>
          </p:grpSpPr>
          <p:cxnSp>
            <p:nvCxnSpPr>
              <p:cNvPr id="33" name="Straight Arrow Connector 44">
                <a:extLst>
                  <a:ext uri="{FF2B5EF4-FFF2-40B4-BE49-F238E27FC236}">
                    <a16:creationId xmlns:a16="http://schemas.microsoft.com/office/drawing/2014/main" id="{E727203B-E712-413F-92C9-C7AFBB3A8B27}"/>
                  </a:ext>
                </a:extLst>
              </p:cNvPr>
              <p:cNvCxnSpPr/>
              <p:nvPr/>
            </p:nvCxnSpPr>
            <p:spPr>
              <a:xfrm>
                <a:off x="3359696" y="5894962"/>
                <a:ext cx="434347" cy="725"/>
              </a:xfrm>
              <a:prstGeom prst="straightConnector1">
                <a:avLst/>
              </a:prstGeom>
              <a:ln>
                <a:solidFill>
                  <a:srgbClr val="0070C0"/>
                </a:solidFill>
                <a:tailEnd type="stealth"/>
              </a:ln>
            </p:spPr>
            <p:style>
              <a:lnRef idx="1">
                <a:schemeClr val="accent1"/>
              </a:lnRef>
              <a:fillRef idx="0">
                <a:schemeClr val="accent1"/>
              </a:fillRef>
              <a:effectRef idx="0">
                <a:schemeClr val="accent1"/>
              </a:effectRef>
              <a:fontRef idx="minor">
                <a:schemeClr val="tx1"/>
              </a:fontRef>
            </p:style>
          </p:cxnSp>
          <p:cxnSp>
            <p:nvCxnSpPr>
              <p:cNvPr id="34" name="Straight Arrow Connector 45">
                <a:extLst>
                  <a:ext uri="{FF2B5EF4-FFF2-40B4-BE49-F238E27FC236}">
                    <a16:creationId xmlns:a16="http://schemas.microsoft.com/office/drawing/2014/main" id="{4B0CA511-745B-4151-A7F7-F79306C37B66}"/>
                  </a:ext>
                </a:extLst>
              </p:cNvPr>
              <p:cNvCxnSpPr/>
              <p:nvPr/>
            </p:nvCxnSpPr>
            <p:spPr>
              <a:xfrm flipH="1" flipV="1">
                <a:off x="2607485" y="5894962"/>
                <a:ext cx="484940" cy="725"/>
              </a:xfrm>
              <a:prstGeom prst="straightConnector1">
                <a:avLst/>
              </a:prstGeom>
              <a:ln>
                <a:solidFill>
                  <a:srgbClr val="0070C0"/>
                </a:solidFill>
                <a:tailEnd type="stealth"/>
              </a:ln>
            </p:spPr>
            <p:style>
              <a:lnRef idx="1">
                <a:schemeClr val="accent1"/>
              </a:lnRef>
              <a:fillRef idx="0">
                <a:schemeClr val="accent1"/>
              </a:fillRef>
              <a:effectRef idx="0">
                <a:schemeClr val="accent1"/>
              </a:effectRef>
              <a:fontRef idx="minor">
                <a:schemeClr val="tx1"/>
              </a:fontRef>
            </p:style>
          </p:cxnSp>
        </p:grpSp>
        <p:grpSp>
          <p:nvGrpSpPr>
            <p:cNvPr id="35" name="Group 46">
              <a:extLst>
                <a:ext uri="{FF2B5EF4-FFF2-40B4-BE49-F238E27FC236}">
                  <a16:creationId xmlns:a16="http://schemas.microsoft.com/office/drawing/2014/main" id="{7CE74DCF-E5EF-47D9-BC0F-334D7FE67880}"/>
                </a:ext>
              </a:extLst>
            </p:cNvPr>
            <p:cNvGrpSpPr/>
            <p:nvPr/>
          </p:nvGrpSpPr>
          <p:grpSpPr>
            <a:xfrm rot="5400000">
              <a:off x="2147367" y="3110398"/>
              <a:ext cx="1186558" cy="725"/>
              <a:chOff x="2607485" y="5894962"/>
              <a:chExt cx="1186558" cy="725"/>
            </a:xfrm>
          </p:grpSpPr>
          <p:cxnSp>
            <p:nvCxnSpPr>
              <p:cNvPr id="36" name="Straight Arrow Connector 47">
                <a:extLst>
                  <a:ext uri="{FF2B5EF4-FFF2-40B4-BE49-F238E27FC236}">
                    <a16:creationId xmlns:a16="http://schemas.microsoft.com/office/drawing/2014/main" id="{03D463CF-EE7E-48A1-9B18-7B2CAC3CEBCE}"/>
                  </a:ext>
                </a:extLst>
              </p:cNvPr>
              <p:cNvCxnSpPr/>
              <p:nvPr/>
            </p:nvCxnSpPr>
            <p:spPr>
              <a:xfrm>
                <a:off x="3359696" y="5894962"/>
                <a:ext cx="434347" cy="725"/>
              </a:xfrm>
              <a:prstGeom prst="straightConnector1">
                <a:avLst/>
              </a:prstGeom>
              <a:ln>
                <a:solidFill>
                  <a:srgbClr val="0070C0"/>
                </a:solidFill>
                <a:tailEnd type="stealth"/>
              </a:ln>
            </p:spPr>
            <p:style>
              <a:lnRef idx="1">
                <a:schemeClr val="accent1"/>
              </a:lnRef>
              <a:fillRef idx="0">
                <a:schemeClr val="accent1"/>
              </a:fillRef>
              <a:effectRef idx="0">
                <a:schemeClr val="accent1"/>
              </a:effectRef>
              <a:fontRef idx="minor">
                <a:schemeClr val="tx1"/>
              </a:fontRef>
            </p:style>
          </p:cxnSp>
          <p:cxnSp>
            <p:nvCxnSpPr>
              <p:cNvPr id="37" name="Straight Arrow Connector 48">
                <a:extLst>
                  <a:ext uri="{FF2B5EF4-FFF2-40B4-BE49-F238E27FC236}">
                    <a16:creationId xmlns:a16="http://schemas.microsoft.com/office/drawing/2014/main" id="{8786D487-1C45-4E5D-B3DD-999F521D43BC}"/>
                  </a:ext>
                </a:extLst>
              </p:cNvPr>
              <p:cNvCxnSpPr/>
              <p:nvPr/>
            </p:nvCxnSpPr>
            <p:spPr>
              <a:xfrm flipH="1" flipV="1">
                <a:off x="2607485" y="5894962"/>
                <a:ext cx="484940" cy="725"/>
              </a:xfrm>
              <a:prstGeom prst="straightConnector1">
                <a:avLst/>
              </a:prstGeom>
              <a:ln>
                <a:solidFill>
                  <a:srgbClr val="0070C0"/>
                </a:solidFill>
                <a:tailEnd type="stealth"/>
              </a:ln>
            </p:spPr>
            <p:style>
              <a:lnRef idx="1">
                <a:schemeClr val="accent1"/>
              </a:lnRef>
              <a:fillRef idx="0">
                <a:schemeClr val="accent1"/>
              </a:fillRef>
              <a:effectRef idx="0">
                <a:schemeClr val="accent1"/>
              </a:effectRef>
              <a:fontRef idx="minor">
                <a:schemeClr val="tx1"/>
              </a:fontRef>
            </p:style>
          </p:cxnSp>
        </p:grpSp>
        <p:grpSp>
          <p:nvGrpSpPr>
            <p:cNvPr id="38" name="Group 49">
              <a:extLst>
                <a:ext uri="{FF2B5EF4-FFF2-40B4-BE49-F238E27FC236}">
                  <a16:creationId xmlns:a16="http://schemas.microsoft.com/office/drawing/2014/main" id="{1D7AB718-3871-4ED8-98C2-0C7EB40ED44C}"/>
                </a:ext>
              </a:extLst>
            </p:cNvPr>
            <p:cNvGrpSpPr/>
            <p:nvPr/>
          </p:nvGrpSpPr>
          <p:grpSpPr>
            <a:xfrm rot="5400000">
              <a:off x="4436886" y="3151788"/>
              <a:ext cx="1186558" cy="725"/>
              <a:chOff x="2607485" y="5894962"/>
              <a:chExt cx="1186558" cy="725"/>
            </a:xfrm>
          </p:grpSpPr>
          <p:cxnSp>
            <p:nvCxnSpPr>
              <p:cNvPr id="39" name="Straight Arrow Connector 50">
                <a:extLst>
                  <a:ext uri="{FF2B5EF4-FFF2-40B4-BE49-F238E27FC236}">
                    <a16:creationId xmlns:a16="http://schemas.microsoft.com/office/drawing/2014/main" id="{044FC4D1-9281-40C4-9B59-449D71088B5A}"/>
                  </a:ext>
                </a:extLst>
              </p:cNvPr>
              <p:cNvCxnSpPr/>
              <p:nvPr/>
            </p:nvCxnSpPr>
            <p:spPr>
              <a:xfrm>
                <a:off x="3359696" y="5894962"/>
                <a:ext cx="434347" cy="725"/>
              </a:xfrm>
              <a:prstGeom prst="straightConnector1">
                <a:avLst/>
              </a:prstGeom>
              <a:ln>
                <a:solidFill>
                  <a:srgbClr val="0070C0"/>
                </a:solidFill>
                <a:tailEnd type="stealth"/>
              </a:ln>
            </p:spPr>
            <p:style>
              <a:lnRef idx="1">
                <a:schemeClr val="accent1"/>
              </a:lnRef>
              <a:fillRef idx="0">
                <a:schemeClr val="accent1"/>
              </a:fillRef>
              <a:effectRef idx="0">
                <a:schemeClr val="accent1"/>
              </a:effectRef>
              <a:fontRef idx="minor">
                <a:schemeClr val="tx1"/>
              </a:fontRef>
            </p:style>
          </p:cxnSp>
          <p:cxnSp>
            <p:nvCxnSpPr>
              <p:cNvPr id="40" name="Straight Arrow Connector 51">
                <a:extLst>
                  <a:ext uri="{FF2B5EF4-FFF2-40B4-BE49-F238E27FC236}">
                    <a16:creationId xmlns:a16="http://schemas.microsoft.com/office/drawing/2014/main" id="{C7A964C6-01D5-4957-AD13-F61A0E31712D}"/>
                  </a:ext>
                </a:extLst>
              </p:cNvPr>
              <p:cNvCxnSpPr/>
              <p:nvPr/>
            </p:nvCxnSpPr>
            <p:spPr>
              <a:xfrm flipH="1" flipV="1">
                <a:off x="2607485" y="5894962"/>
                <a:ext cx="484940" cy="725"/>
              </a:xfrm>
              <a:prstGeom prst="straightConnector1">
                <a:avLst/>
              </a:prstGeom>
              <a:ln>
                <a:solidFill>
                  <a:srgbClr val="0070C0"/>
                </a:solidFill>
                <a:tailEnd type="stealth"/>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41" name="Rectangle 58">
                  <a:extLst>
                    <a:ext uri="{FF2B5EF4-FFF2-40B4-BE49-F238E27FC236}">
                      <a16:creationId xmlns:a16="http://schemas.microsoft.com/office/drawing/2014/main" id="{70AC5116-4A30-47C2-B3D2-9ECF37CF5E62}"/>
                    </a:ext>
                  </a:extLst>
                </p:cNvPr>
                <p:cNvSpPr/>
                <p:nvPr/>
              </p:nvSpPr>
              <p:spPr>
                <a:xfrm>
                  <a:off x="3287020" y="2895752"/>
                  <a:ext cx="581378" cy="53392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800" i="1">
                            <a:latin typeface="Cambria Math" panose="02040503050406030204" pitchFamily="18" charset="0"/>
                            <a:cs typeface="Times New Roman" panose="02020603050405020304" pitchFamily="18" charset="0"/>
                          </a:rPr>
                          <m:t>𝑀</m:t>
                        </m:r>
                      </m:oMath>
                    </m:oMathPara>
                  </a14:m>
                  <a:endParaRPr lang="en-US" sz="2800" dirty="0"/>
                </a:p>
              </p:txBody>
            </p:sp>
          </mc:Choice>
          <mc:Fallback xmlns="">
            <p:sp>
              <p:nvSpPr>
                <p:cNvPr id="41" name="Rectangle 58">
                  <a:extLst>
                    <a:ext uri="{FF2B5EF4-FFF2-40B4-BE49-F238E27FC236}">
                      <a16:creationId xmlns:a16="http://schemas.microsoft.com/office/drawing/2014/main" xmlns:a14="http://schemas.microsoft.com/office/drawing/2010/main" xmlns="" id="{70AC5116-4A30-47C2-B3D2-9ECF37CF5E62}"/>
                    </a:ext>
                  </a:extLst>
                </p:cNvPr>
                <p:cNvSpPr>
                  <a:spLocks noRot="1" noChangeAspect="1" noMove="1" noResize="1" noEditPoints="1" noAdjustHandles="1" noChangeArrowheads="1" noChangeShapeType="1" noTextEdit="1"/>
                </p:cNvSpPr>
                <p:nvPr/>
              </p:nvSpPr>
              <p:spPr>
                <a:xfrm>
                  <a:off x="3287020" y="2895752"/>
                  <a:ext cx="581378" cy="533929"/>
                </a:xfrm>
                <a:prstGeom prst="rect">
                  <a:avLst/>
                </a:prstGeom>
                <a:blipFill rotWithShape="0">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Rectangle 59">
                  <a:extLst>
                    <a:ext uri="{FF2B5EF4-FFF2-40B4-BE49-F238E27FC236}">
                      <a16:creationId xmlns:a16="http://schemas.microsoft.com/office/drawing/2014/main" id="{A91302DC-7675-42B2-A182-96DCDE72207B}"/>
                    </a:ext>
                  </a:extLst>
                </p:cNvPr>
                <p:cNvSpPr/>
                <p:nvPr/>
              </p:nvSpPr>
              <p:spPr>
                <a:xfrm>
                  <a:off x="5393195" y="2923273"/>
                  <a:ext cx="62068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sz="2800" b="1" i="1">
                            <a:solidFill>
                              <a:srgbClr val="0070C0"/>
                            </a:solidFill>
                            <a:latin typeface="Cambria Math" panose="02040503050406030204" pitchFamily="18" charset="0"/>
                            <a:cs typeface="Times New Roman" panose="02020603050405020304" pitchFamily="18" charset="0"/>
                          </a:rPr>
                          <m:t>𝑼</m:t>
                        </m:r>
                        <m:r>
                          <a:rPr lang="en-US" altLang="ko-KR" sz="2800" i="1">
                            <a:solidFill>
                              <a:srgbClr val="0070C0"/>
                            </a:solidFill>
                            <a:latin typeface="Cambria Math" panose="02040503050406030204" pitchFamily="18" charset="0"/>
                            <a:cs typeface="Times New Roman" panose="02020603050405020304" pitchFamily="18" charset="0"/>
                          </a:rPr>
                          <m:t>′</m:t>
                        </m:r>
                      </m:oMath>
                    </m:oMathPara>
                  </a14:m>
                  <a:endParaRPr lang="en-US" sz="2800" dirty="0">
                    <a:solidFill>
                      <a:srgbClr val="0070C0"/>
                    </a:solidFill>
                  </a:endParaRPr>
                </a:p>
              </p:txBody>
            </p:sp>
          </mc:Choice>
          <mc:Fallback xmlns="">
            <p:sp>
              <p:nvSpPr>
                <p:cNvPr id="42" name="Rectangle 59">
                  <a:extLst>
                    <a:ext uri="{FF2B5EF4-FFF2-40B4-BE49-F238E27FC236}">
                      <a16:creationId xmlns:a16="http://schemas.microsoft.com/office/drawing/2014/main" xmlns:a14="http://schemas.microsoft.com/office/drawing/2010/main" xmlns="" id="{A91302DC-7675-42B2-A182-96DCDE72207B}"/>
                    </a:ext>
                  </a:extLst>
                </p:cNvPr>
                <p:cNvSpPr>
                  <a:spLocks noRot="1" noChangeAspect="1" noMove="1" noResize="1" noEditPoints="1" noAdjustHandles="1" noChangeArrowheads="1" noChangeShapeType="1" noTextEdit="1"/>
                </p:cNvSpPr>
                <p:nvPr/>
              </p:nvSpPr>
              <p:spPr>
                <a:xfrm>
                  <a:off x="5393195" y="2923273"/>
                  <a:ext cx="620683" cy="523220"/>
                </a:xfrm>
                <a:prstGeom prst="rect">
                  <a:avLst/>
                </a:prstGeom>
                <a:blipFill rotWithShape="0">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3" name="Rectangle 60">
                  <a:extLst>
                    <a:ext uri="{FF2B5EF4-FFF2-40B4-BE49-F238E27FC236}">
                      <a16:creationId xmlns:a16="http://schemas.microsoft.com/office/drawing/2014/main" id="{F5372161-96F2-44BE-9DF0-475FB3B5793B}"/>
                    </a:ext>
                  </a:extLst>
                </p:cNvPr>
                <p:cNvSpPr/>
                <p:nvPr/>
              </p:nvSpPr>
              <p:spPr>
                <a:xfrm>
                  <a:off x="6857778" y="2944246"/>
                  <a:ext cx="795155" cy="523220"/>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r>
                          <a:rPr lang="ko-KR" altLang="en-US" sz="2800" b="1" i="1" dirty="0">
                            <a:solidFill>
                              <a:srgbClr val="00B050"/>
                            </a:solidFill>
                            <a:latin typeface="Cambria Math" panose="02040503050406030204" pitchFamily="18" charset="0"/>
                            <a:cs typeface="Times New Roman" panose="02020603050405020304" pitchFamily="18" charset="0"/>
                          </a:rPr>
                          <m:t>𝜮</m:t>
                        </m:r>
                        <m:r>
                          <a:rPr lang="en-US" altLang="ko-KR" sz="2800" i="1">
                            <a:solidFill>
                              <a:srgbClr val="00B050"/>
                            </a:solidFill>
                            <a:latin typeface="Cambria Math" panose="02040503050406030204" pitchFamily="18" charset="0"/>
                            <a:cs typeface="Times New Roman" panose="02020603050405020304" pitchFamily="18" charset="0"/>
                          </a:rPr>
                          <m:t>′</m:t>
                        </m:r>
                      </m:oMath>
                    </m:oMathPara>
                  </a14:m>
                  <a:endParaRPr lang="en-US" sz="2800" dirty="0">
                    <a:solidFill>
                      <a:srgbClr val="00B050"/>
                    </a:solidFill>
                  </a:endParaRPr>
                </a:p>
              </p:txBody>
            </p:sp>
          </mc:Choice>
          <mc:Fallback xmlns="">
            <p:sp>
              <p:nvSpPr>
                <p:cNvPr id="43" name="Rectangle 60">
                  <a:extLst>
                    <a:ext uri="{FF2B5EF4-FFF2-40B4-BE49-F238E27FC236}">
                      <a16:creationId xmlns:a16="http://schemas.microsoft.com/office/drawing/2014/main" xmlns:a14="http://schemas.microsoft.com/office/drawing/2010/main" xmlns="" id="{F5372161-96F2-44BE-9DF0-475FB3B5793B}"/>
                    </a:ext>
                  </a:extLst>
                </p:cNvPr>
                <p:cNvSpPr>
                  <a:spLocks noRot="1" noChangeAspect="1" noMove="1" noResize="1" noEditPoints="1" noAdjustHandles="1" noChangeArrowheads="1" noChangeShapeType="1" noTextEdit="1"/>
                </p:cNvSpPr>
                <p:nvPr/>
              </p:nvSpPr>
              <p:spPr>
                <a:xfrm>
                  <a:off x="6857778" y="2944246"/>
                  <a:ext cx="795155" cy="523220"/>
                </a:xfrm>
                <a:prstGeom prst="rect">
                  <a:avLst/>
                </a:prstGeom>
                <a:blipFill rotWithShape="0">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4" name="Rectangle 61">
                  <a:extLst>
                    <a:ext uri="{FF2B5EF4-FFF2-40B4-BE49-F238E27FC236}">
                      <a16:creationId xmlns:a16="http://schemas.microsoft.com/office/drawing/2014/main" id="{7C42F5B9-FCC2-4453-BFF8-D82FDFA6716E}"/>
                    </a:ext>
                  </a:extLst>
                </p:cNvPr>
                <p:cNvSpPr/>
                <p:nvPr/>
              </p:nvSpPr>
              <p:spPr>
                <a:xfrm>
                  <a:off x="8579442" y="2954147"/>
                  <a:ext cx="72115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ko-KR" sz="2800" i="1" dirty="0">
                                <a:solidFill>
                                  <a:srgbClr val="FF0000"/>
                                </a:solidFill>
                                <a:latin typeface="Cambria Math" panose="02040503050406030204" pitchFamily="18" charset="0"/>
                                <a:cs typeface="Times New Roman" panose="02020603050405020304" pitchFamily="18" charset="0"/>
                              </a:rPr>
                            </m:ctrlPr>
                          </m:sSupPr>
                          <m:e>
                            <m:r>
                              <a:rPr lang="en-US" altLang="ko-KR" sz="2800" i="1" dirty="0">
                                <a:solidFill>
                                  <a:srgbClr val="FF0000"/>
                                </a:solidFill>
                                <a:latin typeface="Cambria Math" panose="02040503050406030204" pitchFamily="18" charset="0"/>
                                <a:cs typeface="Times New Roman" panose="02020603050405020304" pitchFamily="18" charset="0"/>
                              </a:rPr>
                              <m:t>𝑉</m:t>
                            </m:r>
                            <m:r>
                              <a:rPr lang="en-US" altLang="ko-KR" sz="2800" i="1" dirty="0">
                                <a:solidFill>
                                  <a:srgbClr val="FF0000"/>
                                </a:solidFill>
                                <a:latin typeface="Cambria Math" panose="02040503050406030204" pitchFamily="18" charset="0"/>
                                <a:cs typeface="Times New Roman" panose="02020603050405020304" pitchFamily="18" charset="0"/>
                              </a:rPr>
                              <m:t>′</m:t>
                            </m:r>
                          </m:e>
                          <m:sup>
                            <m:r>
                              <a:rPr lang="en-US" altLang="ko-KR" sz="2800" i="1" dirty="0">
                                <a:solidFill>
                                  <a:srgbClr val="FF0000"/>
                                </a:solidFill>
                                <a:latin typeface="Cambria Math" panose="02040503050406030204" pitchFamily="18" charset="0"/>
                                <a:cs typeface="Times New Roman" panose="02020603050405020304" pitchFamily="18" charset="0"/>
                              </a:rPr>
                              <m:t>𝑡</m:t>
                            </m:r>
                          </m:sup>
                        </m:sSup>
                      </m:oMath>
                    </m:oMathPara>
                  </a14:m>
                  <a:endParaRPr lang="en-US" sz="2800" dirty="0">
                    <a:solidFill>
                      <a:srgbClr val="FF0000"/>
                    </a:solidFill>
                  </a:endParaRPr>
                </a:p>
              </p:txBody>
            </p:sp>
          </mc:Choice>
          <mc:Fallback xmlns="">
            <p:sp>
              <p:nvSpPr>
                <p:cNvPr id="44" name="Rectangle 61">
                  <a:extLst>
                    <a:ext uri="{FF2B5EF4-FFF2-40B4-BE49-F238E27FC236}">
                      <a16:creationId xmlns:a16="http://schemas.microsoft.com/office/drawing/2014/main" xmlns:a14="http://schemas.microsoft.com/office/drawing/2010/main" xmlns="" id="{7C42F5B9-FCC2-4453-BFF8-D82FDFA6716E}"/>
                    </a:ext>
                  </a:extLst>
                </p:cNvPr>
                <p:cNvSpPr>
                  <a:spLocks noRot="1" noChangeAspect="1" noMove="1" noResize="1" noEditPoints="1" noAdjustHandles="1" noChangeArrowheads="1" noChangeShapeType="1" noTextEdit="1"/>
                </p:cNvSpPr>
                <p:nvPr/>
              </p:nvSpPr>
              <p:spPr>
                <a:xfrm>
                  <a:off x="8579442" y="2954147"/>
                  <a:ext cx="721159" cy="523220"/>
                </a:xfrm>
                <a:prstGeom prst="rect">
                  <a:avLst/>
                </a:prstGeom>
                <a:blipFill rotWithShape="0">
                  <a:blip r:embed="rId7"/>
                  <a:stretch>
                    <a:fillRect/>
                  </a:stretch>
                </a:blipFill>
              </p:spPr>
              <p:txBody>
                <a:bodyPr/>
                <a:lstStyle/>
                <a:p>
                  <a:r>
                    <a:rPr lang="ko-KR" altLang="en-US">
                      <a:noFill/>
                    </a:rPr>
                    <a:t> </a:t>
                  </a:r>
                </a:p>
              </p:txBody>
            </p:sp>
          </mc:Fallback>
        </mc:AlternateContent>
        <p:grpSp>
          <p:nvGrpSpPr>
            <p:cNvPr id="45" name="Group 62">
              <a:extLst>
                <a:ext uri="{FF2B5EF4-FFF2-40B4-BE49-F238E27FC236}">
                  <a16:creationId xmlns:a16="http://schemas.microsoft.com/office/drawing/2014/main" id="{0C823288-0B64-403A-9D7C-5D9E42FAE0E1}"/>
                </a:ext>
              </a:extLst>
            </p:cNvPr>
            <p:cNvGrpSpPr/>
            <p:nvPr/>
          </p:nvGrpSpPr>
          <p:grpSpPr>
            <a:xfrm rot="5400000">
              <a:off x="7816937" y="3159240"/>
              <a:ext cx="781874" cy="726"/>
              <a:chOff x="2846907" y="5894962"/>
              <a:chExt cx="781874" cy="726"/>
            </a:xfrm>
          </p:grpSpPr>
          <p:cxnSp>
            <p:nvCxnSpPr>
              <p:cNvPr id="46" name="Straight Arrow Connector 63">
                <a:extLst>
                  <a:ext uri="{FF2B5EF4-FFF2-40B4-BE49-F238E27FC236}">
                    <a16:creationId xmlns:a16="http://schemas.microsoft.com/office/drawing/2014/main" id="{0CF506F6-ADAA-4F5F-BA6B-7596AC173F45}"/>
                  </a:ext>
                </a:extLst>
              </p:cNvPr>
              <p:cNvCxnSpPr/>
              <p:nvPr/>
            </p:nvCxnSpPr>
            <p:spPr>
              <a:xfrm>
                <a:off x="3359696" y="5894962"/>
                <a:ext cx="269085" cy="0"/>
              </a:xfrm>
              <a:prstGeom prst="straightConnector1">
                <a:avLst/>
              </a:prstGeom>
              <a:ln>
                <a:solidFill>
                  <a:srgbClr val="0070C0"/>
                </a:solidFill>
                <a:tailEnd type="stealth"/>
              </a:ln>
            </p:spPr>
            <p:style>
              <a:lnRef idx="1">
                <a:schemeClr val="accent1"/>
              </a:lnRef>
              <a:fillRef idx="0">
                <a:schemeClr val="accent1"/>
              </a:fillRef>
              <a:effectRef idx="0">
                <a:schemeClr val="accent1"/>
              </a:effectRef>
              <a:fontRef idx="minor">
                <a:schemeClr val="tx1"/>
              </a:fontRef>
            </p:style>
          </p:cxnSp>
          <p:cxnSp>
            <p:nvCxnSpPr>
              <p:cNvPr id="47" name="Straight Arrow Connector 64">
                <a:extLst>
                  <a:ext uri="{FF2B5EF4-FFF2-40B4-BE49-F238E27FC236}">
                    <a16:creationId xmlns:a16="http://schemas.microsoft.com/office/drawing/2014/main" id="{DA425E43-CDBE-46D7-882C-D1AE12133B7E}"/>
                  </a:ext>
                </a:extLst>
              </p:cNvPr>
              <p:cNvCxnSpPr/>
              <p:nvPr/>
            </p:nvCxnSpPr>
            <p:spPr>
              <a:xfrm flipH="1" flipV="1">
                <a:off x="2846907" y="5894962"/>
                <a:ext cx="245518" cy="726"/>
              </a:xfrm>
              <a:prstGeom prst="straightConnector1">
                <a:avLst/>
              </a:prstGeom>
              <a:ln>
                <a:solidFill>
                  <a:srgbClr val="0070C0"/>
                </a:solidFill>
                <a:tailEnd type="stealth"/>
              </a:ln>
            </p:spPr>
            <p:style>
              <a:lnRef idx="1">
                <a:schemeClr val="accent1"/>
              </a:lnRef>
              <a:fillRef idx="0">
                <a:schemeClr val="accent1"/>
              </a:fillRef>
              <a:effectRef idx="0">
                <a:schemeClr val="accent1"/>
              </a:effectRef>
              <a:fontRef idx="minor">
                <a:schemeClr val="tx1"/>
              </a:fontRef>
            </p:style>
          </p:cxnSp>
        </p:grpSp>
        <p:grpSp>
          <p:nvGrpSpPr>
            <p:cNvPr id="48" name="Group 65">
              <a:extLst>
                <a:ext uri="{FF2B5EF4-FFF2-40B4-BE49-F238E27FC236}">
                  <a16:creationId xmlns:a16="http://schemas.microsoft.com/office/drawing/2014/main" id="{A5B90915-206A-473D-9FE8-914F6B696CD1}"/>
                </a:ext>
              </a:extLst>
            </p:cNvPr>
            <p:cNvGrpSpPr/>
            <p:nvPr/>
          </p:nvGrpSpPr>
          <p:grpSpPr>
            <a:xfrm rot="5400000">
              <a:off x="6240106" y="3164441"/>
              <a:ext cx="781874" cy="726"/>
              <a:chOff x="2846907" y="5894962"/>
              <a:chExt cx="781874" cy="726"/>
            </a:xfrm>
          </p:grpSpPr>
          <p:cxnSp>
            <p:nvCxnSpPr>
              <p:cNvPr id="49" name="Straight Arrow Connector 66">
                <a:extLst>
                  <a:ext uri="{FF2B5EF4-FFF2-40B4-BE49-F238E27FC236}">
                    <a16:creationId xmlns:a16="http://schemas.microsoft.com/office/drawing/2014/main" id="{A7C28BF1-D13C-44F0-9709-C63A2413F395}"/>
                  </a:ext>
                </a:extLst>
              </p:cNvPr>
              <p:cNvCxnSpPr/>
              <p:nvPr/>
            </p:nvCxnSpPr>
            <p:spPr>
              <a:xfrm>
                <a:off x="3359696" y="5894962"/>
                <a:ext cx="269085" cy="0"/>
              </a:xfrm>
              <a:prstGeom prst="straightConnector1">
                <a:avLst/>
              </a:prstGeom>
              <a:ln>
                <a:solidFill>
                  <a:srgbClr val="0070C0"/>
                </a:solidFill>
                <a:tailEnd type="stealth"/>
              </a:ln>
            </p:spPr>
            <p:style>
              <a:lnRef idx="1">
                <a:schemeClr val="accent1"/>
              </a:lnRef>
              <a:fillRef idx="0">
                <a:schemeClr val="accent1"/>
              </a:fillRef>
              <a:effectRef idx="0">
                <a:schemeClr val="accent1"/>
              </a:effectRef>
              <a:fontRef idx="minor">
                <a:schemeClr val="tx1"/>
              </a:fontRef>
            </p:style>
          </p:cxnSp>
          <p:cxnSp>
            <p:nvCxnSpPr>
              <p:cNvPr id="50" name="Straight Arrow Connector 67">
                <a:extLst>
                  <a:ext uri="{FF2B5EF4-FFF2-40B4-BE49-F238E27FC236}">
                    <a16:creationId xmlns:a16="http://schemas.microsoft.com/office/drawing/2014/main" id="{C3F13DB1-CA09-4DFB-A54F-76432E99E3FD}"/>
                  </a:ext>
                </a:extLst>
              </p:cNvPr>
              <p:cNvCxnSpPr/>
              <p:nvPr/>
            </p:nvCxnSpPr>
            <p:spPr>
              <a:xfrm flipH="1" flipV="1">
                <a:off x="2846907" y="5894962"/>
                <a:ext cx="245518" cy="726"/>
              </a:xfrm>
              <a:prstGeom prst="straightConnector1">
                <a:avLst/>
              </a:prstGeom>
              <a:ln>
                <a:solidFill>
                  <a:srgbClr val="0070C0"/>
                </a:solidFill>
                <a:tailEnd type="stealth"/>
              </a:ln>
            </p:spPr>
            <p:style>
              <a:lnRef idx="1">
                <a:schemeClr val="accent1"/>
              </a:lnRef>
              <a:fillRef idx="0">
                <a:schemeClr val="accent1"/>
              </a:fillRef>
              <a:effectRef idx="0">
                <a:schemeClr val="accent1"/>
              </a:effectRef>
              <a:fontRef idx="minor">
                <a:schemeClr val="tx1"/>
              </a:fontRef>
            </p:style>
          </p:cxnSp>
        </p:grpSp>
        <p:grpSp>
          <p:nvGrpSpPr>
            <p:cNvPr id="51" name="Group 68">
              <a:extLst>
                <a:ext uri="{FF2B5EF4-FFF2-40B4-BE49-F238E27FC236}">
                  <a16:creationId xmlns:a16="http://schemas.microsoft.com/office/drawing/2014/main" id="{ED872490-FCFA-4184-B3C8-95473227F547}"/>
                </a:ext>
              </a:extLst>
            </p:cNvPr>
            <p:cNvGrpSpPr/>
            <p:nvPr/>
          </p:nvGrpSpPr>
          <p:grpSpPr>
            <a:xfrm>
              <a:off x="6861191" y="3799574"/>
              <a:ext cx="781874" cy="726"/>
              <a:chOff x="2846907" y="5894962"/>
              <a:chExt cx="781874" cy="726"/>
            </a:xfrm>
          </p:grpSpPr>
          <p:cxnSp>
            <p:nvCxnSpPr>
              <p:cNvPr id="52" name="Straight Arrow Connector 69">
                <a:extLst>
                  <a:ext uri="{FF2B5EF4-FFF2-40B4-BE49-F238E27FC236}">
                    <a16:creationId xmlns:a16="http://schemas.microsoft.com/office/drawing/2014/main" id="{0B310366-B142-4284-AD47-D39B0A7A6D85}"/>
                  </a:ext>
                </a:extLst>
              </p:cNvPr>
              <p:cNvCxnSpPr/>
              <p:nvPr/>
            </p:nvCxnSpPr>
            <p:spPr>
              <a:xfrm>
                <a:off x="3359696" y="5894962"/>
                <a:ext cx="269085" cy="0"/>
              </a:xfrm>
              <a:prstGeom prst="straightConnector1">
                <a:avLst/>
              </a:prstGeom>
              <a:ln>
                <a:solidFill>
                  <a:srgbClr val="0070C0"/>
                </a:solidFill>
                <a:tailEnd type="stealth"/>
              </a:ln>
            </p:spPr>
            <p:style>
              <a:lnRef idx="1">
                <a:schemeClr val="accent1"/>
              </a:lnRef>
              <a:fillRef idx="0">
                <a:schemeClr val="accent1"/>
              </a:fillRef>
              <a:effectRef idx="0">
                <a:schemeClr val="accent1"/>
              </a:effectRef>
              <a:fontRef idx="minor">
                <a:schemeClr val="tx1"/>
              </a:fontRef>
            </p:style>
          </p:cxnSp>
          <p:cxnSp>
            <p:nvCxnSpPr>
              <p:cNvPr id="53" name="Straight Arrow Connector 70">
                <a:extLst>
                  <a:ext uri="{FF2B5EF4-FFF2-40B4-BE49-F238E27FC236}">
                    <a16:creationId xmlns:a16="http://schemas.microsoft.com/office/drawing/2014/main" id="{0B0F5EDF-2629-4ECF-AA59-5D125F62F549}"/>
                  </a:ext>
                </a:extLst>
              </p:cNvPr>
              <p:cNvCxnSpPr/>
              <p:nvPr/>
            </p:nvCxnSpPr>
            <p:spPr>
              <a:xfrm flipH="1" flipV="1">
                <a:off x="2846907" y="5894962"/>
                <a:ext cx="245518" cy="726"/>
              </a:xfrm>
              <a:prstGeom prst="straightConnector1">
                <a:avLst/>
              </a:prstGeom>
              <a:ln>
                <a:solidFill>
                  <a:srgbClr val="0070C0"/>
                </a:solidFill>
                <a:tailEnd type="stealth"/>
              </a:ln>
            </p:spPr>
            <p:style>
              <a:lnRef idx="1">
                <a:schemeClr val="accent1"/>
              </a:lnRef>
              <a:fillRef idx="0">
                <a:schemeClr val="accent1"/>
              </a:fillRef>
              <a:effectRef idx="0">
                <a:schemeClr val="accent1"/>
              </a:effectRef>
              <a:fontRef idx="minor">
                <a:schemeClr val="tx1"/>
              </a:fontRef>
            </p:style>
          </p:cxnSp>
        </p:grpSp>
        <p:sp>
          <p:nvSpPr>
            <p:cNvPr id="54" name="TextBox 53">
              <a:extLst>
                <a:ext uri="{FF2B5EF4-FFF2-40B4-BE49-F238E27FC236}">
                  <a16:creationId xmlns:a16="http://schemas.microsoft.com/office/drawing/2014/main" id="{D2285141-9A4D-46E7-94CB-F5FEE58D6CC9}"/>
                </a:ext>
              </a:extLst>
            </p:cNvPr>
            <p:cNvSpPr txBox="1"/>
            <p:nvPr/>
          </p:nvSpPr>
          <p:spPr>
            <a:xfrm>
              <a:off x="6824111" y="3586505"/>
              <a:ext cx="856034" cy="400110"/>
            </a:xfrm>
            <a:prstGeom prst="rect">
              <a:avLst/>
            </a:prstGeom>
            <a:noFill/>
          </p:spPr>
          <p:txBody>
            <a:bodyPr wrap="square" rtlCol="0">
              <a:spAutoFit/>
            </a:bodyPr>
            <a:lstStyle/>
            <a:p>
              <a:pPr algn="ctr"/>
              <a:r>
                <a:rPr lang="en-US" sz="2000" b="1" i="1" dirty="0">
                  <a:solidFill>
                    <a:srgbClr val="FF0000"/>
                  </a:solidFill>
                  <a:latin typeface="Times New Roman" panose="02020603050405020304" pitchFamily="18" charset="0"/>
                  <a:cs typeface="Times New Roman" panose="02020603050405020304" pitchFamily="18" charset="0"/>
                </a:rPr>
                <a:t>r</a:t>
              </a:r>
            </a:p>
          </p:txBody>
        </p:sp>
        <p:sp>
          <p:nvSpPr>
            <p:cNvPr id="55" name="TextBox 54">
              <a:extLst>
                <a:ext uri="{FF2B5EF4-FFF2-40B4-BE49-F238E27FC236}">
                  <a16:creationId xmlns:a16="http://schemas.microsoft.com/office/drawing/2014/main" id="{04C0EC6D-20CE-47F7-A51C-E9CFF1DC92A0}"/>
                </a:ext>
              </a:extLst>
            </p:cNvPr>
            <p:cNvSpPr txBox="1"/>
            <p:nvPr/>
          </p:nvSpPr>
          <p:spPr>
            <a:xfrm>
              <a:off x="7764721" y="2940009"/>
              <a:ext cx="856034" cy="400110"/>
            </a:xfrm>
            <a:prstGeom prst="rect">
              <a:avLst/>
            </a:prstGeom>
            <a:noFill/>
          </p:spPr>
          <p:txBody>
            <a:bodyPr wrap="square" rtlCol="0">
              <a:spAutoFit/>
            </a:bodyPr>
            <a:lstStyle/>
            <a:p>
              <a:pPr algn="ctr"/>
              <a:r>
                <a:rPr lang="en-US" sz="2000" b="1" i="1" dirty="0">
                  <a:solidFill>
                    <a:srgbClr val="FF0000"/>
                  </a:solidFill>
                  <a:latin typeface="Times New Roman" panose="02020603050405020304" pitchFamily="18" charset="0"/>
                  <a:cs typeface="Times New Roman" panose="02020603050405020304" pitchFamily="18" charset="0"/>
                </a:rPr>
                <a:t>r</a:t>
              </a:r>
            </a:p>
          </p:txBody>
        </p:sp>
        <p:sp>
          <p:nvSpPr>
            <p:cNvPr id="56" name="TextBox 55">
              <a:extLst>
                <a:ext uri="{FF2B5EF4-FFF2-40B4-BE49-F238E27FC236}">
                  <a16:creationId xmlns:a16="http://schemas.microsoft.com/office/drawing/2014/main" id="{16CE08F5-1A43-4801-8CC1-F60018CB85C3}"/>
                </a:ext>
              </a:extLst>
            </p:cNvPr>
            <p:cNvSpPr txBox="1"/>
            <p:nvPr/>
          </p:nvSpPr>
          <p:spPr>
            <a:xfrm>
              <a:off x="6187949" y="2936134"/>
              <a:ext cx="856034" cy="400110"/>
            </a:xfrm>
            <a:prstGeom prst="rect">
              <a:avLst/>
            </a:prstGeom>
            <a:noFill/>
          </p:spPr>
          <p:txBody>
            <a:bodyPr wrap="square" rtlCol="0">
              <a:spAutoFit/>
            </a:bodyPr>
            <a:lstStyle/>
            <a:p>
              <a:pPr algn="ctr"/>
              <a:r>
                <a:rPr lang="en-US" sz="2000" b="1" i="1" dirty="0">
                  <a:solidFill>
                    <a:srgbClr val="FF0000"/>
                  </a:solidFill>
                  <a:latin typeface="Times New Roman" panose="02020603050405020304" pitchFamily="18" charset="0"/>
                  <a:cs typeface="Times New Roman" panose="02020603050405020304" pitchFamily="18" charset="0"/>
                </a:rPr>
                <a:t>r</a:t>
              </a:r>
            </a:p>
          </p:txBody>
        </p:sp>
      </p:grpSp>
      <p:sp>
        <p:nvSpPr>
          <p:cNvPr id="57" name="직사각형 56">
            <a:extLst>
              <a:ext uri="{FF2B5EF4-FFF2-40B4-BE49-F238E27FC236}">
                <a16:creationId xmlns:a16="http://schemas.microsoft.com/office/drawing/2014/main" id="{1B196F20-7987-49C5-9C8B-04ACF2BD210E}"/>
              </a:ext>
            </a:extLst>
          </p:cNvPr>
          <p:cNvSpPr/>
          <p:nvPr/>
        </p:nvSpPr>
        <p:spPr>
          <a:xfrm>
            <a:off x="558800" y="525055"/>
            <a:ext cx="8640960"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atinLnBrk="0"/>
            <a:r>
              <a:rPr lang="en-US" altLang="ko-KR" sz="1600" dirty="0">
                <a:solidFill>
                  <a:schemeClr val="bg1">
                    <a:lumMod val="95000"/>
                  </a:schemeClr>
                </a:solidFill>
                <a:latin typeface="SamsungOne 700" panose="020B0803030303020204" pitchFamily="34" charset="0"/>
                <a:ea typeface="SamsungOne 700" panose="020B0803030303020204" pitchFamily="34" charset="0"/>
              </a:rPr>
              <a:t>UNIT 6. </a:t>
            </a:r>
            <a:br>
              <a:rPr lang="en-US" altLang="ko-KR" dirty="0">
                <a:solidFill>
                  <a:schemeClr val="bg1">
                    <a:lumMod val="95000"/>
                  </a:schemeClr>
                </a:solidFill>
                <a:latin typeface="SamsungOne 700" panose="020B0803030303020204" pitchFamily="34" charset="0"/>
                <a:ea typeface="SamsungOne 700" panose="020B0803030303020204" pitchFamily="34" charset="0"/>
              </a:rPr>
            </a:br>
            <a:r>
              <a:rPr lang="en-US" altLang="ko-KR" sz="2000" dirty="0">
                <a:solidFill>
                  <a:schemeClr val="bg1">
                    <a:lumMod val="95000"/>
                  </a:schemeClr>
                </a:solidFill>
                <a:latin typeface="SamsungOne 700" panose="020B0803030303020204" pitchFamily="34" charset="0"/>
                <a:ea typeface="SamsungOne 700" panose="020B0803030303020204" pitchFamily="34" charset="0"/>
              </a:rPr>
              <a:t>6.7. </a:t>
            </a:r>
            <a:r>
              <a:rPr lang="en-US" altLang="ko-KR" sz="2000" dirty="0">
                <a:solidFill>
                  <a:schemeClr val="bg1">
                    <a:lumMod val="95000"/>
                  </a:schemeClr>
                </a:solidFill>
                <a:latin typeface="SamsungOne 400" panose="020B0503030303020204" pitchFamily="34" charset="0"/>
                <a:ea typeface="SamsungOne 400" panose="020B0503030303020204" pitchFamily="34" charset="0"/>
              </a:rPr>
              <a:t>Topic Modeling</a:t>
            </a:r>
          </a:p>
        </p:txBody>
      </p:sp>
      <p:sp>
        <p:nvSpPr>
          <p:cNvPr id="58" name="직사각형 57">
            <a:extLst>
              <a:ext uri="{FF2B5EF4-FFF2-40B4-BE49-F238E27FC236}">
                <a16:creationId xmlns:a16="http://schemas.microsoft.com/office/drawing/2014/main" id="{832F5340-5483-4484-9574-5F7B4BA6E213}"/>
              </a:ext>
            </a:extLst>
          </p:cNvPr>
          <p:cNvSpPr/>
          <p:nvPr/>
        </p:nvSpPr>
        <p:spPr>
          <a:xfrm>
            <a:off x="546895" y="1528482"/>
            <a:ext cx="8797130"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atinLnBrk="0"/>
            <a:r>
              <a:rPr lang="en-US" altLang="ko-KR" sz="3200" dirty="0">
                <a:solidFill>
                  <a:schemeClr val="tx1">
                    <a:lumMod val="95000"/>
                    <a:lumOff val="5000"/>
                  </a:schemeClr>
                </a:solidFill>
                <a:latin typeface="Samsung Sharp Sans" pitchFamily="2" charset="0"/>
                <a:ea typeface="Samsung Sharp Sans" pitchFamily="2" charset="0"/>
                <a:cs typeface="Samsung Sharp Sans" pitchFamily="2" charset="0"/>
              </a:rPr>
              <a:t>Latent Semantic Analysis (LSA) (8/8)</a:t>
            </a:r>
          </a:p>
        </p:txBody>
      </p:sp>
      <p:grpSp>
        <p:nvGrpSpPr>
          <p:cNvPr id="59" name="그룹 58">
            <a:extLst>
              <a:ext uri="{FF2B5EF4-FFF2-40B4-BE49-F238E27FC236}">
                <a16:creationId xmlns:a16="http://schemas.microsoft.com/office/drawing/2014/main" id="{10062E0A-446E-43B3-98B1-20098CECD4C3}"/>
              </a:ext>
            </a:extLst>
          </p:cNvPr>
          <p:cNvGrpSpPr/>
          <p:nvPr/>
        </p:nvGrpSpPr>
        <p:grpSpPr>
          <a:xfrm>
            <a:off x="558800" y="2232686"/>
            <a:ext cx="8785225" cy="215444"/>
            <a:chOff x="1027113" y="2045625"/>
            <a:chExt cx="8785225" cy="215444"/>
          </a:xfrm>
        </p:grpSpPr>
        <p:sp>
          <p:nvSpPr>
            <p:cNvPr id="60" name="직사각형 59">
              <a:extLst>
                <a:ext uri="{FF2B5EF4-FFF2-40B4-BE49-F238E27FC236}">
                  <a16:creationId xmlns:a16="http://schemas.microsoft.com/office/drawing/2014/main" id="{816FAFF7-9B97-4A21-878F-C97CF4293A06}"/>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latinLnBrk="0"/>
              <a:endParaRPr lang="ko-KR" altLang="en-US"/>
            </a:p>
          </p:txBody>
        </p:sp>
        <p:sp>
          <p:nvSpPr>
            <p:cNvPr id="61" name="직사각형 60">
              <a:extLst>
                <a:ext uri="{FF2B5EF4-FFF2-40B4-BE49-F238E27FC236}">
                  <a16:creationId xmlns:a16="http://schemas.microsoft.com/office/drawing/2014/main" id="{9A2DADA1-0375-4190-973D-CDD9F2ED11D2}"/>
                </a:ext>
              </a:extLst>
            </p:cNvPr>
            <p:cNvSpPr/>
            <p:nvPr/>
          </p:nvSpPr>
          <p:spPr>
            <a:xfrm>
              <a:off x="1179513" y="204562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atinLnBrk="0">
                <a:spcAft>
                  <a:spcPts val="600"/>
                </a:spcAft>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Truncated SVD and topic vector:</a:t>
              </a:r>
            </a:p>
          </p:txBody>
        </p:sp>
      </p:grpSp>
      <p:sp>
        <p:nvSpPr>
          <p:cNvPr id="62" name="Rectangle 12">
            <a:extLst>
              <a:ext uri="{FF2B5EF4-FFF2-40B4-BE49-F238E27FC236}">
                <a16:creationId xmlns:a16="http://schemas.microsoft.com/office/drawing/2014/main" id="{EA806354-E74C-413B-8822-D3F1ABB0AFC9}"/>
              </a:ext>
            </a:extLst>
          </p:cNvPr>
          <p:cNvSpPr/>
          <p:nvPr/>
        </p:nvSpPr>
        <p:spPr>
          <a:xfrm>
            <a:off x="711201" y="2563519"/>
            <a:ext cx="8632824"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If </a:t>
            </a:r>
            <a:r>
              <a:rPr lang="en-US" altLang="ko-KR" sz="1200" i="1" dirty="0">
                <a:solidFill>
                  <a:srgbClr val="0070C0"/>
                </a:solidFill>
                <a:latin typeface="Times New Roman" panose="02020603050405020304" pitchFamily="18" charset="0"/>
                <a:cs typeface="Times New Roman" panose="02020603050405020304" pitchFamily="18" charset="0"/>
              </a:rPr>
              <a:t>r</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 number of topics, the dimensional reduction as following is carried out:</a:t>
            </a:r>
          </a:p>
        </p:txBody>
      </p:sp>
      <p:sp>
        <p:nvSpPr>
          <p:cNvPr id="63" name="Rectangle 12">
            <a:extLst>
              <a:ext uri="{FF2B5EF4-FFF2-40B4-BE49-F238E27FC236}">
                <a16:creationId xmlns:a16="http://schemas.microsoft.com/office/drawing/2014/main" id="{6196E887-B6A2-4810-BB28-5499E33A8E07}"/>
              </a:ext>
            </a:extLst>
          </p:cNvPr>
          <p:cNvSpPr/>
          <p:nvPr/>
        </p:nvSpPr>
        <p:spPr>
          <a:xfrm>
            <a:off x="711201" y="5363046"/>
            <a:ext cx="8632824"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The columns of </a:t>
            </a:r>
            <a:r>
              <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rPr>
              <a:t>𝑽</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are the topic vectors. </a:t>
            </a:r>
          </a:p>
        </p:txBody>
      </p:sp>
    </p:spTree>
    <p:extLst>
      <p:ext uri="{BB962C8B-B14F-4D97-AF65-F5344CB8AC3E}">
        <p14:creationId xmlns:p14="http://schemas.microsoft.com/office/powerpoint/2010/main" val="157991606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그룹 9">
            <a:extLst>
              <a:ext uri="{FF2B5EF4-FFF2-40B4-BE49-F238E27FC236}">
                <a16:creationId xmlns:a16="http://schemas.microsoft.com/office/drawing/2014/main" id="{204BA505-05E9-46D8-9E33-120ACA9FD3EB}"/>
              </a:ext>
            </a:extLst>
          </p:cNvPr>
          <p:cNvGrpSpPr/>
          <p:nvPr/>
        </p:nvGrpSpPr>
        <p:grpSpPr>
          <a:xfrm>
            <a:off x="349102" y="525055"/>
            <a:ext cx="9259718" cy="5683658"/>
            <a:chOff x="349102" y="525055"/>
            <a:chExt cx="9259718" cy="5683658"/>
          </a:xfrm>
        </p:grpSpPr>
        <p:sp>
          <p:nvSpPr>
            <p:cNvPr id="11" name="직사각형 10">
              <a:extLst>
                <a:ext uri="{FF2B5EF4-FFF2-40B4-BE49-F238E27FC236}">
                  <a16:creationId xmlns:a16="http://schemas.microsoft.com/office/drawing/2014/main" id="{8F36E4D0-24CD-467D-A207-FFA7F8AFC804}"/>
                </a:ext>
              </a:extLst>
            </p:cNvPr>
            <p:cNvSpPr/>
            <p:nvPr/>
          </p:nvSpPr>
          <p:spPr>
            <a:xfrm>
              <a:off x="558800" y="525055"/>
              <a:ext cx="9050020"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600" dirty="0">
                  <a:solidFill>
                    <a:schemeClr val="bg1">
                      <a:lumMod val="95000"/>
                    </a:schemeClr>
                  </a:solidFill>
                  <a:latin typeface="SamsungOne 700" panose="020B0803030303020204" pitchFamily="34" charset="0"/>
                  <a:ea typeface="SamsungOne 700" panose="020B0803030303020204" pitchFamily="34" charset="0"/>
                </a:rPr>
                <a:t>UNIT 6. </a:t>
              </a:r>
              <a:br>
                <a:rPr lang="en-US" altLang="ko-KR" dirty="0">
                  <a:solidFill>
                    <a:schemeClr val="bg1">
                      <a:lumMod val="95000"/>
                    </a:schemeClr>
                  </a:solidFill>
                  <a:latin typeface="SamsungOne 700" panose="020B0803030303020204" pitchFamily="34" charset="0"/>
                  <a:ea typeface="SamsungOne 700" panose="020B0803030303020204" pitchFamily="34" charset="0"/>
                </a:rPr>
              </a:br>
              <a:r>
                <a:rPr lang="en-US" altLang="ko-KR" sz="2000" dirty="0">
                  <a:solidFill>
                    <a:schemeClr val="bg1">
                      <a:lumMod val="95000"/>
                    </a:schemeClr>
                  </a:solidFill>
                  <a:latin typeface="SamsungOne 700" panose="020B0803030303020204" pitchFamily="34" charset="0"/>
                  <a:ea typeface="SamsungOne 700" panose="020B0803030303020204" pitchFamily="34" charset="0"/>
                </a:rPr>
                <a:t>6.7. </a:t>
              </a:r>
              <a:r>
                <a:rPr lang="en-US" altLang="ko-KR" sz="2000" dirty="0">
                  <a:solidFill>
                    <a:schemeClr val="bg1">
                      <a:lumMod val="95000"/>
                    </a:schemeClr>
                  </a:solidFill>
                  <a:latin typeface="SamsungOne 400" panose="020B0503030303020204" pitchFamily="34" charset="0"/>
                  <a:ea typeface="SamsungOne 400" panose="020B0503030303020204" pitchFamily="34" charset="0"/>
                </a:rPr>
                <a:t>Topic Modeling</a:t>
              </a:r>
            </a:p>
          </p:txBody>
        </p:sp>
        <p:grpSp>
          <p:nvGrpSpPr>
            <p:cNvPr id="12" name="그룹 11">
              <a:extLst>
                <a:ext uri="{FF2B5EF4-FFF2-40B4-BE49-F238E27FC236}">
                  <a16:creationId xmlns:a16="http://schemas.microsoft.com/office/drawing/2014/main" id="{A92D6F8D-52F9-464E-AA5D-CD94D030A7D7}"/>
                </a:ext>
              </a:extLst>
            </p:cNvPr>
            <p:cNvGrpSpPr/>
            <p:nvPr/>
          </p:nvGrpSpPr>
          <p:grpSpPr>
            <a:xfrm>
              <a:off x="349102" y="1528482"/>
              <a:ext cx="9259718" cy="4680231"/>
              <a:chOff x="349102" y="1523719"/>
              <a:chExt cx="9259718" cy="4680231"/>
            </a:xfrm>
          </p:grpSpPr>
          <p:pic>
            <p:nvPicPr>
              <p:cNvPr id="13" name="그림 12">
                <a:extLst>
                  <a:ext uri="{FF2B5EF4-FFF2-40B4-BE49-F238E27FC236}">
                    <a16:creationId xmlns:a16="http://schemas.microsoft.com/office/drawing/2014/main" id="{B01B58C2-AF12-4985-A4A9-9E63B789AD9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5537" t="17743" r="5537" b="41581"/>
              <a:stretch/>
            </p:blipFill>
            <p:spPr>
              <a:xfrm>
                <a:off x="349102" y="1968501"/>
                <a:ext cx="9259718" cy="4235449"/>
              </a:xfrm>
              <a:prstGeom prst="rect">
                <a:avLst/>
              </a:prstGeom>
              <a:noFill/>
              <a:ln>
                <a:noFill/>
              </a:ln>
            </p:spPr>
          </p:pic>
          <p:grpSp>
            <p:nvGrpSpPr>
              <p:cNvPr id="14" name="그룹 13">
                <a:extLst>
                  <a:ext uri="{FF2B5EF4-FFF2-40B4-BE49-F238E27FC236}">
                    <a16:creationId xmlns:a16="http://schemas.microsoft.com/office/drawing/2014/main" id="{D855E9B6-F4B7-4E6C-8931-BCE3E50A88B9}"/>
                  </a:ext>
                </a:extLst>
              </p:cNvPr>
              <p:cNvGrpSpPr/>
              <p:nvPr/>
            </p:nvGrpSpPr>
            <p:grpSpPr>
              <a:xfrm>
                <a:off x="1749423" y="3934249"/>
                <a:ext cx="6403977" cy="584200"/>
                <a:chOff x="4778069" y="4391025"/>
                <a:chExt cx="2349160" cy="431802"/>
              </a:xfrm>
            </p:grpSpPr>
            <p:sp>
              <p:nvSpPr>
                <p:cNvPr id="16" name="직사각형 15">
                  <a:extLst>
                    <a:ext uri="{FF2B5EF4-FFF2-40B4-BE49-F238E27FC236}">
                      <a16:creationId xmlns:a16="http://schemas.microsoft.com/office/drawing/2014/main" id="{A373A914-CDD1-47F3-86DD-1E00F2D90FC3}"/>
                    </a:ext>
                  </a:extLst>
                </p:cNvPr>
                <p:cNvSpPr/>
                <p:nvPr/>
              </p:nvSpPr>
              <p:spPr>
                <a:xfrm>
                  <a:off x="4778069" y="4391025"/>
                  <a:ext cx="2349160" cy="431802"/>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scene3d>
                    <a:camera prst="orthographicFront"/>
                    <a:lightRig rig="threePt" dir="t"/>
                  </a:scene3d>
                  <a:sp3d>
                    <a:bevelT w="0" h="6350"/>
                  </a:sp3d>
                </a:bodyPr>
                <a:lstStyle/>
                <a:p>
                  <a:pPr algn="ctr"/>
                  <a:endParaRPr lang="ko-KR" altLang="en-US" sz="2000"/>
                </a:p>
              </p:txBody>
            </p:sp>
            <p:sp>
              <p:nvSpPr>
                <p:cNvPr id="17" name="직사각형 133">
                  <a:extLst>
                    <a:ext uri="{FF2B5EF4-FFF2-40B4-BE49-F238E27FC236}">
                      <a16:creationId xmlns:a16="http://schemas.microsoft.com/office/drawing/2014/main" id="{F12E90B4-BDD9-4DBE-B883-EF38AFD394E6}"/>
                    </a:ext>
                  </a:extLst>
                </p:cNvPr>
                <p:cNvSpPr/>
                <p:nvPr/>
              </p:nvSpPr>
              <p:spPr>
                <a:xfrm>
                  <a:off x="4852511" y="4493182"/>
                  <a:ext cx="2200275" cy="2274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lgn="ctr"/>
                  <a:r>
                    <a:rPr lang="en-US" altLang="ko-KR" sz="2000" dirty="0">
                      <a:solidFill>
                        <a:schemeClr val="bg1"/>
                      </a:solidFill>
                      <a:latin typeface="SamsungOne 700" panose="020B0803030303020204" pitchFamily="34" charset="0"/>
                      <a:ea typeface="SamsungOne 700" panose="020B0803030303020204" pitchFamily="34" charset="0"/>
                      <a:cs typeface="Samsung Sharp Sans" pitchFamily="2" charset="0"/>
                    </a:rPr>
                    <a:t>Follow practice steps on ‘ex_0612.ipynb’ file.</a:t>
                  </a:r>
                  <a:endParaRPr lang="ko-KR" altLang="en-US" sz="2000" dirty="0">
                    <a:solidFill>
                      <a:schemeClr val="bg1"/>
                    </a:solidFill>
                    <a:latin typeface="SamsungOne 700" panose="020B0803030303020204" pitchFamily="34" charset="0"/>
                    <a:ea typeface="Samsung Sharp Sans" pitchFamily="2" charset="0"/>
                    <a:cs typeface="Samsung Sharp Sans" pitchFamily="2" charset="0"/>
                  </a:endParaRPr>
                </a:p>
              </p:txBody>
            </p:sp>
          </p:grpSp>
          <p:sp>
            <p:nvSpPr>
              <p:cNvPr id="15" name="직사각형 14">
                <a:extLst>
                  <a:ext uri="{FF2B5EF4-FFF2-40B4-BE49-F238E27FC236}">
                    <a16:creationId xmlns:a16="http://schemas.microsoft.com/office/drawing/2014/main" id="{77EA4F9D-4C82-4276-AD67-63BF6A68A9CC}"/>
                  </a:ext>
                </a:extLst>
              </p:cNvPr>
              <p:cNvSpPr/>
              <p:nvPr/>
            </p:nvSpPr>
            <p:spPr>
              <a:xfrm>
                <a:off x="546895" y="1523719"/>
                <a:ext cx="8797130"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3200" dirty="0">
                    <a:solidFill>
                      <a:schemeClr val="tx1">
                        <a:lumMod val="95000"/>
                        <a:lumOff val="5000"/>
                      </a:schemeClr>
                    </a:solidFill>
                    <a:latin typeface="Samsung Sharp Sans" pitchFamily="2" charset="0"/>
                    <a:ea typeface="Samsung Sharp Sans" pitchFamily="2" charset="0"/>
                    <a:cs typeface="Samsung Sharp Sans" pitchFamily="2" charset="0"/>
                  </a:rPr>
                  <a:t>Coding Exercise #0612</a:t>
                </a:r>
              </a:p>
            </p:txBody>
          </p:sp>
        </p:grpSp>
      </p:grpSp>
    </p:spTree>
    <p:extLst>
      <p:ext uri="{BB962C8B-B14F-4D97-AF65-F5344CB8AC3E}">
        <p14:creationId xmlns:p14="http://schemas.microsoft.com/office/powerpoint/2010/main" val="166587826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직사각형 10">
            <a:extLst>
              <a:ext uri="{FF2B5EF4-FFF2-40B4-BE49-F238E27FC236}">
                <a16:creationId xmlns:a16="http://schemas.microsoft.com/office/drawing/2014/main" id="{06C56A4A-974E-4A2B-838F-ED0BF7D002B9}"/>
              </a:ext>
            </a:extLst>
          </p:cNvPr>
          <p:cNvSpPr/>
          <p:nvPr/>
        </p:nvSpPr>
        <p:spPr>
          <a:xfrm>
            <a:off x="558800" y="525055"/>
            <a:ext cx="8640960"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atinLnBrk="0"/>
            <a:r>
              <a:rPr lang="en-US" altLang="ko-KR" sz="1600" dirty="0">
                <a:solidFill>
                  <a:schemeClr val="bg1">
                    <a:lumMod val="95000"/>
                  </a:schemeClr>
                </a:solidFill>
                <a:latin typeface="SamsungOne 700" panose="020B0803030303020204" pitchFamily="34" charset="0"/>
                <a:ea typeface="SamsungOne 700" panose="020B0803030303020204" pitchFamily="34" charset="0"/>
              </a:rPr>
              <a:t>UNIT 6. </a:t>
            </a:r>
            <a:br>
              <a:rPr lang="en-US" altLang="ko-KR" dirty="0">
                <a:solidFill>
                  <a:schemeClr val="bg1">
                    <a:lumMod val="95000"/>
                  </a:schemeClr>
                </a:solidFill>
                <a:latin typeface="SamsungOne 700" panose="020B0803030303020204" pitchFamily="34" charset="0"/>
                <a:ea typeface="SamsungOne 700" panose="020B0803030303020204" pitchFamily="34" charset="0"/>
              </a:rPr>
            </a:br>
            <a:r>
              <a:rPr lang="en-US" altLang="ko-KR" sz="2000" dirty="0">
                <a:solidFill>
                  <a:schemeClr val="bg1">
                    <a:lumMod val="95000"/>
                  </a:schemeClr>
                </a:solidFill>
                <a:latin typeface="SamsungOne 700" panose="020B0803030303020204" pitchFamily="34" charset="0"/>
                <a:ea typeface="SamsungOne 700" panose="020B0803030303020204" pitchFamily="34" charset="0"/>
              </a:rPr>
              <a:t>6.7. </a:t>
            </a:r>
            <a:r>
              <a:rPr lang="en-US" altLang="ko-KR" sz="2000" dirty="0">
                <a:solidFill>
                  <a:schemeClr val="bg1">
                    <a:lumMod val="95000"/>
                  </a:schemeClr>
                </a:solidFill>
                <a:latin typeface="SamsungOne 400" panose="020B0503030303020204" pitchFamily="34" charset="0"/>
                <a:ea typeface="SamsungOne 400" panose="020B0503030303020204" pitchFamily="34" charset="0"/>
              </a:rPr>
              <a:t>Topic Modeling</a:t>
            </a:r>
          </a:p>
        </p:txBody>
      </p:sp>
      <p:sp>
        <p:nvSpPr>
          <p:cNvPr id="12" name="직사각형 11">
            <a:extLst>
              <a:ext uri="{FF2B5EF4-FFF2-40B4-BE49-F238E27FC236}">
                <a16:creationId xmlns:a16="http://schemas.microsoft.com/office/drawing/2014/main" id="{30E725C5-3CD8-47C4-807F-E2E557124ADA}"/>
              </a:ext>
            </a:extLst>
          </p:cNvPr>
          <p:cNvSpPr/>
          <p:nvPr/>
        </p:nvSpPr>
        <p:spPr>
          <a:xfrm>
            <a:off x="546895" y="1528482"/>
            <a:ext cx="8797130"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atinLnBrk="0"/>
            <a:r>
              <a:rPr lang="en-US" altLang="ko-KR" sz="3200" dirty="0">
                <a:solidFill>
                  <a:schemeClr val="tx1">
                    <a:lumMod val="95000"/>
                    <a:lumOff val="5000"/>
                  </a:schemeClr>
                </a:solidFill>
                <a:latin typeface="Samsung Sharp Sans" pitchFamily="2" charset="0"/>
                <a:ea typeface="Samsung Sharp Sans" pitchFamily="2" charset="0"/>
                <a:cs typeface="Samsung Sharp Sans" pitchFamily="2" charset="0"/>
              </a:rPr>
              <a:t>Latent Dirichlet Allocation (LDA) (1/10)</a:t>
            </a:r>
          </a:p>
        </p:txBody>
      </p:sp>
      <p:grpSp>
        <p:nvGrpSpPr>
          <p:cNvPr id="13" name="그룹 12">
            <a:extLst>
              <a:ext uri="{FF2B5EF4-FFF2-40B4-BE49-F238E27FC236}">
                <a16:creationId xmlns:a16="http://schemas.microsoft.com/office/drawing/2014/main" id="{323463EA-0130-4993-AA9A-4B3ABFE45CEC}"/>
              </a:ext>
            </a:extLst>
          </p:cNvPr>
          <p:cNvGrpSpPr/>
          <p:nvPr/>
        </p:nvGrpSpPr>
        <p:grpSpPr>
          <a:xfrm>
            <a:off x="558800" y="2232686"/>
            <a:ext cx="8785225" cy="215444"/>
            <a:chOff x="1027113" y="2045625"/>
            <a:chExt cx="8785225" cy="215444"/>
          </a:xfrm>
        </p:grpSpPr>
        <p:sp>
          <p:nvSpPr>
            <p:cNvPr id="14" name="직사각형 13">
              <a:extLst>
                <a:ext uri="{FF2B5EF4-FFF2-40B4-BE49-F238E27FC236}">
                  <a16:creationId xmlns:a16="http://schemas.microsoft.com/office/drawing/2014/main" id="{734C5464-142F-4EE4-A7ED-6B949725B690}"/>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latinLnBrk="0"/>
              <a:endParaRPr lang="ko-KR" altLang="en-US"/>
            </a:p>
          </p:txBody>
        </p:sp>
        <p:sp>
          <p:nvSpPr>
            <p:cNvPr id="17" name="직사각형 16">
              <a:extLst>
                <a:ext uri="{FF2B5EF4-FFF2-40B4-BE49-F238E27FC236}">
                  <a16:creationId xmlns:a16="http://schemas.microsoft.com/office/drawing/2014/main" id="{261B0066-0ADD-4B25-B64F-ECE7FB99D0F8}"/>
                </a:ext>
              </a:extLst>
            </p:cNvPr>
            <p:cNvSpPr/>
            <p:nvPr/>
          </p:nvSpPr>
          <p:spPr>
            <a:xfrm>
              <a:off x="1179513" y="204562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atinLnBrk="0">
                <a:spcAft>
                  <a:spcPts val="600"/>
                </a:spcAft>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About the LDA:</a:t>
              </a:r>
            </a:p>
          </p:txBody>
        </p:sp>
      </p:grpSp>
      <p:sp>
        <p:nvSpPr>
          <p:cNvPr id="18" name="Rectangle 12">
            <a:extLst>
              <a:ext uri="{FF2B5EF4-FFF2-40B4-BE49-F238E27FC236}">
                <a16:creationId xmlns:a16="http://schemas.microsoft.com/office/drawing/2014/main" id="{DA96F813-E891-4DCA-9B2C-5EDCAA9E7511}"/>
              </a:ext>
            </a:extLst>
          </p:cNvPr>
          <p:cNvSpPr/>
          <p:nvPr/>
        </p:nvSpPr>
        <p:spPr>
          <a:xfrm>
            <a:off x="711201" y="2563519"/>
            <a:ext cx="8632824" cy="22588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Developed by D. </a:t>
            </a:r>
            <a:r>
              <a:rPr lang="en-US" altLang="ko-KR" sz="1300" dirty="0" err="1">
                <a:solidFill>
                  <a:schemeClr val="tx1">
                    <a:lumMod val="85000"/>
                    <a:lumOff val="15000"/>
                  </a:schemeClr>
                </a:solidFill>
                <a:latin typeface="SamsungOne 400" panose="020B0503030303020204" pitchFamily="34" charset="0"/>
                <a:ea typeface="SamsungOne 400" panose="020B0503030303020204" pitchFamily="34" charset="0"/>
              </a:rPr>
              <a:t>Blei</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A. Ng and M. I. Jordan.</a:t>
            </a:r>
          </a:p>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One of the most representative topic modeling algorithms.</a:t>
            </a:r>
          </a:p>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Achieves clustering by calculating the topic distributions.</a:t>
            </a:r>
          </a:p>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Based on a Bayesian model.</a:t>
            </a:r>
          </a:p>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More information can be found at: </a:t>
            </a:r>
            <a:b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b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hlinkClick r:id="rId3"/>
              </a:rPr>
              <a:t>http://www.jmlr.org/papers/volume3/blei03a/blei03a.pdf</a:t>
            </a:r>
            <a:b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b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hlinkClick r:id="rId4"/>
              </a:rPr>
              <a:t>https://ai.stanford.edu/~ang/papers/nips01-lda.pdf</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a:t>
            </a:r>
          </a:p>
          <a:p>
            <a:pPr marL="182563" indent="-182563">
              <a:spcAft>
                <a:spcPts val="800"/>
              </a:spcAft>
              <a:buClr>
                <a:srgbClr val="193EB0"/>
              </a:buClr>
              <a:buFont typeface="SamsungOne 400" panose="020B0503030303020204" pitchFamily="34" charset="0"/>
              <a:buChar char="‣"/>
            </a:pPr>
            <a:endPar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Tree>
    <p:extLst>
      <p:ext uri="{BB962C8B-B14F-4D97-AF65-F5344CB8AC3E}">
        <p14:creationId xmlns:p14="http://schemas.microsoft.com/office/powerpoint/2010/main" val="390341371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그룹 12">
            <a:extLst>
              <a:ext uri="{FF2B5EF4-FFF2-40B4-BE49-F238E27FC236}">
                <a16:creationId xmlns:a16="http://schemas.microsoft.com/office/drawing/2014/main" id="{0C39DA72-5E9B-46B7-B2B9-45F226BEDAA1}"/>
              </a:ext>
            </a:extLst>
          </p:cNvPr>
          <p:cNvGrpSpPr/>
          <p:nvPr/>
        </p:nvGrpSpPr>
        <p:grpSpPr>
          <a:xfrm>
            <a:off x="3580057" y="2528888"/>
            <a:ext cx="863312" cy="2297352"/>
            <a:chOff x="3287489" y="2163942"/>
            <a:chExt cx="1086901" cy="2892341"/>
          </a:xfrm>
        </p:grpSpPr>
        <p:grpSp>
          <p:nvGrpSpPr>
            <p:cNvPr id="12" name="그룹 11">
              <a:extLst>
                <a:ext uri="{FF2B5EF4-FFF2-40B4-BE49-F238E27FC236}">
                  <a16:creationId xmlns:a16="http://schemas.microsoft.com/office/drawing/2014/main" id="{5172802B-31C9-41A4-8C59-DABFDEA44301}"/>
                </a:ext>
              </a:extLst>
            </p:cNvPr>
            <p:cNvGrpSpPr/>
            <p:nvPr/>
          </p:nvGrpSpPr>
          <p:grpSpPr>
            <a:xfrm>
              <a:off x="3287688" y="2163942"/>
              <a:ext cx="1080000" cy="540000"/>
              <a:chOff x="3901716" y="2304618"/>
              <a:chExt cx="1080000" cy="540000"/>
            </a:xfrm>
          </p:grpSpPr>
          <p:sp>
            <p:nvSpPr>
              <p:cNvPr id="11" name="사각형: 둥근 모서리 10">
                <a:extLst>
                  <a:ext uri="{FF2B5EF4-FFF2-40B4-BE49-F238E27FC236}">
                    <a16:creationId xmlns:a16="http://schemas.microsoft.com/office/drawing/2014/main" id="{C8B466B3-8073-49DE-9B2B-7638B87FB480}"/>
                  </a:ext>
                </a:extLst>
              </p:cNvPr>
              <p:cNvSpPr/>
              <p:nvPr/>
            </p:nvSpPr>
            <p:spPr>
              <a:xfrm>
                <a:off x="3901716" y="2304618"/>
                <a:ext cx="1080000" cy="540000"/>
              </a:xfrm>
              <a:prstGeom prst="roundRect">
                <a:avLst>
                  <a:gd name="adj" fmla="val 0"/>
                </a:avLst>
              </a:prstGeom>
              <a:solidFill>
                <a:srgbClr val="EEF5FB"/>
              </a:solidFill>
              <a:ln w="1270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scene3d>
                  <a:camera prst="orthographicFront"/>
                  <a:lightRig rig="threePt" dir="t"/>
                </a:scene3d>
                <a:sp3d>
                  <a:bevelT w="0" h="6350"/>
                </a:sp3d>
              </a:bodyPr>
              <a:lstStyle/>
              <a:p>
                <a:pPr algn="ctr" fontAlgn="base">
                  <a:spcBef>
                    <a:spcPct val="0"/>
                  </a:spcBef>
                </a:pPr>
                <a:endParaRPr kumimoji="1" lang="ko-KR" altLang="en-US" sz="1050">
                  <a:solidFill>
                    <a:srgbClr val="193EB0"/>
                  </a:solidFill>
                  <a:latin typeface="SamsungOne 700" panose="020B0803030303020204" pitchFamily="34" charset="0"/>
                </a:endParaRPr>
              </a:p>
            </p:txBody>
          </p:sp>
          <p:sp>
            <p:nvSpPr>
              <p:cNvPr id="14" name="TextBox 13">
                <a:extLst>
                  <a:ext uri="{FF2B5EF4-FFF2-40B4-BE49-F238E27FC236}">
                    <a16:creationId xmlns:a16="http://schemas.microsoft.com/office/drawing/2014/main" id="{1CFB6254-C01A-4F51-BE52-60DAD4007F25}"/>
                  </a:ext>
                </a:extLst>
              </p:cNvPr>
              <p:cNvSpPr txBox="1"/>
              <p:nvPr/>
            </p:nvSpPr>
            <p:spPr>
              <a:xfrm>
                <a:off x="3960190" y="2418424"/>
                <a:ext cx="976185" cy="309990"/>
              </a:xfrm>
              <a:prstGeom prst="rect">
                <a:avLst/>
              </a:prstGeom>
              <a:noFill/>
            </p:spPr>
            <p:txBody>
              <a:bodyPr wrap="square" rtlCol="0">
                <a:spAutoFit/>
              </a:bodyPr>
              <a:lstStyle/>
              <a:p>
                <a:pPr algn="ctr" fontAlgn="base">
                  <a:spcBef>
                    <a:spcPct val="0"/>
                  </a:spcBef>
                </a:pPr>
                <a:r>
                  <a:rPr kumimoji="1" lang="en-US" altLang="ko-KR" sz="1000" dirty="0">
                    <a:latin typeface="SamsungOne 700" panose="020B0803030303020204" pitchFamily="34" charset="0"/>
                    <a:ea typeface="SamsungOne 700" panose="020B0803030303020204" pitchFamily="34" charset="0"/>
                  </a:rPr>
                  <a:t>Result #1</a:t>
                </a:r>
                <a:endParaRPr kumimoji="1" lang="ko-KR" altLang="en-US" sz="1000" dirty="0">
                  <a:latin typeface="SamsungOne 700" panose="020B0803030303020204" pitchFamily="34" charset="0"/>
                </a:endParaRPr>
              </a:p>
            </p:txBody>
          </p:sp>
        </p:grpSp>
        <p:grpSp>
          <p:nvGrpSpPr>
            <p:cNvPr id="17" name="그룹 16">
              <a:extLst>
                <a:ext uri="{FF2B5EF4-FFF2-40B4-BE49-F238E27FC236}">
                  <a16:creationId xmlns:a16="http://schemas.microsoft.com/office/drawing/2014/main" id="{637F3A3D-F9EC-4348-82E6-E7F34774FD11}"/>
                </a:ext>
              </a:extLst>
            </p:cNvPr>
            <p:cNvGrpSpPr/>
            <p:nvPr/>
          </p:nvGrpSpPr>
          <p:grpSpPr>
            <a:xfrm>
              <a:off x="3287489" y="2947644"/>
              <a:ext cx="1080000" cy="540000"/>
              <a:chOff x="3901517" y="2304618"/>
              <a:chExt cx="1080000" cy="540000"/>
            </a:xfrm>
          </p:grpSpPr>
          <p:sp>
            <p:nvSpPr>
              <p:cNvPr id="18" name="사각형: 둥근 모서리 17">
                <a:extLst>
                  <a:ext uri="{FF2B5EF4-FFF2-40B4-BE49-F238E27FC236}">
                    <a16:creationId xmlns:a16="http://schemas.microsoft.com/office/drawing/2014/main" id="{FE0D8CC4-E88D-4915-B769-C4A88C906B55}"/>
                  </a:ext>
                </a:extLst>
              </p:cNvPr>
              <p:cNvSpPr/>
              <p:nvPr/>
            </p:nvSpPr>
            <p:spPr>
              <a:xfrm>
                <a:off x="3901517" y="2304618"/>
                <a:ext cx="1080000" cy="540000"/>
              </a:xfrm>
              <a:prstGeom prst="roundRect">
                <a:avLst>
                  <a:gd name="adj" fmla="val 0"/>
                </a:avLst>
              </a:prstGeom>
              <a:solidFill>
                <a:srgbClr val="EEF5FB"/>
              </a:solidFill>
              <a:ln w="1270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scene3d>
                  <a:camera prst="orthographicFront"/>
                  <a:lightRig rig="threePt" dir="t"/>
                </a:scene3d>
                <a:sp3d>
                  <a:bevelT w="0" h="6350"/>
                </a:sp3d>
              </a:bodyPr>
              <a:lstStyle/>
              <a:p>
                <a:pPr algn="ctr" fontAlgn="base">
                  <a:spcBef>
                    <a:spcPct val="0"/>
                  </a:spcBef>
                </a:pPr>
                <a:endParaRPr kumimoji="1" lang="ko-KR" altLang="en-US" sz="1050">
                  <a:solidFill>
                    <a:srgbClr val="193EB0"/>
                  </a:solidFill>
                  <a:latin typeface="SamsungOne 700" panose="020B0803030303020204" pitchFamily="34" charset="0"/>
                </a:endParaRPr>
              </a:p>
            </p:txBody>
          </p:sp>
          <p:sp>
            <p:nvSpPr>
              <p:cNvPr id="19" name="TextBox 18">
                <a:extLst>
                  <a:ext uri="{FF2B5EF4-FFF2-40B4-BE49-F238E27FC236}">
                    <a16:creationId xmlns:a16="http://schemas.microsoft.com/office/drawing/2014/main" id="{4BA1C8FA-3042-44C2-9E36-BB548D381117}"/>
                  </a:ext>
                </a:extLst>
              </p:cNvPr>
              <p:cNvSpPr txBox="1"/>
              <p:nvPr/>
            </p:nvSpPr>
            <p:spPr>
              <a:xfrm>
                <a:off x="3923988" y="2418424"/>
                <a:ext cx="1035058" cy="309989"/>
              </a:xfrm>
              <a:prstGeom prst="rect">
                <a:avLst/>
              </a:prstGeom>
              <a:noFill/>
            </p:spPr>
            <p:txBody>
              <a:bodyPr wrap="square" rtlCol="0">
                <a:spAutoFit/>
              </a:bodyPr>
              <a:lstStyle/>
              <a:p>
                <a:pPr algn="ctr" fontAlgn="base">
                  <a:spcBef>
                    <a:spcPct val="0"/>
                  </a:spcBef>
                </a:pPr>
                <a:r>
                  <a:rPr kumimoji="1" lang="en-US" altLang="ko-KR" sz="1000" dirty="0">
                    <a:latin typeface="SamsungOne 700" panose="020B0803030303020204" pitchFamily="34" charset="0"/>
                    <a:ea typeface="SamsungOne 700" panose="020B0803030303020204" pitchFamily="34" charset="0"/>
                  </a:rPr>
                  <a:t>Result #2</a:t>
                </a:r>
                <a:endParaRPr kumimoji="1" lang="ko-KR" altLang="en-US" sz="1000" dirty="0">
                  <a:latin typeface="SamsungOne 700" panose="020B0803030303020204" pitchFamily="34" charset="0"/>
                </a:endParaRPr>
              </a:p>
            </p:txBody>
          </p:sp>
        </p:grpSp>
        <p:grpSp>
          <p:nvGrpSpPr>
            <p:cNvPr id="20" name="그룹 19">
              <a:extLst>
                <a:ext uri="{FF2B5EF4-FFF2-40B4-BE49-F238E27FC236}">
                  <a16:creationId xmlns:a16="http://schemas.microsoft.com/office/drawing/2014/main" id="{BCF536E5-D6AA-4368-A666-FB7472CCB6A6}"/>
                </a:ext>
              </a:extLst>
            </p:cNvPr>
            <p:cNvGrpSpPr/>
            <p:nvPr/>
          </p:nvGrpSpPr>
          <p:grpSpPr>
            <a:xfrm>
              <a:off x="3287489" y="3732581"/>
              <a:ext cx="1080000" cy="540000"/>
              <a:chOff x="3901517" y="2304618"/>
              <a:chExt cx="1080000" cy="540000"/>
            </a:xfrm>
          </p:grpSpPr>
          <p:sp>
            <p:nvSpPr>
              <p:cNvPr id="21" name="사각형: 둥근 모서리 20">
                <a:extLst>
                  <a:ext uri="{FF2B5EF4-FFF2-40B4-BE49-F238E27FC236}">
                    <a16:creationId xmlns:a16="http://schemas.microsoft.com/office/drawing/2014/main" id="{96A74D7C-C9AD-458E-A204-B9C4E35CFDD1}"/>
                  </a:ext>
                </a:extLst>
              </p:cNvPr>
              <p:cNvSpPr/>
              <p:nvPr/>
            </p:nvSpPr>
            <p:spPr>
              <a:xfrm>
                <a:off x="3901517" y="2304618"/>
                <a:ext cx="1080000" cy="540000"/>
              </a:xfrm>
              <a:prstGeom prst="roundRect">
                <a:avLst>
                  <a:gd name="adj" fmla="val 0"/>
                </a:avLst>
              </a:prstGeom>
              <a:solidFill>
                <a:srgbClr val="EEF5FB"/>
              </a:solidFill>
              <a:ln w="1270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scene3d>
                  <a:camera prst="orthographicFront"/>
                  <a:lightRig rig="threePt" dir="t"/>
                </a:scene3d>
                <a:sp3d>
                  <a:bevelT w="0" h="6350"/>
                </a:sp3d>
              </a:bodyPr>
              <a:lstStyle/>
              <a:p>
                <a:pPr algn="ctr" fontAlgn="base">
                  <a:spcBef>
                    <a:spcPct val="0"/>
                  </a:spcBef>
                </a:pPr>
                <a:endParaRPr kumimoji="1" lang="ko-KR" altLang="en-US" sz="1050">
                  <a:solidFill>
                    <a:srgbClr val="193EB0"/>
                  </a:solidFill>
                  <a:latin typeface="SamsungOne 700" panose="020B0803030303020204" pitchFamily="34" charset="0"/>
                </a:endParaRPr>
              </a:p>
            </p:txBody>
          </p:sp>
          <p:sp>
            <p:nvSpPr>
              <p:cNvPr id="22" name="TextBox 21">
                <a:extLst>
                  <a:ext uri="{FF2B5EF4-FFF2-40B4-BE49-F238E27FC236}">
                    <a16:creationId xmlns:a16="http://schemas.microsoft.com/office/drawing/2014/main" id="{1B54DF64-51DB-47FC-A95E-40E77270DDFF}"/>
                  </a:ext>
                </a:extLst>
              </p:cNvPr>
              <p:cNvSpPr txBox="1"/>
              <p:nvPr/>
            </p:nvSpPr>
            <p:spPr>
              <a:xfrm>
                <a:off x="3923988" y="2418424"/>
                <a:ext cx="1035058" cy="309989"/>
              </a:xfrm>
              <a:prstGeom prst="rect">
                <a:avLst/>
              </a:prstGeom>
              <a:noFill/>
            </p:spPr>
            <p:txBody>
              <a:bodyPr wrap="square" rtlCol="0">
                <a:spAutoFit/>
              </a:bodyPr>
              <a:lstStyle/>
              <a:p>
                <a:pPr algn="ctr" fontAlgn="base">
                  <a:spcBef>
                    <a:spcPct val="0"/>
                  </a:spcBef>
                </a:pPr>
                <a:r>
                  <a:rPr kumimoji="1" lang="en-US" altLang="ko-KR" sz="1000" dirty="0">
                    <a:latin typeface="SamsungOne 700" panose="020B0803030303020204" pitchFamily="34" charset="0"/>
                    <a:ea typeface="SamsungOne 700" panose="020B0803030303020204" pitchFamily="34" charset="0"/>
                  </a:rPr>
                  <a:t>Result #3</a:t>
                </a:r>
                <a:endParaRPr kumimoji="1" lang="ko-KR" altLang="en-US" sz="1000" dirty="0">
                  <a:latin typeface="SamsungOne 700" panose="020B0803030303020204" pitchFamily="34" charset="0"/>
                </a:endParaRPr>
              </a:p>
            </p:txBody>
          </p:sp>
        </p:grpSp>
        <p:grpSp>
          <p:nvGrpSpPr>
            <p:cNvPr id="23" name="그룹 22">
              <a:extLst>
                <a:ext uri="{FF2B5EF4-FFF2-40B4-BE49-F238E27FC236}">
                  <a16:creationId xmlns:a16="http://schemas.microsoft.com/office/drawing/2014/main" id="{D1119E4B-B777-460D-8F24-2862E055486E}"/>
                </a:ext>
              </a:extLst>
            </p:cNvPr>
            <p:cNvGrpSpPr/>
            <p:nvPr/>
          </p:nvGrpSpPr>
          <p:grpSpPr>
            <a:xfrm>
              <a:off x="3294390" y="4516283"/>
              <a:ext cx="1080000" cy="540000"/>
              <a:chOff x="3901716" y="2304618"/>
              <a:chExt cx="1080000" cy="540000"/>
            </a:xfrm>
          </p:grpSpPr>
          <p:sp>
            <p:nvSpPr>
              <p:cNvPr id="24" name="사각형: 둥근 모서리 23">
                <a:extLst>
                  <a:ext uri="{FF2B5EF4-FFF2-40B4-BE49-F238E27FC236}">
                    <a16:creationId xmlns:a16="http://schemas.microsoft.com/office/drawing/2014/main" id="{A515FDF0-5943-4089-A9BF-3D191E8B59C6}"/>
                  </a:ext>
                </a:extLst>
              </p:cNvPr>
              <p:cNvSpPr/>
              <p:nvPr/>
            </p:nvSpPr>
            <p:spPr>
              <a:xfrm>
                <a:off x="3901716" y="2304618"/>
                <a:ext cx="1080000" cy="540000"/>
              </a:xfrm>
              <a:prstGeom prst="roundRect">
                <a:avLst>
                  <a:gd name="adj" fmla="val 0"/>
                </a:avLst>
              </a:prstGeom>
              <a:solidFill>
                <a:schemeClr val="accent1">
                  <a:alpha val="5000"/>
                </a:schemeClr>
              </a:solidFill>
              <a:ln>
                <a:solidFill>
                  <a:schemeClr val="accent1">
                    <a:shade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693A3A70-EB05-419F-80A5-B9E18C26C478}"/>
                      </a:ext>
                    </a:extLst>
                  </p:cNvPr>
                  <p:cNvSpPr txBox="1"/>
                  <p:nvPr/>
                </p:nvSpPr>
                <p:spPr>
                  <a:xfrm>
                    <a:off x="4005929" y="2418425"/>
                    <a:ext cx="871573" cy="329364"/>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ko-KR" altLang="en-US" sz="1050" i="1">
                              <a:solidFill>
                                <a:schemeClr val="bg1">
                                  <a:lumMod val="50000"/>
                                </a:schemeClr>
                              </a:solidFill>
                              <a:latin typeface="Cambria Math" panose="02040503050406030204" pitchFamily="18" charset="0"/>
                              <a:cs typeface="Times New Roman" panose="02020603050405020304" pitchFamily="18" charset="0"/>
                            </a:rPr>
                            <m:t>⋯⋯</m:t>
                          </m:r>
                        </m:oMath>
                      </m:oMathPara>
                    </a14:m>
                    <a:endParaRPr lang="ko-KR" altLang="en-US" sz="1050" dirty="0">
                      <a:solidFill>
                        <a:schemeClr val="bg1">
                          <a:lumMod val="50000"/>
                        </a:schemeClr>
                      </a:solidFill>
                      <a:latin typeface="Times New Roman" panose="02020603050405020304" pitchFamily="18" charset="0"/>
                      <a:cs typeface="Times New Roman" panose="02020603050405020304" pitchFamily="18" charset="0"/>
                    </a:endParaRPr>
                  </a:p>
                </p:txBody>
              </p:sp>
            </mc:Choice>
            <mc:Fallback xmlns="">
              <p:sp>
                <p:nvSpPr>
                  <p:cNvPr id="25" name="TextBox 24">
                    <a:extLst>
                      <a:ext uri="{FF2B5EF4-FFF2-40B4-BE49-F238E27FC236}">
                        <a16:creationId xmlns:a16="http://schemas.microsoft.com/office/drawing/2014/main" xmlns:a14="http://schemas.microsoft.com/office/drawing/2010/main" xmlns="" id="{693A3A70-EB05-419F-80A5-B9E18C26C478}"/>
                      </a:ext>
                    </a:extLst>
                  </p:cNvPr>
                  <p:cNvSpPr txBox="1">
                    <a:spLocks noRot="1" noChangeAspect="1" noMove="1" noResize="1" noEditPoints="1" noAdjustHandles="1" noChangeArrowheads="1" noChangeShapeType="1" noTextEdit="1"/>
                  </p:cNvSpPr>
                  <p:nvPr/>
                </p:nvSpPr>
                <p:spPr>
                  <a:xfrm>
                    <a:off x="4005929" y="2418425"/>
                    <a:ext cx="871573" cy="329364"/>
                  </a:xfrm>
                  <a:prstGeom prst="rect">
                    <a:avLst/>
                  </a:prstGeom>
                  <a:blipFill rotWithShape="0">
                    <a:blip r:embed="rId3"/>
                    <a:stretch>
                      <a:fillRect/>
                    </a:stretch>
                  </a:blipFill>
                </p:spPr>
                <p:txBody>
                  <a:bodyPr/>
                  <a:lstStyle/>
                  <a:p>
                    <a:r>
                      <a:rPr lang="ko-KR" altLang="en-US">
                        <a:noFill/>
                      </a:rPr>
                      <a:t> </a:t>
                    </a:r>
                  </a:p>
                </p:txBody>
              </p:sp>
            </mc:Fallback>
          </mc:AlternateContent>
        </p:grpSp>
      </p:grpSp>
      <p:sp>
        <p:nvSpPr>
          <p:cNvPr id="80" name="TextBox 79">
            <a:extLst>
              <a:ext uri="{FF2B5EF4-FFF2-40B4-BE49-F238E27FC236}">
                <a16:creationId xmlns:a16="http://schemas.microsoft.com/office/drawing/2014/main" id="{B512CC49-4F7C-49B4-A01D-59D549BFB881}"/>
              </a:ext>
            </a:extLst>
          </p:cNvPr>
          <p:cNvSpPr txBox="1"/>
          <p:nvPr/>
        </p:nvSpPr>
        <p:spPr>
          <a:xfrm>
            <a:off x="1653886" y="4991838"/>
            <a:ext cx="2150658" cy="307777"/>
          </a:xfrm>
          <a:prstGeom prst="rect">
            <a:avLst/>
          </a:prstGeom>
        </p:spPr>
        <p:txBody>
          <a:bodyPr wrap="square" rtlCol="0">
            <a:spAutoFit/>
          </a:bodyPr>
          <a:lstStyle/>
          <a:p>
            <a:pPr algn="ctr"/>
            <a:r>
              <a:rPr lang="en-US" altLang="ko-KR" sz="1400" dirty="0">
                <a:solidFill>
                  <a:srgbClr val="193EB0"/>
                </a:solidFill>
                <a:latin typeface="SamsungOne 700" panose="020B0803030303020204" pitchFamily="34" charset="0"/>
                <a:ea typeface="SamsungOne 700" panose="020B0803030303020204" pitchFamily="34" charset="0"/>
              </a:rPr>
              <a:t>Deductive reasoning</a:t>
            </a:r>
            <a:endParaRPr lang="ko-KR" altLang="en-US" sz="1400" dirty="0">
              <a:solidFill>
                <a:srgbClr val="193EB0"/>
              </a:solidFill>
              <a:latin typeface="SamsungOne 700" panose="020B0803030303020204" pitchFamily="34" charset="0"/>
            </a:endParaRPr>
          </a:p>
        </p:txBody>
      </p:sp>
      <p:sp>
        <p:nvSpPr>
          <p:cNvPr id="60" name="직사각형 59">
            <a:extLst>
              <a:ext uri="{FF2B5EF4-FFF2-40B4-BE49-F238E27FC236}">
                <a16:creationId xmlns:a16="http://schemas.microsoft.com/office/drawing/2014/main" id="{9EBB8A07-A33C-49F1-A093-FA0109E0D8D3}"/>
              </a:ext>
            </a:extLst>
          </p:cNvPr>
          <p:cNvSpPr/>
          <p:nvPr/>
        </p:nvSpPr>
        <p:spPr>
          <a:xfrm>
            <a:off x="558800" y="525055"/>
            <a:ext cx="8640960"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atinLnBrk="0"/>
            <a:r>
              <a:rPr lang="en-US" altLang="ko-KR" sz="1600" dirty="0">
                <a:solidFill>
                  <a:schemeClr val="bg1">
                    <a:lumMod val="95000"/>
                  </a:schemeClr>
                </a:solidFill>
                <a:latin typeface="SamsungOne 700" panose="020B0803030303020204" pitchFamily="34" charset="0"/>
                <a:ea typeface="SamsungOne 700" panose="020B0803030303020204" pitchFamily="34" charset="0"/>
              </a:rPr>
              <a:t>UNIT 6. </a:t>
            </a:r>
            <a:br>
              <a:rPr lang="en-US" altLang="ko-KR" dirty="0">
                <a:solidFill>
                  <a:schemeClr val="bg1">
                    <a:lumMod val="95000"/>
                  </a:schemeClr>
                </a:solidFill>
                <a:latin typeface="SamsungOne 700" panose="020B0803030303020204" pitchFamily="34" charset="0"/>
                <a:ea typeface="SamsungOne 700" panose="020B0803030303020204" pitchFamily="34" charset="0"/>
              </a:rPr>
            </a:br>
            <a:r>
              <a:rPr lang="en-US" altLang="ko-KR" sz="2000" dirty="0">
                <a:solidFill>
                  <a:schemeClr val="bg1">
                    <a:lumMod val="95000"/>
                  </a:schemeClr>
                </a:solidFill>
                <a:latin typeface="SamsungOne 700" panose="020B0803030303020204" pitchFamily="34" charset="0"/>
                <a:ea typeface="SamsungOne 700" panose="020B0803030303020204" pitchFamily="34" charset="0"/>
              </a:rPr>
              <a:t>6.7. </a:t>
            </a:r>
            <a:r>
              <a:rPr lang="en-US" altLang="ko-KR" sz="2000" dirty="0">
                <a:solidFill>
                  <a:schemeClr val="bg1">
                    <a:lumMod val="95000"/>
                  </a:schemeClr>
                </a:solidFill>
                <a:latin typeface="SamsungOne 400" panose="020B0503030303020204" pitchFamily="34" charset="0"/>
                <a:ea typeface="SamsungOne 400" panose="020B0503030303020204" pitchFamily="34" charset="0"/>
              </a:rPr>
              <a:t>Topic Modeling</a:t>
            </a:r>
          </a:p>
        </p:txBody>
      </p:sp>
      <p:sp>
        <p:nvSpPr>
          <p:cNvPr id="62" name="직사각형 61">
            <a:extLst>
              <a:ext uri="{FF2B5EF4-FFF2-40B4-BE49-F238E27FC236}">
                <a16:creationId xmlns:a16="http://schemas.microsoft.com/office/drawing/2014/main" id="{DC260D3A-6D95-40D4-91BB-C67D804E859E}"/>
              </a:ext>
            </a:extLst>
          </p:cNvPr>
          <p:cNvSpPr/>
          <p:nvPr/>
        </p:nvSpPr>
        <p:spPr>
          <a:xfrm>
            <a:off x="546895" y="1528482"/>
            <a:ext cx="8797130"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atinLnBrk="0"/>
            <a:r>
              <a:rPr lang="en-US" altLang="ko-KR" sz="3200" dirty="0">
                <a:solidFill>
                  <a:schemeClr val="tx1">
                    <a:lumMod val="95000"/>
                    <a:lumOff val="5000"/>
                  </a:schemeClr>
                </a:solidFill>
                <a:latin typeface="Samsung Sharp Sans" pitchFamily="2" charset="0"/>
                <a:ea typeface="Samsung Sharp Sans" pitchFamily="2" charset="0"/>
                <a:cs typeface="Samsung Sharp Sans" pitchFamily="2" charset="0"/>
              </a:rPr>
              <a:t>Latent Dirichlet Allocation (LDA) (2/10)</a:t>
            </a:r>
          </a:p>
        </p:txBody>
      </p:sp>
      <p:grpSp>
        <p:nvGrpSpPr>
          <p:cNvPr id="63" name="그룹 62">
            <a:extLst>
              <a:ext uri="{FF2B5EF4-FFF2-40B4-BE49-F238E27FC236}">
                <a16:creationId xmlns:a16="http://schemas.microsoft.com/office/drawing/2014/main" id="{C72E10A1-B80F-4257-9492-980AE7ECA363}"/>
              </a:ext>
            </a:extLst>
          </p:cNvPr>
          <p:cNvGrpSpPr/>
          <p:nvPr/>
        </p:nvGrpSpPr>
        <p:grpSpPr>
          <a:xfrm>
            <a:off x="558800" y="2232686"/>
            <a:ext cx="8785225" cy="215444"/>
            <a:chOff x="1027113" y="2045625"/>
            <a:chExt cx="8785225" cy="215444"/>
          </a:xfrm>
        </p:grpSpPr>
        <p:sp>
          <p:nvSpPr>
            <p:cNvPr id="64" name="직사각형 63">
              <a:extLst>
                <a:ext uri="{FF2B5EF4-FFF2-40B4-BE49-F238E27FC236}">
                  <a16:creationId xmlns:a16="http://schemas.microsoft.com/office/drawing/2014/main" id="{3DC45682-4DE8-435A-8C35-2CD0AEB35B0E}"/>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latinLnBrk="0"/>
              <a:endParaRPr lang="ko-KR" altLang="en-US"/>
            </a:p>
          </p:txBody>
        </p:sp>
        <p:sp>
          <p:nvSpPr>
            <p:cNvPr id="65" name="직사각형 64">
              <a:extLst>
                <a:ext uri="{FF2B5EF4-FFF2-40B4-BE49-F238E27FC236}">
                  <a16:creationId xmlns:a16="http://schemas.microsoft.com/office/drawing/2014/main" id="{64F639B2-CD0D-4E78-87D7-7A006D467DA0}"/>
                </a:ext>
              </a:extLst>
            </p:cNvPr>
            <p:cNvSpPr/>
            <p:nvPr/>
          </p:nvSpPr>
          <p:spPr>
            <a:xfrm>
              <a:off x="1179513" y="204562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atinLnBrk="0">
                <a:spcAft>
                  <a:spcPts val="600"/>
                </a:spcAft>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Deductive reasoning vs Inductive reasoning:</a:t>
              </a:r>
            </a:p>
          </p:txBody>
        </p:sp>
      </p:grpSp>
      <p:sp>
        <p:nvSpPr>
          <p:cNvPr id="72" name="Rectangle 12">
            <a:extLst>
              <a:ext uri="{FF2B5EF4-FFF2-40B4-BE49-F238E27FC236}">
                <a16:creationId xmlns:a16="http://schemas.microsoft.com/office/drawing/2014/main" id="{92575782-4FBF-46DB-AC08-9866BECEC65B}"/>
              </a:ext>
            </a:extLst>
          </p:cNvPr>
          <p:cNvSpPr/>
          <p:nvPr/>
        </p:nvSpPr>
        <p:spPr>
          <a:xfrm>
            <a:off x="711201" y="5524741"/>
            <a:ext cx="8632824"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In an inductive reasoning, the results are observed and the causes are hidden.</a:t>
            </a:r>
          </a:p>
        </p:txBody>
      </p:sp>
      <p:sp>
        <p:nvSpPr>
          <p:cNvPr id="77" name="타원 76">
            <a:extLst>
              <a:ext uri="{FF2B5EF4-FFF2-40B4-BE49-F238E27FC236}">
                <a16:creationId xmlns:a16="http://schemas.microsoft.com/office/drawing/2014/main" id="{526B0133-7DBD-43D3-B6EE-3626D7119F63}"/>
              </a:ext>
            </a:extLst>
          </p:cNvPr>
          <p:cNvSpPr/>
          <p:nvPr/>
        </p:nvSpPr>
        <p:spPr>
          <a:xfrm>
            <a:off x="1324909" y="3204010"/>
            <a:ext cx="857831" cy="857831"/>
          </a:xfrm>
          <a:prstGeom prst="ellipse">
            <a:avLst/>
          </a:prstGeom>
          <a:solidFill>
            <a:srgbClr val="FF0000">
              <a:alpha val="10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latin typeface="SamsungOne 700" panose="020B0803030303020204" pitchFamily="34" charset="0"/>
                <a:ea typeface="SamsungOne 700" panose="020B0803030303020204" pitchFamily="34" charset="0"/>
              </a:rPr>
              <a:t>case</a:t>
            </a:r>
            <a:endParaRPr lang="ko-KR" altLang="en-US" sz="1200" dirty="0">
              <a:solidFill>
                <a:schemeClr val="tx1"/>
              </a:solidFill>
              <a:latin typeface="SamsungOne 700" panose="020B0803030303020204" pitchFamily="34" charset="0"/>
            </a:endParaRPr>
          </a:p>
        </p:txBody>
      </p:sp>
      <p:cxnSp>
        <p:nvCxnSpPr>
          <p:cNvPr id="78" name="직선 화살표 연결선 77">
            <a:extLst>
              <a:ext uri="{FF2B5EF4-FFF2-40B4-BE49-F238E27FC236}">
                <a16:creationId xmlns:a16="http://schemas.microsoft.com/office/drawing/2014/main" id="{29D6988A-602D-4260-B127-2A0E9410F456}"/>
              </a:ext>
            </a:extLst>
          </p:cNvPr>
          <p:cNvCxnSpPr>
            <a:cxnSpLocks/>
            <a:stCxn id="77" idx="6"/>
            <a:endCxn id="11" idx="1"/>
          </p:cNvCxnSpPr>
          <p:nvPr/>
        </p:nvCxnSpPr>
        <p:spPr>
          <a:xfrm flipV="1">
            <a:off x="2182740" y="2743346"/>
            <a:ext cx="1397475" cy="889580"/>
          </a:xfrm>
          <a:prstGeom prst="straightConnector1">
            <a:avLst/>
          </a:prstGeom>
          <a:ln w="9525">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4" name="직선 화살표 연결선 83">
            <a:extLst>
              <a:ext uri="{FF2B5EF4-FFF2-40B4-BE49-F238E27FC236}">
                <a16:creationId xmlns:a16="http://schemas.microsoft.com/office/drawing/2014/main" id="{E7414938-87D6-466E-A432-B71852B0A3BD}"/>
              </a:ext>
            </a:extLst>
          </p:cNvPr>
          <p:cNvCxnSpPr>
            <a:cxnSpLocks/>
            <a:stCxn id="77" idx="6"/>
            <a:endCxn id="19" idx="1"/>
          </p:cNvCxnSpPr>
          <p:nvPr/>
        </p:nvCxnSpPr>
        <p:spPr>
          <a:xfrm flipV="1">
            <a:off x="2182740" y="3364879"/>
            <a:ext cx="1415165" cy="268047"/>
          </a:xfrm>
          <a:prstGeom prst="straightConnector1">
            <a:avLst/>
          </a:prstGeom>
          <a:ln w="9525">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5" name="직선 화살표 연결선 84">
            <a:extLst>
              <a:ext uri="{FF2B5EF4-FFF2-40B4-BE49-F238E27FC236}">
                <a16:creationId xmlns:a16="http://schemas.microsoft.com/office/drawing/2014/main" id="{17F79726-4028-4EB5-98D9-A14AFEA2A913}"/>
              </a:ext>
            </a:extLst>
          </p:cNvPr>
          <p:cNvCxnSpPr>
            <a:cxnSpLocks/>
            <a:stCxn id="77" idx="6"/>
            <a:endCxn id="22" idx="1"/>
          </p:cNvCxnSpPr>
          <p:nvPr/>
        </p:nvCxnSpPr>
        <p:spPr>
          <a:xfrm>
            <a:off x="2182740" y="3632926"/>
            <a:ext cx="1415165" cy="355419"/>
          </a:xfrm>
          <a:prstGeom prst="straightConnector1">
            <a:avLst/>
          </a:prstGeom>
          <a:ln w="9525">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6" name="직선 화살표 연결선 85">
            <a:extLst>
              <a:ext uri="{FF2B5EF4-FFF2-40B4-BE49-F238E27FC236}">
                <a16:creationId xmlns:a16="http://schemas.microsoft.com/office/drawing/2014/main" id="{454295CA-8811-44E0-BBAE-3BF7518D58D7}"/>
              </a:ext>
            </a:extLst>
          </p:cNvPr>
          <p:cNvCxnSpPr>
            <a:cxnSpLocks/>
            <a:stCxn id="77" idx="6"/>
            <a:endCxn id="24" idx="1"/>
          </p:cNvCxnSpPr>
          <p:nvPr/>
        </p:nvCxnSpPr>
        <p:spPr>
          <a:xfrm>
            <a:off x="2182740" y="3632926"/>
            <a:ext cx="1402798" cy="978856"/>
          </a:xfrm>
          <a:prstGeom prst="straightConnector1">
            <a:avLst/>
          </a:prstGeom>
          <a:ln w="9525">
            <a:solidFill>
              <a:schemeClr val="bg1">
                <a:lumMod val="65000"/>
                <a:alpha val="7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90" name="TextBox 89">
            <a:extLst>
              <a:ext uri="{FF2B5EF4-FFF2-40B4-BE49-F238E27FC236}">
                <a16:creationId xmlns:a16="http://schemas.microsoft.com/office/drawing/2014/main" id="{FA86ECB7-4094-4CD2-BB71-E980337B3CE5}"/>
              </a:ext>
            </a:extLst>
          </p:cNvPr>
          <p:cNvSpPr txBox="1"/>
          <p:nvPr/>
        </p:nvSpPr>
        <p:spPr>
          <a:xfrm>
            <a:off x="6514509" y="4991838"/>
            <a:ext cx="2150658" cy="307777"/>
          </a:xfrm>
          <a:prstGeom prst="rect">
            <a:avLst/>
          </a:prstGeom>
        </p:spPr>
        <p:txBody>
          <a:bodyPr wrap="square" rtlCol="0">
            <a:spAutoFit/>
          </a:bodyPr>
          <a:lstStyle/>
          <a:p>
            <a:pPr algn="ctr"/>
            <a:r>
              <a:rPr lang="en-US" altLang="ko-KR" sz="1400" dirty="0">
                <a:solidFill>
                  <a:srgbClr val="193EB0"/>
                </a:solidFill>
                <a:latin typeface="SamsungOne 700" panose="020B0803030303020204" pitchFamily="34" charset="0"/>
                <a:ea typeface="SamsungOne 700" panose="020B0803030303020204" pitchFamily="34" charset="0"/>
              </a:rPr>
              <a:t>Inductive reasoning</a:t>
            </a:r>
          </a:p>
        </p:txBody>
      </p:sp>
      <p:grpSp>
        <p:nvGrpSpPr>
          <p:cNvPr id="91" name="그룹 90">
            <a:extLst>
              <a:ext uri="{FF2B5EF4-FFF2-40B4-BE49-F238E27FC236}">
                <a16:creationId xmlns:a16="http://schemas.microsoft.com/office/drawing/2014/main" id="{723BA427-5919-40E1-9F13-0C81AC7EB7C3}"/>
              </a:ext>
            </a:extLst>
          </p:cNvPr>
          <p:cNvGrpSpPr/>
          <p:nvPr/>
        </p:nvGrpSpPr>
        <p:grpSpPr>
          <a:xfrm>
            <a:off x="8480714" y="2528888"/>
            <a:ext cx="857989" cy="2142422"/>
            <a:chOff x="3287489" y="2163942"/>
            <a:chExt cx="1080199" cy="2697286"/>
          </a:xfrm>
        </p:grpSpPr>
        <p:grpSp>
          <p:nvGrpSpPr>
            <p:cNvPr id="92" name="그룹 91">
              <a:extLst>
                <a:ext uri="{FF2B5EF4-FFF2-40B4-BE49-F238E27FC236}">
                  <a16:creationId xmlns:a16="http://schemas.microsoft.com/office/drawing/2014/main" id="{D59CFA31-0800-4B2F-94B3-3C532969E1A8}"/>
                </a:ext>
              </a:extLst>
            </p:cNvPr>
            <p:cNvGrpSpPr/>
            <p:nvPr/>
          </p:nvGrpSpPr>
          <p:grpSpPr>
            <a:xfrm>
              <a:off x="3287688" y="2163942"/>
              <a:ext cx="1080000" cy="540000"/>
              <a:chOff x="3901716" y="2304618"/>
              <a:chExt cx="1080000" cy="540000"/>
            </a:xfrm>
          </p:grpSpPr>
          <p:sp>
            <p:nvSpPr>
              <p:cNvPr id="102" name="사각형: 둥근 모서리 101">
                <a:extLst>
                  <a:ext uri="{FF2B5EF4-FFF2-40B4-BE49-F238E27FC236}">
                    <a16:creationId xmlns:a16="http://schemas.microsoft.com/office/drawing/2014/main" id="{2522EEFE-73B1-49D1-9CD6-B28ABCFA9139}"/>
                  </a:ext>
                </a:extLst>
              </p:cNvPr>
              <p:cNvSpPr/>
              <p:nvPr/>
            </p:nvSpPr>
            <p:spPr>
              <a:xfrm>
                <a:off x="3901716" y="2304618"/>
                <a:ext cx="1080000" cy="540000"/>
              </a:xfrm>
              <a:prstGeom prst="roundRect">
                <a:avLst>
                  <a:gd name="adj" fmla="val 0"/>
                </a:avLst>
              </a:prstGeom>
              <a:solidFill>
                <a:srgbClr val="EEF5FB"/>
              </a:solidFill>
              <a:ln w="1270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scene3d>
                  <a:camera prst="orthographicFront"/>
                  <a:lightRig rig="threePt" dir="t"/>
                </a:scene3d>
                <a:sp3d>
                  <a:bevelT w="0" h="6350"/>
                </a:sp3d>
              </a:bodyPr>
              <a:lstStyle/>
              <a:p>
                <a:pPr algn="ctr" fontAlgn="base">
                  <a:spcBef>
                    <a:spcPct val="0"/>
                  </a:spcBef>
                </a:pPr>
                <a:endParaRPr kumimoji="1" lang="ko-KR" altLang="en-US" sz="1050">
                  <a:solidFill>
                    <a:srgbClr val="193EB0"/>
                  </a:solidFill>
                  <a:latin typeface="SamsungOne 700" panose="020B0803030303020204" pitchFamily="34" charset="0"/>
                </a:endParaRPr>
              </a:p>
            </p:txBody>
          </p:sp>
          <p:sp>
            <p:nvSpPr>
              <p:cNvPr id="103" name="TextBox 102">
                <a:extLst>
                  <a:ext uri="{FF2B5EF4-FFF2-40B4-BE49-F238E27FC236}">
                    <a16:creationId xmlns:a16="http://schemas.microsoft.com/office/drawing/2014/main" id="{662CFE58-2AE5-4469-9D3E-21941C48B14F}"/>
                  </a:ext>
                </a:extLst>
              </p:cNvPr>
              <p:cNvSpPr txBox="1"/>
              <p:nvPr/>
            </p:nvSpPr>
            <p:spPr>
              <a:xfrm>
                <a:off x="3960190" y="2418424"/>
                <a:ext cx="976185" cy="309990"/>
              </a:xfrm>
              <a:prstGeom prst="rect">
                <a:avLst/>
              </a:prstGeom>
              <a:noFill/>
            </p:spPr>
            <p:txBody>
              <a:bodyPr wrap="square" rtlCol="0">
                <a:spAutoFit/>
              </a:bodyPr>
              <a:lstStyle/>
              <a:p>
                <a:pPr algn="ctr" fontAlgn="base">
                  <a:spcBef>
                    <a:spcPct val="0"/>
                  </a:spcBef>
                </a:pPr>
                <a:r>
                  <a:rPr kumimoji="1" lang="en-US" altLang="ko-KR" sz="1000" dirty="0">
                    <a:latin typeface="SamsungOne 700" panose="020B0803030303020204" pitchFamily="34" charset="0"/>
                    <a:ea typeface="SamsungOne 700" panose="020B0803030303020204" pitchFamily="34" charset="0"/>
                  </a:rPr>
                  <a:t>Result #1</a:t>
                </a:r>
                <a:endParaRPr kumimoji="1" lang="ko-KR" altLang="en-US" sz="1000" dirty="0">
                  <a:latin typeface="SamsungOne 700" panose="020B0803030303020204" pitchFamily="34" charset="0"/>
                </a:endParaRPr>
              </a:p>
            </p:txBody>
          </p:sp>
        </p:grpSp>
        <p:grpSp>
          <p:nvGrpSpPr>
            <p:cNvPr id="93" name="그룹 92">
              <a:extLst>
                <a:ext uri="{FF2B5EF4-FFF2-40B4-BE49-F238E27FC236}">
                  <a16:creationId xmlns:a16="http://schemas.microsoft.com/office/drawing/2014/main" id="{05BE8A1A-7A5D-4C13-9C07-C6E712AE4999}"/>
                </a:ext>
              </a:extLst>
            </p:cNvPr>
            <p:cNvGrpSpPr/>
            <p:nvPr/>
          </p:nvGrpSpPr>
          <p:grpSpPr>
            <a:xfrm>
              <a:off x="3287489" y="3270195"/>
              <a:ext cx="1080000" cy="540000"/>
              <a:chOff x="3901517" y="2627169"/>
              <a:chExt cx="1080000" cy="540000"/>
            </a:xfrm>
          </p:grpSpPr>
          <p:sp>
            <p:nvSpPr>
              <p:cNvPr id="100" name="사각형: 둥근 모서리 99">
                <a:extLst>
                  <a:ext uri="{FF2B5EF4-FFF2-40B4-BE49-F238E27FC236}">
                    <a16:creationId xmlns:a16="http://schemas.microsoft.com/office/drawing/2014/main" id="{5628917A-25C3-4E3F-859F-D02B02A8BD2D}"/>
                  </a:ext>
                </a:extLst>
              </p:cNvPr>
              <p:cNvSpPr/>
              <p:nvPr/>
            </p:nvSpPr>
            <p:spPr>
              <a:xfrm>
                <a:off x="3901517" y="2627169"/>
                <a:ext cx="1080000" cy="540000"/>
              </a:xfrm>
              <a:prstGeom prst="roundRect">
                <a:avLst>
                  <a:gd name="adj" fmla="val 0"/>
                </a:avLst>
              </a:prstGeom>
              <a:solidFill>
                <a:srgbClr val="EEF5FB"/>
              </a:solidFill>
              <a:ln w="1270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scene3d>
                  <a:camera prst="orthographicFront"/>
                  <a:lightRig rig="threePt" dir="t"/>
                </a:scene3d>
                <a:sp3d>
                  <a:bevelT w="0" h="6350"/>
                </a:sp3d>
              </a:bodyPr>
              <a:lstStyle/>
              <a:p>
                <a:pPr algn="ctr" fontAlgn="base">
                  <a:spcBef>
                    <a:spcPct val="0"/>
                  </a:spcBef>
                </a:pPr>
                <a:endParaRPr kumimoji="1" lang="ko-KR" altLang="en-US" sz="1050">
                  <a:solidFill>
                    <a:srgbClr val="193EB0"/>
                  </a:solidFill>
                  <a:latin typeface="SamsungOne 700" panose="020B0803030303020204" pitchFamily="34" charset="0"/>
                </a:endParaRPr>
              </a:p>
            </p:txBody>
          </p:sp>
          <p:sp>
            <p:nvSpPr>
              <p:cNvPr id="101" name="TextBox 100">
                <a:extLst>
                  <a:ext uri="{FF2B5EF4-FFF2-40B4-BE49-F238E27FC236}">
                    <a16:creationId xmlns:a16="http://schemas.microsoft.com/office/drawing/2014/main" id="{FA674C2C-BF89-4409-9D18-655E68CF2256}"/>
                  </a:ext>
                </a:extLst>
              </p:cNvPr>
              <p:cNvSpPr txBox="1"/>
              <p:nvPr/>
            </p:nvSpPr>
            <p:spPr>
              <a:xfrm>
                <a:off x="3923987" y="2740975"/>
                <a:ext cx="1035058" cy="309989"/>
              </a:xfrm>
              <a:prstGeom prst="rect">
                <a:avLst/>
              </a:prstGeom>
              <a:noFill/>
            </p:spPr>
            <p:txBody>
              <a:bodyPr wrap="square" rtlCol="0">
                <a:spAutoFit/>
              </a:bodyPr>
              <a:lstStyle/>
              <a:p>
                <a:pPr algn="ctr" fontAlgn="base">
                  <a:spcBef>
                    <a:spcPct val="0"/>
                  </a:spcBef>
                </a:pPr>
                <a:r>
                  <a:rPr kumimoji="1" lang="en-US" altLang="ko-KR" sz="1000" dirty="0">
                    <a:latin typeface="SamsungOne 700" panose="020B0803030303020204" pitchFamily="34" charset="0"/>
                    <a:ea typeface="SamsungOne 700" panose="020B0803030303020204" pitchFamily="34" charset="0"/>
                  </a:rPr>
                  <a:t>Result #2</a:t>
                </a:r>
                <a:endParaRPr kumimoji="1" lang="ko-KR" altLang="en-US" sz="1000" dirty="0">
                  <a:latin typeface="SamsungOne 700" panose="020B0803030303020204" pitchFamily="34" charset="0"/>
                </a:endParaRPr>
              </a:p>
            </p:txBody>
          </p:sp>
        </p:grpSp>
        <p:grpSp>
          <p:nvGrpSpPr>
            <p:cNvPr id="94" name="그룹 93">
              <a:extLst>
                <a:ext uri="{FF2B5EF4-FFF2-40B4-BE49-F238E27FC236}">
                  <a16:creationId xmlns:a16="http://schemas.microsoft.com/office/drawing/2014/main" id="{1350F394-2CE5-41FA-B2A1-BFE61C79802B}"/>
                </a:ext>
              </a:extLst>
            </p:cNvPr>
            <p:cNvGrpSpPr/>
            <p:nvPr/>
          </p:nvGrpSpPr>
          <p:grpSpPr>
            <a:xfrm>
              <a:off x="3287489" y="4321228"/>
              <a:ext cx="1080000" cy="540000"/>
              <a:chOff x="3901517" y="2893265"/>
              <a:chExt cx="1080000" cy="540000"/>
            </a:xfrm>
          </p:grpSpPr>
          <p:sp>
            <p:nvSpPr>
              <p:cNvPr id="98" name="사각형: 둥근 모서리 97">
                <a:extLst>
                  <a:ext uri="{FF2B5EF4-FFF2-40B4-BE49-F238E27FC236}">
                    <a16:creationId xmlns:a16="http://schemas.microsoft.com/office/drawing/2014/main" id="{A1DC5448-82D3-4199-9D4A-C9C535253923}"/>
                  </a:ext>
                </a:extLst>
              </p:cNvPr>
              <p:cNvSpPr/>
              <p:nvPr/>
            </p:nvSpPr>
            <p:spPr>
              <a:xfrm>
                <a:off x="3901517" y="2893265"/>
                <a:ext cx="1080000" cy="540000"/>
              </a:xfrm>
              <a:prstGeom prst="roundRect">
                <a:avLst>
                  <a:gd name="adj" fmla="val 0"/>
                </a:avLst>
              </a:prstGeom>
              <a:solidFill>
                <a:srgbClr val="EEF5FB"/>
              </a:solidFill>
              <a:ln w="1270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scene3d>
                  <a:camera prst="orthographicFront"/>
                  <a:lightRig rig="threePt" dir="t"/>
                </a:scene3d>
                <a:sp3d>
                  <a:bevelT w="0" h="6350"/>
                </a:sp3d>
              </a:bodyPr>
              <a:lstStyle/>
              <a:p>
                <a:pPr algn="ctr" fontAlgn="base">
                  <a:spcBef>
                    <a:spcPct val="0"/>
                  </a:spcBef>
                </a:pPr>
                <a:endParaRPr kumimoji="1" lang="ko-KR" altLang="en-US" sz="1050">
                  <a:solidFill>
                    <a:srgbClr val="193EB0"/>
                  </a:solidFill>
                  <a:latin typeface="SamsungOne 700" panose="020B0803030303020204" pitchFamily="34" charset="0"/>
                </a:endParaRPr>
              </a:p>
            </p:txBody>
          </p:sp>
          <p:sp>
            <p:nvSpPr>
              <p:cNvPr id="99" name="TextBox 98">
                <a:extLst>
                  <a:ext uri="{FF2B5EF4-FFF2-40B4-BE49-F238E27FC236}">
                    <a16:creationId xmlns:a16="http://schemas.microsoft.com/office/drawing/2014/main" id="{FCBCA33F-E252-4EEC-A2CD-D8652E516FDB}"/>
                  </a:ext>
                </a:extLst>
              </p:cNvPr>
              <p:cNvSpPr txBox="1"/>
              <p:nvPr/>
            </p:nvSpPr>
            <p:spPr>
              <a:xfrm>
                <a:off x="3923987" y="3007072"/>
                <a:ext cx="1035058" cy="309990"/>
              </a:xfrm>
              <a:prstGeom prst="rect">
                <a:avLst/>
              </a:prstGeom>
              <a:noFill/>
            </p:spPr>
            <p:txBody>
              <a:bodyPr wrap="square" rtlCol="0">
                <a:spAutoFit/>
              </a:bodyPr>
              <a:lstStyle/>
              <a:p>
                <a:pPr algn="ctr" fontAlgn="base">
                  <a:spcBef>
                    <a:spcPct val="0"/>
                  </a:spcBef>
                </a:pPr>
                <a:r>
                  <a:rPr kumimoji="1" lang="en-US" altLang="ko-KR" sz="1000" dirty="0">
                    <a:latin typeface="SamsungOne 700" panose="020B0803030303020204" pitchFamily="34" charset="0"/>
                    <a:ea typeface="SamsungOne 700" panose="020B0803030303020204" pitchFamily="34" charset="0"/>
                  </a:rPr>
                  <a:t>Result #3</a:t>
                </a:r>
                <a:endParaRPr kumimoji="1" lang="ko-KR" altLang="en-US" sz="1000" dirty="0">
                  <a:latin typeface="SamsungOne 700" panose="020B0803030303020204" pitchFamily="34" charset="0"/>
                </a:endParaRPr>
              </a:p>
            </p:txBody>
          </p:sp>
        </p:grpSp>
      </p:grpSp>
      <p:sp>
        <p:nvSpPr>
          <p:cNvPr id="112" name="타원 111">
            <a:extLst>
              <a:ext uri="{FF2B5EF4-FFF2-40B4-BE49-F238E27FC236}">
                <a16:creationId xmlns:a16="http://schemas.microsoft.com/office/drawing/2014/main" id="{16823A29-E6FA-487C-AB7E-A3071A0DDA7A}"/>
              </a:ext>
            </a:extLst>
          </p:cNvPr>
          <p:cNvSpPr/>
          <p:nvPr/>
        </p:nvSpPr>
        <p:spPr>
          <a:xfrm>
            <a:off x="5876005" y="2769965"/>
            <a:ext cx="857831" cy="857831"/>
          </a:xfrm>
          <a:prstGeom prst="ellipse">
            <a:avLst/>
          </a:prstGeom>
          <a:solidFill>
            <a:srgbClr val="FF0000">
              <a:alpha val="10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latin typeface="SamsungOne 700" panose="020B0803030303020204" pitchFamily="34" charset="0"/>
                <a:ea typeface="SamsungOne 700" panose="020B0803030303020204" pitchFamily="34" charset="0"/>
              </a:rPr>
              <a:t>Case</a:t>
            </a:r>
          </a:p>
          <a:p>
            <a:pPr algn="ctr"/>
            <a:r>
              <a:rPr lang="en-US" altLang="ko-KR" sz="1200" dirty="0">
                <a:solidFill>
                  <a:schemeClr val="tx1"/>
                </a:solidFill>
                <a:latin typeface="SamsungOne 700" panose="020B0803030303020204" pitchFamily="34" charset="0"/>
                <a:ea typeface="SamsungOne 700" panose="020B0803030303020204" pitchFamily="34" charset="0"/>
              </a:rPr>
              <a:t>#1</a:t>
            </a:r>
            <a:endParaRPr lang="ko-KR" altLang="en-US" sz="1200" dirty="0">
              <a:solidFill>
                <a:schemeClr val="tx1"/>
              </a:solidFill>
              <a:latin typeface="SamsungOne 700" panose="020B0803030303020204" pitchFamily="34" charset="0"/>
            </a:endParaRPr>
          </a:p>
        </p:txBody>
      </p:sp>
      <p:sp>
        <p:nvSpPr>
          <p:cNvPr id="113" name="타원 112">
            <a:extLst>
              <a:ext uri="{FF2B5EF4-FFF2-40B4-BE49-F238E27FC236}">
                <a16:creationId xmlns:a16="http://schemas.microsoft.com/office/drawing/2014/main" id="{DF627FAA-95B6-4D96-A2C3-3DC8AA6266E9}"/>
              </a:ext>
            </a:extLst>
          </p:cNvPr>
          <p:cNvSpPr/>
          <p:nvPr/>
        </p:nvSpPr>
        <p:spPr>
          <a:xfrm>
            <a:off x="5876005" y="3760694"/>
            <a:ext cx="857831" cy="857831"/>
          </a:xfrm>
          <a:prstGeom prst="ellipse">
            <a:avLst/>
          </a:prstGeom>
          <a:solidFill>
            <a:srgbClr val="FF0000">
              <a:alpha val="2000"/>
            </a:srgbClr>
          </a:solidFill>
          <a:ln>
            <a:solidFill>
              <a:srgbClr val="FF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bg1">
                    <a:lumMod val="50000"/>
                  </a:schemeClr>
                </a:solidFill>
                <a:latin typeface="SamsungOne 700" panose="020B0803030303020204" pitchFamily="34" charset="0"/>
                <a:ea typeface="SamsungOne 700" panose="020B0803030303020204" pitchFamily="34" charset="0"/>
              </a:rPr>
              <a:t>Case ??</a:t>
            </a:r>
            <a:endParaRPr lang="ko-KR" altLang="en-US" sz="1200" dirty="0">
              <a:solidFill>
                <a:schemeClr val="bg1">
                  <a:lumMod val="50000"/>
                </a:schemeClr>
              </a:solidFill>
              <a:latin typeface="SamsungOne 700" panose="020B0803030303020204" pitchFamily="34" charset="0"/>
            </a:endParaRPr>
          </a:p>
        </p:txBody>
      </p:sp>
      <p:cxnSp>
        <p:nvCxnSpPr>
          <p:cNvPr id="118" name="직선 화살표 연결선 117">
            <a:extLst>
              <a:ext uri="{FF2B5EF4-FFF2-40B4-BE49-F238E27FC236}">
                <a16:creationId xmlns:a16="http://schemas.microsoft.com/office/drawing/2014/main" id="{49427BAA-1BE8-45BB-81C6-543088D9C287}"/>
              </a:ext>
            </a:extLst>
          </p:cNvPr>
          <p:cNvCxnSpPr>
            <a:cxnSpLocks/>
            <a:stCxn id="102" idx="1"/>
            <a:endCxn id="112" idx="6"/>
          </p:cNvCxnSpPr>
          <p:nvPr/>
        </p:nvCxnSpPr>
        <p:spPr>
          <a:xfrm flipH="1">
            <a:off x="6733836" y="2743346"/>
            <a:ext cx="1747036" cy="455535"/>
          </a:xfrm>
          <a:prstGeom prst="straightConnector1">
            <a:avLst/>
          </a:prstGeom>
          <a:ln w="9525">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1" name="직선 화살표 연결선 120">
            <a:extLst>
              <a:ext uri="{FF2B5EF4-FFF2-40B4-BE49-F238E27FC236}">
                <a16:creationId xmlns:a16="http://schemas.microsoft.com/office/drawing/2014/main" id="{027BE1BF-4675-410F-94FC-51DB39C78E6E}"/>
              </a:ext>
            </a:extLst>
          </p:cNvPr>
          <p:cNvCxnSpPr>
            <a:cxnSpLocks/>
            <a:stCxn id="100" idx="1"/>
            <a:endCxn id="112" idx="6"/>
          </p:cNvCxnSpPr>
          <p:nvPr/>
        </p:nvCxnSpPr>
        <p:spPr>
          <a:xfrm flipH="1" flipV="1">
            <a:off x="6733836" y="3198881"/>
            <a:ext cx="1746878" cy="423149"/>
          </a:xfrm>
          <a:prstGeom prst="straightConnector1">
            <a:avLst/>
          </a:prstGeom>
          <a:ln w="9525">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5" name="직선 화살표 연결선 124">
            <a:extLst>
              <a:ext uri="{FF2B5EF4-FFF2-40B4-BE49-F238E27FC236}">
                <a16:creationId xmlns:a16="http://schemas.microsoft.com/office/drawing/2014/main" id="{E6AD0A75-DEA6-446B-A9C1-7D8F3855A800}"/>
              </a:ext>
            </a:extLst>
          </p:cNvPr>
          <p:cNvCxnSpPr>
            <a:cxnSpLocks/>
            <a:stCxn id="98" idx="1"/>
            <a:endCxn id="112" idx="6"/>
          </p:cNvCxnSpPr>
          <p:nvPr/>
        </p:nvCxnSpPr>
        <p:spPr>
          <a:xfrm flipH="1" flipV="1">
            <a:off x="6733836" y="3198881"/>
            <a:ext cx="1746878" cy="1257971"/>
          </a:xfrm>
          <a:prstGeom prst="straightConnector1">
            <a:avLst/>
          </a:prstGeom>
          <a:ln w="9525">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8" name="직선 화살표 연결선 127">
            <a:extLst>
              <a:ext uri="{FF2B5EF4-FFF2-40B4-BE49-F238E27FC236}">
                <a16:creationId xmlns:a16="http://schemas.microsoft.com/office/drawing/2014/main" id="{C6801B54-5629-44E1-A04C-5C993F3EAB71}"/>
              </a:ext>
            </a:extLst>
          </p:cNvPr>
          <p:cNvCxnSpPr>
            <a:cxnSpLocks/>
            <a:stCxn id="102" idx="1"/>
            <a:endCxn id="113" idx="6"/>
          </p:cNvCxnSpPr>
          <p:nvPr/>
        </p:nvCxnSpPr>
        <p:spPr>
          <a:xfrm flipH="1">
            <a:off x="6733836" y="2743346"/>
            <a:ext cx="1747036" cy="1446264"/>
          </a:xfrm>
          <a:prstGeom prst="straightConnector1">
            <a:avLst/>
          </a:prstGeom>
          <a:ln w="9525">
            <a:solidFill>
              <a:schemeClr val="bg1">
                <a:lumMod val="65000"/>
                <a:alpha val="7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8" name="직선 화살표 연결선 137">
            <a:extLst>
              <a:ext uri="{FF2B5EF4-FFF2-40B4-BE49-F238E27FC236}">
                <a16:creationId xmlns:a16="http://schemas.microsoft.com/office/drawing/2014/main" id="{4053356E-63F7-4659-B07C-6653CDF1FE3F}"/>
              </a:ext>
            </a:extLst>
          </p:cNvPr>
          <p:cNvCxnSpPr>
            <a:cxnSpLocks/>
            <a:stCxn id="100" idx="1"/>
            <a:endCxn id="113" idx="6"/>
          </p:cNvCxnSpPr>
          <p:nvPr/>
        </p:nvCxnSpPr>
        <p:spPr>
          <a:xfrm flipH="1">
            <a:off x="6733836" y="3622030"/>
            <a:ext cx="1746878" cy="567580"/>
          </a:xfrm>
          <a:prstGeom prst="straightConnector1">
            <a:avLst/>
          </a:prstGeom>
          <a:ln w="9525">
            <a:solidFill>
              <a:schemeClr val="bg1">
                <a:lumMod val="65000"/>
                <a:alpha val="7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1" name="직선 화살표 연결선 140">
            <a:extLst>
              <a:ext uri="{FF2B5EF4-FFF2-40B4-BE49-F238E27FC236}">
                <a16:creationId xmlns:a16="http://schemas.microsoft.com/office/drawing/2014/main" id="{2F73989A-07EC-4A4E-A944-0C6F3CCDDFE6}"/>
              </a:ext>
            </a:extLst>
          </p:cNvPr>
          <p:cNvCxnSpPr>
            <a:cxnSpLocks/>
            <a:stCxn id="98" idx="1"/>
            <a:endCxn id="113" idx="6"/>
          </p:cNvCxnSpPr>
          <p:nvPr/>
        </p:nvCxnSpPr>
        <p:spPr>
          <a:xfrm flipH="1" flipV="1">
            <a:off x="6733836" y="4189610"/>
            <a:ext cx="1746878" cy="267242"/>
          </a:xfrm>
          <a:prstGeom prst="straightConnector1">
            <a:avLst/>
          </a:prstGeom>
          <a:ln w="9525">
            <a:solidFill>
              <a:schemeClr val="bg1">
                <a:lumMod val="65000"/>
                <a:alpha val="7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1733514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그룹 24">
            <a:extLst>
              <a:ext uri="{FF2B5EF4-FFF2-40B4-BE49-F238E27FC236}">
                <a16:creationId xmlns:a16="http://schemas.microsoft.com/office/drawing/2014/main" id="{C81CBAD2-3E46-4E09-AF3A-8302F4DDAA1F}"/>
              </a:ext>
            </a:extLst>
          </p:cNvPr>
          <p:cNvGrpSpPr/>
          <p:nvPr/>
        </p:nvGrpSpPr>
        <p:grpSpPr>
          <a:xfrm>
            <a:off x="3070439" y="3529013"/>
            <a:ext cx="3761948" cy="728259"/>
            <a:chOff x="4212465" y="2798976"/>
            <a:chExt cx="3761948" cy="728259"/>
          </a:xfrm>
        </p:grpSpPr>
        <p:grpSp>
          <p:nvGrpSpPr>
            <p:cNvPr id="17" name="그룹 16">
              <a:extLst>
                <a:ext uri="{FF2B5EF4-FFF2-40B4-BE49-F238E27FC236}">
                  <a16:creationId xmlns:a16="http://schemas.microsoft.com/office/drawing/2014/main" id="{A063515E-0F24-44D6-8F5A-376B60AA449F}"/>
                </a:ext>
              </a:extLst>
            </p:cNvPr>
            <p:cNvGrpSpPr/>
            <p:nvPr/>
          </p:nvGrpSpPr>
          <p:grpSpPr>
            <a:xfrm>
              <a:off x="4212465" y="2798976"/>
              <a:ext cx="1054645" cy="720000"/>
              <a:chOff x="4212465" y="2798976"/>
              <a:chExt cx="1054645" cy="720000"/>
            </a:xfrm>
          </p:grpSpPr>
          <p:pic>
            <p:nvPicPr>
              <p:cNvPr id="12" name="그림 11">
                <a:extLst>
                  <a:ext uri="{FF2B5EF4-FFF2-40B4-BE49-F238E27FC236}">
                    <a16:creationId xmlns:a16="http://schemas.microsoft.com/office/drawing/2014/main" id="{EBF14F5A-BFA0-4D9F-8B65-589999CBC4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12465" y="2798976"/>
                <a:ext cx="720000" cy="720000"/>
              </a:xfrm>
              <a:prstGeom prst="rect">
                <a:avLst/>
              </a:prstGeom>
            </p:spPr>
          </p:pic>
          <p:sp>
            <p:nvSpPr>
              <p:cNvPr id="14" name="TextBox 13">
                <a:extLst>
                  <a:ext uri="{FF2B5EF4-FFF2-40B4-BE49-F238E27FC236}">
                    <a16:creationId xmlns:a16="http://schemas.microsoft.com/office/drawing/2014/main" id="{D068BDCD-0579-47FA-9BB8-ADA192A24FB3}"/>
                  </a:ext>
                </a:extLst>
              </p:cNvPr>
              <p:cNvSpPr txBox="1"/>
              <p:nvPr/>
            </p:nvSpPr>
            <p:spPr>
              <a:xfrm>
                <a:off x="4998169" y="2970741"/>
                <a:ext cx="268941" cy="376518"/>
              </a:xfrm>
              <a:prstGeom prst="rect">
                <a:avLst/>
              </a:prstGeom>
              <a:noFill/>
            </p:spPr>
            <p:txBody>
              <a:bodyPr wrap="square" rtlCol="0">
                <a:spAutoFit/>
              </a:bodyPr>
              <a:lstStyle/>
              <a:p>
                <a:pPr algn="ctr"/>
                <a:r>
                  <a:rPr lang="en-US" altLang="ko-KR" dirty="0">
                    <a:solidFill>
                      <a:srgbClr val="FF0000"/>
                    </a:solidFill>
                  </a:rPr>
                  <a:t>+</a:t>
                </a:r>
                <a:endParaRPr lang="ko-KR" altLang="en-US" dirty="0">
                  <a:solidFill>
                    <a:srgbClr val="FF0000"/>
                  </a:solidFill>
                </a:endParaRPr>
              </a:p>
            </p:txBody>
          </p:sp>
        </p:grpSp>
        <p:grpSp>
          <p:nvGrpSpPr>
            <p:cNvPr id="18" name="그룹 17">
              <a:extLst>
                <a:ext uri="{FF2B5EF4-FFF2-40B4-BE49-F238E27FC236}">
                  <a16:creationId xmlns:a16="http://schemas.microsoft.com/office/drawing/2014/main" id="{26E47DF5-C00F-4823-9A97-3229FB7D3214}"/>
                </a:ext>
              </a:extLst>
            </p:cNvPr>
            <p:cNvGrpSpPr/>
            <p:nvPr/>
          </p:nvGrpSpPr>
          <p:grpSpPr>
            <a:xfrm>
              <a:off x="5338988" y="2798976"/>
              <a:ext cx="1058484" cy="720000"/>
              <a:chOff x="4479337" y="2799000"/>
              <a:chExt cx="1058484" cy="720000"/>
            </a:xfrm>
          </p:grpSpPr>
          <p:pic>
            <p:nvPicPr>
              <p:cNvPr id="19" name="그림 18">
                <a:extLst>
                  <a:ext uri="{FF2B5EF4-FFF2-40B4-BE49-F238E27FC236}">
                    <a16:creationId xmlns:a16="http://schemas.microsoft.com/office/drawing/2014/main" id="{921793B6-940A-40D0-B064-F3E67C9846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79337" y="2799000"/>
                <a:ext cx="720000" cy="720000"/>
              </a:xfrm>
              <a:prstGeom prst="rect">
                <a:avLst/>
              </a:prstGeom>
            </p:spPr>
          </p:pic>
          <p:sp>
            <p:nvSpPr>
              <p:cNvPr id="20" name="TextBox 19">
                <a:extLst>
                  <a:ext uri="{FF2B5EF4-FFF2-40B4-BE49-F238E27FC236}">
                    <a16:creationId xmlns:a16="http://schemas.microsoft.com/office/drawing/2014/main" id="{096D5B33-87E5-42FD-8C7A-FAAA16CF40A1}"/>
                  </a:ext>
                </a:extLst>
              </p:cNvPr>
              <p:cNvSpPr txBox="1"/>
              <p:nvPr/>
            </p:nvSpPr>
            <p:spPr>
              <a:xfrm>
                <a:off x="5268880" y="2970741"/>
                <a:ext cx="268941" cy="376518"/>
              </a:xfrm>
              <a:prstGeom prst="rect">
                <a:avLst/>
              </a:prstGeom>
              <a:noFill/>
            </p:spPr>
            <p:txBody>
              <a:bodyPr wrap="square" rtlCol="0">
                <a:spAutoFit/>
              </a:bodyPr>
              <a:lstStyle/>
              <a:p>
                <a:pPr algn="ctr"/>
                <a:r>
                  <a:rPr lang="en-US" altLang="ko-KR" dirty="0">
                    <a:solidFill>
                      <a:srgbClr val="FF0000"/>
                    </a:solidFill>
                  </a:rPr>
                  <a:t>+</a:t>
                </a:r>
                <a:endParaRPr lang="ko-KR" altLang="en-US" dirty="0">
                  <a:solidFill>
                    <a:srgbClr val="FF0000"/>
                  </a:solidFill>
                </a:endParaRPr>
              </a:p>
            </p:txBody>
          </p:sp>
        </p:grpSp>
        <p:grpSp>
          <p:nvGrpSpPr>
            <p:cNvPr id="21" name="그룹 20">
              <a:extLst>
                <a:ext uri="{FF2B5EF4-FFF2-40B4-BE49-F238E27FC236}">
                  <a16:creationId xmlns:a16="http://schemas.microsoft.com/office/drawing/2014/main" id="{2AAEDE65-B15C-462E-8924-F55AD59D1F8F}"/>
                </a:ext>
              </a:extLst>
            </p:cNvPr>
            <p:cNvGrpSpPr/>
            <p:nvPr/>
          </p:nvGrpSpPr>
          <p:grpSpPr>
            <a:xfrm>
              <a:off x="6465511" y="2807235"/>
              <a:ext cx="1297984" cy="720000"/>
              <a:chOff x="4695499" y="2807259"/>
              <a:chExt cx="1297984" cy="720000"/>
            </a:xfrm>
          </p:grpSpPr>
          <p:pic>
            <p:nvPicPr>
              <p:cNvPr id="22" name="그림 21">
                <a:extLst>
                  <a:ext uri="{FF2B5EF4-FFF2-40B4-BE49-F238E27FC236}">
                    <a16:creationId xmlns:a16="http://schemas.microsoft.com/office/drawing/2014/main" id="{92454EC9-385B-4210-AFBC-327AEAAABD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95499" y="2807259"/>
                <a:ext cx="720000" cy="720000"/>
              </a:xfrm>
              <a:prstGeom prst="rect">
                <a:avLst/>
              </a:prstGeom>
            </p:spPr>
          </p:pic>
          <p:sp>
            <p:nvSpPr>
              <p:cNvPr id="23" name="TextBox 22">
                <a:extLst>
                  <a:ext uri="{FF2B5EF4-FFF2-40B4-BE49-F238E27FC236}">
                    <a16:creationId xmlns:a16="http://schemas.microsoft.com/office/drawing/2014/main" id="{E484CF3F-3497-454C-BA60-CD4B7CA672EA}"/>
                  </a:ext>
                </a:extLst>
              </p:cNvPr>
              <p:cNvSpPr txBox="1"/>
              <p:nvPr/>
            </p:nvSpPr>
            <p:spPr>
              <a:xfrm>
                <a:off x="5273483" y="2970741"/>
                <a:ext cx="720000" cy="369332"/>
              </a:xfrm>
              <a:prstGeom prst="rect">
                <a:avLst/>
              </a:prstGeom>
              <a:noFill/>
            </p:spPr>
            <p:txBody>
              <a:bodyPr wrap="square" rtlCol="0">
                <a:spAutoFit/>
              </a:bodyPr>
              <a:lstStyle/>
              <a:p>
                <a:pPr algn="ctr"/>
                <a:r>
                  <a:rPr lang="en-US" altLang="ko-KR" dirty="0">
                    <a:solidFill>
                      <a:srgbClr val="FF0000"/>
                    </a:solidFill>
                  </a:rPr>
                  <a:t>+</a:t>
                </a:r>
                <a:endParaRPr lang="ko-KR" altLang="en-US" dirty="0">
                  <a:solidFill>
                    <a:srgbClr val="FF0000"/>
                  </a:solidFill>
                </a:endParaRPr>
              </a:p>
            </p:txBody>
          </p:sp>
        </p:gr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505EF0E0-E23D-4D54-99C6-7CCFFE0843A4}"/>
                    </a:ext>
                  </a:extLst>
                </p:cNvPr>
                <p:cNvSpPr txBox="1"/>
                <p:nvPr/>
              </p:nvSpPr>
              <p:spPr>
                <a:xfrm>
                  <a:off x="7705472" y="2977903"/>
                  <a:ext cx="268941" cy="36933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ko-KR" altLang="en-US" i="1">
                            <a:latin typeface="Cambria Math" panose="02040503050406030204" pitchFamily="18" charset="0"/>
                          </a:rPr>
                          <m:t>⋯</m:t>
                        </m:r>
                      </m:oMath>
                    </m:oMathPara>
                  </a14:m>
                  <a:endParaRPr lang="ko-KR" altLang="en-US" dirty="0"/>
                </a:p>
              </p:txBody>
            </p:sp>
          </mc:Choice>
          <mc:Fallback xmlns="">
            <p:sp>
              <p:nvSpPr>
                <p:cNvPr id="24" name="TextBox 23">
                  <a:extLst>
                    <a:ext uri="{FF2B5EF4-FFF2-40B4-BE49-F238E27FC236}">
                      <a16:creationId xmlns:a16="http://schemas.microsoft.com/office/drawing/2014/main" xmlns:a14="http://schemas.microsoft.com/office/drawing/2010/main" xmlns="" id="{505EF0E0-E23D-4D54-99C6-7CCFFE0843A4}"/>
                    </a:ext>
                  </a:extLst>
                </p:cNvPr>
                <p:cNvSpPr txBox="1">
                  <a:spLocks noRot="1" noChangeAspect="1" noMove="1" noResize="1" noEditPoints="1" noAdjustHandles="1" noChangeArrowheads="1" noChangeShapeType="1" noTextEdit="1"/>
                </p:cNvSpPr>
                <p:nvPr/>
              </p:nvSpPr>
              <p:spPr>
                <a:xfrm>
                  <a:off x="7705472" y="2977903"/>
                  <a:ext cx="268941" cy="369332"/>
                </a:xfrm>
                <a:prstGeom prst="rect">
                  <a:avLst/>
                </a:prstGeom>
                <a:blipFill rotWithShape="0">
                  <a:blip r:embed="rId4"/>
                  <a:stretch>
                    <a:fillRect l="-13636"/>
                  </a:stretch>
                </a:blipFill>
              </p:spPr>
              <p:txBody>
                <a:bodyPr/>
                <a:lstStyle/>
                <a:p>
                  <a:r>
                    <a:rPr lang="ko-KR" altLang="en-US">
                      <a:noFill/>
                    </a:rPr>
                    <a:t> </a:t>
                  </a:r>
                </a:p>
              </p:txBody>
            </p:sp>
          </mc:Fallback>
        </mc:AlternateContent>
      </p:gr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9E5E2E18-C58A-4A6B-9AE1-DDA1E3C3EBFA}"/>
                  </a:ext>
                </a:extLst>
              </p:cNvPr>
              <p:cNvSpPr txBox="1"/>
              <p:nvPr/>
            </p:nvSpPr>
            <p:spPr>
              <a:xfrm>
                <a:off x="2500146" y="4279005"/>
                <a:ext cx="4902537" cy="338554"/>
              </a:xfrm>
              <a:prstGeom prst="rect">
                <a:avLst/>
              </a:prstGeom>
              <a:noFill/>
            </p:spPr>
            <p:txBody>
              <a:bodyPr wrap="square" rtlCol="0">
                <a:spAutoFit/>
              </a:bodyPr>
              <a:lstStyle/>
              <a:p>
                <a:pPr algn="ctr"/>
                <a:r>
                  <a:rPr lang="en-US" altLang="ko-KR" sz="1600" dirty="0"/>
                  <a:t> </a:t>
                </a:r>
                <a:r>
                  <a:rPr lang="en-US" altLang="ko-KR" sz="1600" dirty="0">
                    <a:solidFill>
                      <a:srgbClr val="0070C0"/>
                    </a:solidFill>
                    <a:sym typeface="Symbol" panose="05050102010706020507" pitchFamily="18" charset="2"/>
                  </a:rPr>
                  <a:t></a:t>
                </a:r>
                <a:r>
                  <a:rPr lang="en-US" altLang="ko-KR" sz="1600" dirty="0">
                    <a:sym typeface="Symbol" panose="05050102010706020507" pitchFamily="18" charset="2"/>
                  </a:rPr>
                  <a:t> </a:t>
                </a:r>
                <a14:m>
                  <m:oMath xmlns:m="http://schemas.openxmlformats.org/officeDocument/2006/math">
                    <m:r>
                      <a:rPr lang="en-US" altLang="ko-KR" sz="1600" i="1">
                        <a:latin typeface="Cambria Math" panose="02040503050406030204" pitchFamily="18" charset="0"/>
                      </a:rPr>
                      <m:t>𝑃</m:t>
                    </m:r>
                    <m:r>
                      <a:rPr lang="en-US" altLang="ko-KR" sz="1600" i="1">
                        <a:latin typeface="Cambria Math" panose="02040503050406030204" pitchFamily="18" charset="0"/>
                      </a:rPr>
                      <m:t>(</m:t>
                    </m:r>
                    <m:sSub>
                      <m:sSubPr>
                        <m:ctrlPr>
                          <a:rPr lang="en-US" altLang="ko-KR" sz="1600" i="1">
                            <a:latin typeface="Cambria Math" panose="02040503050406030204" pitchFamily="18" charset="0"/>
                          </a:rPr>
                        </m:ctrlPr>
                      </m:sSubPr>
                      <m:e>
                        <m:r>
                          <a:rPr lang="en-US" altLang="ko-KR" sz="1600" i="1">
                            <a:latin typeface="Cambria Math" panose="02040503050406030204" pitchFamily="18" charset="0"/>
                          </a:rPr>
                          <m:t>𝑥</m:t>
                        </m:r>
                      </m:e>
                      <m:sub>
                        <m:r>
                          <a:rPr lang="en-US" altLang="ko-KR" sz="1600" i="1">
                            <a:latin typeface="Cambria Math" panose="02040503050406030204" pitchFamily="18" charset="0"/>
                          </a:rPr>
                          <m:t>1</m:t>
                        </m:r>
                      </m:sub>
                    </m:sSub>
                    <m:r>
                      <a:rPr lang="en-US" altLang="ko-KR" sz="1600" i="1">
                        <a:latin typeface="Cambria Math" panose="02040503050406030204" pitchFamily="18" charset="0"/>
                      </a:rPr>
                      <m:t>,</m:t>
                    </m:r>
                    <m:sSub>
                      <m:sSubPr>
                        <m:ctrlPr>
                          <a:rPr lang="en-US" altLang="ko-KR" sz="1600" i="1">
                            <a:latin typeface="Cambria Math" panose="02040503050406030204" pitchFamily="18" charset="0"/>
                          </a:rPr>
                        </m:ctrlPr>
                      </m:sSubPr>
                      <m:e>
                        <m:r>
                          <a:rPr lang="en-US" altLang="ko-KR" sz="1600" i="1">
                            <a:latin typeface="Cambria Math" panose="02040503050406030204" pitchFamily="18" charset="0"/>
                          </a:rPr>
                          <m:t>𝑥</m:t>
                        </m:r>
                      </m:e>
                      <m:sub>
                        <m:r>
                          <a:rPr lang="en-US" altLang="ko-KR" sz="1600" i="1">
                            <a:latin typeface="Cambria Math" panose="02040503050406030204" pitchFamily="18" charset="0"/>
                          </a:rPr>
                          <m:t>2</m:t>
                        </m:r>
                      </m:sub>
                    </m:sSub>
                    <m:r>
                      <a:rPr lang="en-US" altLang="ko-KR" sz="1600" i="1">
                        <a:latin typeface="Cambria Math" panose="02040503050406030204" pitchFamily="18" charset="0"/>
                      </a:rPr>
                      <m:t>,</m:t>
                    </m:r>
                    <m:sSub>
                      <m:sSubPr>
                        <m:ctrlPr>
                          <a:rPr lang="en-US" altLang="ko-KR" sz="1600" i="1">
                            <a:latin typeface="Cambria Math" panose="02040503050406030204" pitchFamily="18" charset="0"/>
                          </a:rPr>
                        </m:ctrlPr>
                      </m:sSubPr>
                      <m:e>
                        <m:r>
                          <a:rPr lang="en-US" altLang="ko-KR" sz="1600" i="1">
                            <a:latin typeface="Cambria Math" panose="02040503050406030204" pitchFamily="18" charset="0"/>
                          </a:rPr>
                          <m:t>𝑥</m:t>
                        </m:r>
                      </m:e>
                      <m:sub>
                        <m:r>
                          <a:rPr lang="en-US" altLang="ko-KR" sz="1600" i="1">
                            <a:latin typeface="Cambria Math" panose="02040503050406030204" pitchFamily="18" charset="0"/>
                          </a:rPr>
                          <m:t>3</m:t>
                        </m:r>
                      </m:sub>
                    </m:sSub>
                    <m:r>
                      <a:rPr lang="en-US" altLang="ko-KR" sz="1600" i="1">
                        <a:latin typeface="Cambria Math" panose="02040503050406030204" pitchFamily="18" charset="0"/>
                      </a:rPr>
                      <m:t>,</m:t>
                    </m:r>
                    <m:sSub>
                      <m:sSubPr>
                        <m:ctrlPr>
                          <a:rPr lang="en-US" altLang="ko-KR" sz="1600" i="1">
                            <a:latin typeface="Cambria Math" panose="02040503050406030204" pitchFamily="18" charset="0"/>
                          </a:rPr>
                        </m:ctrlPr>
                      </m:sSubPr>
                      <m:e>
                        <m:r>
                          <a:rPr lang="en-US" altLang="ko-KR" sz="1600" i="1">
                            <a:latin typeface="Cambria Math" panose="02040503050406030204" pitchFamily="18" charset="0"/>
                          </a:rPr>
                          <m:t>𝑥</m:t>
                        </m:r>
                      </m:e>
                      <m:sub>
                        <m:r>
                          <a:rPr lang="en-US" altLang="ko-KR" sz="1600" i="1">
                            <a:latin typeface="Cambria Math" panose="02040503050406030204" pitchFamily="18" charset="0"/>
                          </a:rPr>
                          <m:t>4</m:t>
                        </m:r>
                      </m:sub>
                    </m:sSub>
                    <m:sSub>
                      <m:sSubPr>
                        <m:ctrlPr>
                          <a:rPr lang="en-US" altLang="ko-KR" sz="1600" i="1">
                            <a:latin typeface="Cambria Math" panose="02040503050406030204" pitchFamily="18" charset="0"/>
                          </a:rPr>
                        </m:ctrlPr>
                      </m:sSubPr>
                      <m:e>
                        <m:r>
                          <a:rPr lang="en-US" altLang="ko-KR" sz="1600" i="1">
                            <a:latin typeface="Cambria Math" panose="02040503050406030204" pitchFamily="18" charset="0"/>
                          </a:rPr>
                          <m:t>𝑥</m:t>
                        </m:r>
                      </m:e>
                      <m:sub>
                        <m:r>
                          <a:rPr lang="en-US" altLang="ko-KR" sz="1600" i="1">
                            <a:latin typeface="Cambria Math" panose="02040503050406030204" pitchFamily="18" charset="0"/>
                          </a:rPr>
                          <m:t>5</m:t>
                        </m:r>
                      </m:sub>
                    </m:sSub>
                    <m:r>
                      <a:rPr lang="en-US" altLang="ko-KR" sz="1600" i="1">
                        <a:latin typeface="Cambria Math" panose="02040503050406030204" pitchFamily="18" charset="0"/>
                      </a:rPr>
                      <m:t>,</m:t>
                    </m:r>
                    <m:sSub>
                      <m:sSubPr>
                        <m:ctrlPr>
                          <a:rPr lang="en-US" altLang="ko-KR" sz="1600" i="1">
                            <a:latin typeface="Cambria Math" panose="02040503050406030204" pitchFamily="18" charset="0"/>
                          </a:rPr>
                        </m:ctrlPr>
                      </m:sSubPr>
                      <m:e>
                        <m:r>
                          <a:rPr lang="en-US" altLang="ko-KR" sz="1600" i="1">
                            <a:latin typeface="Cambria Math" panose="02040503050406030204" pitchFamily="18" charset="0"/>
                          </a:rPr>
                          <m:t>𝑥</m:t>
                        </m:r>
                      </m:e>
                      <m:sub>
                        <m:r>
                          <a:rPr lang="en-US" altLang="ko-KR" sz="1600" i="1">
                            <a:latin typeface="Cambria Math" panose="02040503050406030204" pitchFamily="18" charset="0"/>
                          </a:rPr>
                          <m:t>6</m:t>
                        </m:r>
                      </m:sub>
                    </m:sSub>
                    <m:r>
                      <a:rPr lang="en-US" altLang="ko-KR" sz="1600" i="1">
                        <a:solidFill>
                          <a:srgbClr val="FF0000"/>
                        </a:solidFill>
                        <a:latin typeface="Cambria Math" panose="02040503050406030204" pitchFamily="18" charset="0"/>
                      </a:rPr>
                      <m:t>;</m:t>
                    </m:r>
                    <m:r>
                      <a:rPr lang="en-US" altLang="ko-KR" sz="1600" i="1">
                        <a:latin typeface="Cambria Math" panose="02040503050406030204" pitchFamily="18" charset="0"/>
                      </a:rPr>
                      <m:t>𝑛</m:t>
                    </m:r>
                    <m:r>
                      <a:rPr lang="en-US" altLang="ko-KR" sz="1600" i="1">
                        <a:latin typeface="Cambria Math" panose="02040503050406030204" pitchFamily="18" charset="0"/>
                      </a:rPr>
                      <m:t>,</m:t>
                    </m:r>
                    <m:sSub>
                      <m:sSubPr>
                        <m:ctrlPr>
                          <a:rPr lang="en-US" altLang="ko-KR" sz="1600" i="1">
                            <a:latin typeface="Cambria Math" panose="02040503050406030204" pitchFamily="18" charset="0"/>
                          </a:rPr>
                        </m:ctrlPr>
                      </m:sSubPr>
                      <m:e>
                        <m:r>
                          <a:rPr lang="en-US" altLang="ko-KR" sz="1600" i="1">
                            <a:latin typeface="Cambria Math" panose="02040503050406030204" pitchFamily="18" charset="0"/>
                          </a:rPr>
                          <m:t>𝑝</m:t>
                        </m:r>
                      </m:e>
                      <m:sub>
                        <m:r>
                          <a:rPr lang="en-US" altLang="ko-KR" sz="1600" i="1">
                            <a:latin typeface="Cambria Math" panose="02040503050406030204" pitchFamily="18" charset="0"/>
                          </a:rPr>
                          <m:t>1</m:t>
                        </m:r>
                      </m:sub>
                    </m:sSub>
                    <m:r>
                      <a:rPr lang="en-US" altLang="ko-KR" sz="1600" i="1">
                        <a:latin typeface="Cambria Math" panose="02040503050406030204" pitchFamily="18" charset="0"/>
                      </a:rPr>
                      <m:t>,</m:t>
                    </m:r>
                    <m:sSub>
                      <m:sSubPr>
                        <m:ctrlPr>
                          <a:rPr lang="en-US" altLang="ko-KR" sz="1600" i="1">
                            <a:latin typeface="Cambria Math" panose="02040503050406030204" pitchFamily="18" charset="0"/>
                          </a:rPr>
                        </m:ctrlPr>
                      </m:sSubPr>
                      <m:e>
                        <m:r>
                          <a:rPr lang="en-US" altLang="ko-KR" sz="1600" i="1">
                            <a:latin typeface="Cambria Math" panose="02040503050406030204" pitchFamily="18" charset="0"/>
                          </a:rPr>
                          <m:t>𝑝</m:t>
                        </m:r>
                      </m:e>
                      <m:sub>
                        <m:r>
                          <a:rPr lang="en-US" altLang="ko-KR" sz="1600" i="1">
                            <a:latin typeface="Cambria Math" panose="02040503050406030204" pitchFamily="18" charset="0"/>
                          </a:rPr>
                          <m:t>2</m:t>
                        </m:r>
                      </m:sub>
                    </m:sSub>
                    <m:r>
                      <a:rPr lang="en-US" altLang="ko-KR" sz="1600" i="1">
                        <a:latin typeface="Cambria Math" panose="02040503050406030204" pitchFamily="18" charset="0"/>
                      </a:rPr>
                      <m:t>,</m:t>
                    </m:r>
                    <m:sSub>
                      <m:sSubPr>
                        <m:ctrlPr>
                          <a:rPr lang="en-US" altLang="ko-KR" sz="1600" i="1">
                            <a:latin typeface="Cambria Math" panose="02040503050406030204" pitchFamily="18" charset="0"/>
                          </a:rPr>
                        </m:ctrlPr>
                      </m:sSubPr>
                      <m:e>
                        <m:r>
                          <a:rPr lang="en-US" altLang="ko-KR" sz="1600" i="1">
                            <a:latin typeface="Cambria Math" panose="02040503050406030204" pitchFamily="18" charset="0"/>
                          </a:rPr>
                          <m:t>𝑝</m:t>
                        </m:r>
                      </m:e>
                      <m:sub>
                        <m:r>
                          <a:rPr lang="en-US" altLang="ko-KR" sz="1600" i="1">
                            <a:latin typeface="Cambria Math" panose="02040503050406030204" pitchFamily="18" charset="0"/>
                          </a:rPr>
                          <m:t>3</m:t>
                        </m:r>
                      </m:sub>
                    </m:sSub>
                    <m:r>
                      <a:rPr lang="en-US" altLang="ko-KR" sz="1600" i="1">
                        <a:latin typeface="Cambria Math" panose="02040503050406030204" pitchFamily="18" charset="0"/>
                      </a:rPr>
                      <m:t>,</m:t>
                    </m:r>
                    <m:sSub>
                      <m:sSubPr>
                        <m:ctrlPr>
                          <a:rPr lang="en-US" altLang="ko-KR" sz="1600" i="1">
                            <a:latin typeface="Cambria Math" panose="02040503050406030204" pitchFamily="18" charset="0"/>
                          </a:rPr>
                        </m:ctrlPr>
                      </m:sSubPr>
                      <m:e>
                        <m:r>
                          <a:rPr lang="en-US" altLang="ko-KR" sz="1600" i="1">
                            <a:latin typeface="Cambria Math" panose="02040503050406030204" pitchFamily="18" charset="0"/>
                          </a:rPr>
                          <m:t>𝑝</m:t>
                        </m:r>
                      </m:e>
                      <m:sub>
                        <m:r>
                          <a:rPr lang="en-US" altLang="ko-KR" sz="1600" i="1">
                            <a:latin typeface="Cambria Math" panose="02040503050406030204" pitchFamily="18" charset="0"/>
                          </a:rPr>
                          <m:t>4</m:t>
                        </m:r>
                      </m:sub>
                    </m:sSub>
                    <m:r>
                      <a:rPr lang="en-US" altLang="ko-KR" sz="1600" i="1">
                        <a:latin typeface="Cambria Math" panose="02040503050406030204" pitchFamily="18" charset="0"/>
                      </a:rPr>
                      <m:t>,</m:t>
                    </m:r>
                    <m:sSub>
                      <m:sSubPr>
                        <m:ctrlPr>
                          <a:rPr lang="en-US" altLang="ko-KR" sz="1600" i="1">
                            <a:latin typeface="Cambria Math" panose="02040503050406030204" pitchFamily="18" charset="0"/>
                          </a:rPr>
                        </m:ctrlPr>
                      </m:sSubPr>
                      <m:e>
                        <m:r>
                          <a:rPr lang="en-US" altLang="ko-KR" sz="1600" i="1">
                            <a:latin typeface="Cambria Math" panose="02040503050406030204" pitchFamily="18" charset="0"/>
                          </a:rPr>
                          <m:t>𝑝</m:t>
                        </m:r>
                      </m:e>
                      <m:sub>
                        <m:r>
                          <a:rPr lang="en-US" altLang="ko-KR" sz="1600" i="1">
                            <a:latin typeface="Cambria Math" panose="02040503050406030204" pitchFamily="18" charset="0"/>
                          </a:rPr>
                          <m:t>5</m:t>
                        </m:r>
                      </m:sub>
                    </m:sSub>
                    <m:r>
                      <a:rPr lang="en-US" altLang="ko-KR" sz="1600" i="1">
                        <a:latin typeface="Cambria Math" panose="02040503050406030204" pitchFamily="18" charset="0"/>
                      </a:rPr>
                      <m:t>,</m:t>
                    </m:r>
                    <m:sSub>
                      <m:sSubPr>
                        <m:ctrlPr>
                          <a:rPr lang="en-US" altLang="ko-KR" sz="1600" i="1">
                            <a:latin typeface="Cambria Math" panose="02040503050406030204" pitchFamily="18" charset="0"/>
                          </a:rPr>
                        </m:ctrlPr>
                      </m:sSubPr>
                      <m:e>
                        <m:r>
                          <a:rPr lang="en-US" altLang="ko-KR" sz="1600" i="1">
                            <a:latin typeface="Cambria Math" panose="02040503050406030204" pitchFamily="18" charset="0"/>
                          </a:rPr>
                          <m:t>𝑝</m:t>
                        </m:r>
                      </m:e>
                      <m:sub>
                        <m:r>
                          <a:rPr lang="en-US" altLang="ko-KR" sz="1600" i="1">
                            <a:latin typeface="Cambria Math" panose="02040503050406030204" pitchFamily="18" charset="0"/>
                          </a:rPr>
                          <m:t>6</m:t>
                        </m:r>
                      </m:sub>
                    </m:sSub>
                    <m:r>
                      <a:rPr lang="en-US" altLang="ko-KR" sz="1600" i="1">
                        <a:latin typeface="Cambria Math" panose="02040503050406030204" pitchFamily="18" charset="0"/>
                      </a:rPr>
                      <m:t>)</m:t>
                    </m:r>
                  </m:oMath>
                </a14:m>
                <a:endParaRPr lang="ko-KR" altLang="en-US" sz="1600" dirty="0"/>
              </a:p>
            </p:txBody>
          </p:sp>
        </mc:Choice>
        <mc:Fallback xmlns="">
          <p:sp>
            <p:nvSpPr>
              <p:cNvPr id="26" name="TextBox 25">
                <a:extLst>
                  <a:ext uri="{FF2B5EF4-FFF2-40B4-BE49-F238E27FC236}">
                    <a16:creationId xmlns:a16="http://schemas.microsoft.com/office/drawing/2014/main" xmlns:a14="http://schemas.microsoft.com/office/drawing/2010/main" xmlns="" id="{9E5E2E18-C58A-4A6B-9AE1-DDA1E3C3EBFA}"/>
                  </a:ext>
                </a:extLst>
              </p:cNvPr>
              <p:cNvSpPr txBox="1">
                <a:spLocks noRot="1" noChangeAspect="1" noMove="1" noResize="1" noEditPoints="1" noAdjustHandles="1" noChangeArrowheads="1" noChangeShapeType="1" noTextEdit="1"/>
              </p:cNvSpPr>
              <p:nvPr/>
            </p:nvSpPr>
            <p:spPr>
              <a:xfrm>
                <a:off x="2500146" y="4279005"/>
                <a:ext cx="4902537" cy="338554"/>
              </a:xfrm>
              <a:prstGeom prst="rect">
                <a:avLst/>
              </a:prstGeom>
              <a:blipFill rotWithShape="0">
                <a:blip r:embed="rId5"/>
                <a:stretch>
                  <a:fillRect t="-7273" b="-21818"/>
                </a:stretch>
              </a:blipFill>
            </p:spPr>
            <p:txBody>
              <a:bodyPr/>
              <a:lstStyle/>
              <a:p>
                <a:r>
                  <a:rPr lang="ko-KR" altLang="en-US">
                    <a:noFill/>
                  </a:rPr>
                  <a:t> </a:t>
                </a:r>
              </a:p>
            </p:txBody>
          </p:sp>
        </mc:Fallback>
      </mc:AlternateContent>
      <p:sp>
        <p:nvSpPr>
          <p:cNvPr id="32" name="직사각형 31">
            <a:extLst>
              <a:ext uri="{FF2B5EF4-FFF2-40B4-BE49-F238E27FC236}">
                <a16:creationId xmlns:a16="http://schemas.microsoft.com/office/drawing/2014/main" id="{4CB5E262-83BC-4A21-B676-8B30070C6348}"/>
              </a:ext>
            </a:extLst>
          </p:cNvPr>
          <p:cNvSpPr/>
          <p:nvPr/>
        </p:nvSpPr>
        <p:spPr>
          <a:xfrm>
            <a:off x="558800" y="525055"/>
            <a:ext cx="8640960"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atinLnBrk="0"/>
            <a:r>
              <a:rPr lang="en-US" altLang="ko-KR" sz="1600" dirty="0">
                <a:solidFill>
                  <a:schemeClr val="bg1">
                    <a:lumMod val="95000"/>
                  </a:schemeClr>
                </a:solidFill>
                <a:latin typeface="SamsungOne 700" panose="020B0803030303020204" pitchFamily="34" charset="0"/>
                <a:ea typeface="SamsungOne 700" panose="020B0803030303020204" pitchFamily="34" charset="0"/>
              </a:rPr>
              <a:t>UNIT 6. </a:t>
            </a:r>
            <a:br>
              <a:rPr lang="en-US" altLang="ko-KR" dirty="0">
                <a:solidFill>
                  <a:schemeClr val="bg1">
                    <a:lumMod val="95000"/>
                  </a:schemeClr>
                </a:solidFill>
                <a:latin typeface="SamsungOne 700" panose="020B0803030303020204" pitchFamily="34" charset="0"/>
                <a:ea typeface="SamsungOne 700" panose="020B0803030303020204" pitchFamily="34" charset="0"/>
              </a:rPr>
            </a:br>
            <a:r>
              <a:rPr lang="en-US" altLang="ko-KR" sz="2000" dirty="0">
                <a:solidFill>
                  <a:schemeClr val="bg1">
                    <a:lumMod val="95000"/>
                  </a:schemeClr>
                </a:solidFill>
                <a:latin typeface="SamsungOne 700" panose="020B0803030303020204" pitchFamily="34" charset="0"/>
                <a:ea typeface="SamsungOne 700" panose="020B0803030303020204" pitchFamily="34" charset="0"/>
              </a:rPr>
              <a:t>6.7. </a:t>
            </a:r>
            <a:r>
              <a:rPr lang="en-US" altLang="ko-KR" sz="2000" dirty="0">
                <a:solidFill>
                  <a:schemeClr val="bg1">
                    <a:lumMod val="95000"/>
                  </a:schemeClr>
                </a:solidFill>
                <a:latin typeface="SamsungOne 400" panose="020B0503030303020204" pitchFamily="34" charset="0"/>
                <a:ea typeface="SamsungOne 400" panose="020B0503030303020204" pitchFamily="34" charset="0"/>
              </a:rPr>
              <a:t>Topic Modeling</a:t>
            </a:r>
          </a:p>
        </p:txBody>
      </p:sp>
      <p:sp>
        <p:nvSpPr>
          <p:cNvPr id="33" name="직사각형 32">
            <a:extLst>
              <a:ext uri="{FF2B5EF4-FFF2-40B4-BE49-F238E27FC236}">
                <a16:creationId xmlns:a16="http://schemas.microsoft.com/office/drawing/2014/main" id="{0C8ECF83-7B38-4F23-A87D-54C87CB4AB62}"/>
              </a:ext>
            </a:extLst>
          </p:cNvPr>
          <p:cNvSpPr/>
          <p:nvPr/>
        </p:nvSpPr>
        <p:spPr>
          <a:xfrm>
            <a:off x="546895" y="1528482"/>
            <a:ext cx="8797130"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atinLnBrk="0"/>
            <a:r>
              <a:rPr lang="en-US" altLang="ko-KR" sz="3200" dirty="0">
                <a:solidFill>
                  <a:schemeClr val="tx1">
                    <a:lumMod val="95000"/>
                    <a:lumOff val="5000"/>
                  </a:schemeClr>
                </a:solidFill>
                <a:latin typeface="Samsung Sharp Sans" pitchFamily="2" charset="0"/>
                <a:ea typeface="Samsung Sharp Sans" pitchFamily="2" charset="0"/>
                <a:cs typeface="Samsung Sharp Sans" pitchFamily="2" charset="0"/>
              </a:rPr>
              <a:t>Latent Dirichlet Allocation (LDA) (3/10)</a:t>
            </a:r>
          </a:p>
        </p:txBody>
      </p:sp>
      <p:grpSp>
        <p:nvGrpSpPr>
          <p:cNvPr id="35" name="그룹 34">
            <a:extLst>
              <a:ext uri="{FF2B5EF4-FFF2-40B4-BE49-F238E27FC236}">
                <a16:creationId xmlns:a16="http://schemas.microsoft.com/office/drawing/2014/main" id="{69DC8D93-CBC1-4244-A816-6D91E329E04E}"/>
              </a:ext>
            </a:extLst>
          </p:cNvPr>
          <p:cNvGrpSpPr/>
          <p:nvPr/>
        </p:nvGrpSpPr>
        <p:grpSpPr>
          <a:xfrm>
            <a:off x="558800" y="2232686"/>
            <a:ext cx="8785225" cy="215444"/>
            <a:chOff x="1027113" y="2045625"/>
            <a:chExt cx="8785225" cy="215444"/>
          </a:xfrm>
        </p:grpSpPr>
        <p:sp>
          <p:nvSpPr>
            <p:cNvPr id="36" name="직사각형 35">
              <a:extLst>
                <a:ext uri="{FF2B5EF4-FFF2-40B4-BE49-F238E27FC236}">
                  <a16:creationId xmlns:a16="http://schemas.microsoft.com/office/drawing/2014/main" id="{D62D448E-7F87-4D9F-BD9A-B30EDFFD81D4}"/>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latinLnBrk="0"/>
              <a:endParaRPr lang="ko-KR" altLang="en-US"/>
            </a:p>
          </p:txBody>
        </p:sp>
        <p:sp>
          <p:nvSpPr>
            <p:cNvPr id="37" name="직사각형 36">
              <a:extLst>
                <a:ext uri="{FF2B5EF4-FFF2-40B4-BE49-F238E27FC236}">
                  <a16:creationId xmlns:a16="http://schemas.microsoft.com/office/drawing/2014/main" id="{2F80404B-635A-453D-8504-3694DCDA8E3B}"/>
                </a:ext>
              </a:extLst>
            </p:cNvPr>
            <p:cNvSpPr/>
            <p:nvPr/>
          </p:nvSpPr>
          <p:spPr>
            <a:xfrm>
              <a:off x="1179513" y="204562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atinLnBrk="0">
                <a:spcAft>
                  <a:spcPts val="600"/>
                </a:spcAft>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LDA algorithm:</a:t>
              </a:r>
            </a:p>
          </p:txBody>
        </p:sp>
      </p:grpSp>
      <p:sp>
        <p:nvSpPr>
          <p:cNvPr id="38" name="Rectangle 12">
            <a:extLst>
              <a:ext uri="{FF2B5EF4-FFF2-40B4-BE49-F238E27FC236}">
                <a16:creationId xmlns:a16="http://schemas.microsoft.com/office/drawing/2014/main" id="{F3D5627F-82E6-4E90-8976-F56B0DE5B190}"/>
              </a:ext>
            </a:extLst>
          </p:cNvPr>
          <p:cNvSpPr/>
          <p:nvPr/>
        </p:nvSpPr>
        <p:spPr>
          <a:xfrm>
            <a:off x="711201" y="2563519"/>
            <a:ext cx="8632824" cy="9251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The accumulated counts of random experiments with more than two possible discrete outcomes can be described by a Multinomial distribution.</a:t>
            </a:r>
          </a:p>
          <a:p>
            <a:pPr>
              <a:spcAft>
                <a:spcPts val="800"/>
              </a:spcAft>
              <a:buClr>
                <a:srgbClr val="193EB0"/>
              </a:buClr>
            </a:pPr>
            <a:r>
              <a:rPr lang="en-US" altLang="ko-KR" sz="1600" dirty="0">
                <a:solidFill>
                  <a:srgbClr val="FF0000"/>
                </a:solidFill>
                <a:latin typeface="SamsungOne 400" panose="020B0503030303020204" pitchFamily="34" charset="0"/>
                <a:ea typeface="SamsungOne 400" panose="020B0503030303020204" pitchFamily="34" charset="0"/>
              </a:rPr>
              <a:t>    </a:t>
            </a:r>
            <a:r>
              <a:rPr lang="en-US" altLang="ko-KR" dirty="0">
                <a:solidFill>
                  <a:srgbClr val="FF0000"/>
                </a:solidFill>
                <a:latin typeface="SamsungOne 700" panose="020B0803030303020204" pitchFamily="34" charset="0"/>
                <a:ea typeface="SamsungOne 700" panose="020B0803030303020204" pitchFamily="34" charset="0"/>
              </a:rPr>
              <a:t>Ex</a:t>
            </a:r>
            <a:r>
              <a:rPr lang="en-US" altLang="ko-KR" dirty="0">
                <a:solidFill>
                  <a:schemeClr val="tx1">
                    <a:lumMod val="85000"/>
                    <a:lumOff val="15000"/>
                  </a:schemeClr>
                </a:solidFill>
                <a:latin typeface="SamsungOne 400" panose="020B0503030303020204" pitchFamily="34" charset="0"/>
                <a:ea typeface="SamsungOne 400" panose="020B0503030303020204" pitchFamily="34" charset="0"/>
              </a:rPr>
              <a:t>) </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Rolling a dice </a:t>
            </a:r>
            <a:r>
              <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rPr>
              <a:t>𝑛 </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times, the count probability of the sides follows a Multinomial distribution.</a:t>
            </a:r>
          </a:p>
        </p:txBody>
      </p:sp>
      <p:sp>
        <p:nvSpPr>
          <p:cNvPr id="39" name="Rectangle 12">
            <a:extLst>
              <a:ext uri="{FF2B5EF4-FFF2-40B4-BE49-F238E27FC236}">
                <a16:creationId xmlns:a16="http://schemas.microsoft.com/office/drawing/2014/main" id="{E120FC50-9BF4-43EF-A769-4FC1BC5D51EA}"/>
              </a:ext>
            </a:extLst>
          </p:cNvPr>
          <p:cNvSpPr/>
          <p:nvPr/>
        </p:nvSpPr>
        <p:spPr>
          <a:xfrm>
            <a:off x="711201" y="4643446"/>
            <a:ext cx="8632824"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In Bayes’ theorem, the Dirichlet is “prior conjugate” of the Multinomial distribution.</a:t>
            </a:r>
          </a:p>
        </p:txBody>
      </p:sp>
      <p:grpSp>
        <p:nvGrpSpPr>
          <p:cNvPr id="3" name="그룹 2">
            <a:extLst>
              <a:ext uri="{FF2B5EF4-FFF2-40B4-BE49-F238E27FC236}">
                <a16:creationId xmlns:a16="http://schemas.microsoft.com/office/drawing/2014/main" id="{6DE8FF72-AC7A-485C-8EAF-C05D641787F7}"/>
              </a:ext>
            </a:extLst>
          </p:cNvPr>
          <p:cNvGrpSpPr/>
          <p:nvPr/>
        </p:nvGrpSpPr>
        <p:grpSpPr>
          <a:xfrm>
            <a:off x="1175746" y="5116336"/>
            <a:ext cx="7559128" cy="679032"/>
            <a:chOff x="1094466" y="5116336"/>
            <a:chExt cx="7559128" cy="679032"/>
          </a:xfrm>
        </p:grpSpPr>
        <p:sp>
          <p:nvSpPr>
            <p:cNvPr id="27" name="사각형: 둥근 모서리 26">
              <a:extLst>
                <a:ext uri="{FF2B5EF4-FFF2-40B4-BE49-F238E27FC236}">
                  <a16:creationId xmlns:a16="http://schemas.microsoft.com/office/drawing/2014/main" id="{27D18568-294D-44DC-AC4F-FD575EBD0C3E}"/>
                </a:ext>
              </a:extLst>
            </p:cNvPr>
            <p:cNvSpPr/>
            <p:nvPr/>
          </p:nvSpPr>
          <p:spPr>
            <a:xfrm>
              <a:off x="3764822" y="5294235"/>
              <a:ext cx="811412" cy="339280"/>
            </a:xfrm>
            <a:prstGeom prst="roundRect">
              <a:avLst>
                <a:gd name="adj" fmla="val 0"/>
              </a:avLst>
            </a:prstGeom>
            <a:noFill/>
            <a:ln w="190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사각형: 둥근 모서리 27">
              <a:extLst>
                <a:ext uri="{FF2B5EF4-FFF2-40B4-BE49-F238E27FC236}">
                  <a16:creationId xmlns:a16="http://schemas.microsoft.com/office/drawing/2014/main" id="{FF2C4710-14C9-444C-815E-4A1166496542}"/>
                </a:ext>
              </a:extLst>
            </p:cNvPr>
            <p:cNvSpPr/>
            <p:nvPr/>
          </p:nvSpPr>
          <p:spPr>
            <a:xfrm>
              <a:off x="5514456" y="5130945"/>
              <a:ext cx="516329" cy="339280"/>
            </a:xfrm>
            <a:prstGeom prst="roundRect">
              <a:avLst>
                <a:gd name="adj" fmla="val 0"/>
              </a:avLst>
            </a:prstGeom>
            <a:noFill/>
            <a:ln w="19050">
              <a:solidFill>
                <a:srgbClr val="193EB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TextBox 28">
              <a:extLst>
                <a:ext uri="{FF2B5EF4-FFF2-40B4-BE49-F238E27FC236}">
                  <a16:creationId xmlns:a16="http://schemas.microsoft.com/office/drawing/2014/main" id="{0F6AF75E-24B9-4853-9B57-D80FFB06E899}"/>
                </a:ext>
              </a:extLst>
            </p:cNvPr>
            <p:cNvSpPr txBox="1"/>
            <p:nvPr/>
          </p:nvSpPr>
          <p:spPr>
            <a:xfrm>
              <a:off x="1094466" y="5171487"/>
              <a:ext cx="2072806" cy="584775"/>
            </a:xfrm>
            <a:prstGeom prst="rect">
              <a:avLst/>
            </a:prstGeom>
            <a:noFill/>
          </p:spPr>
          <p:txBody>
            <a:bodyPr wrap="square" rtlCol="0">
              <a:spAutoFit/>
            </a:bodyPr>
            <a:lstStyle/>
            <a:p>
              <a:pPr algn="ctr"/>
              <a:r>
                <a:rPr lang="en-US" altLang="ko-KR" sz="1600" dirty="0">
                  <a:solidFill>
                    <a:srgbClr val="FF0000"/>
                  </a:solidFill>
                  <a:latin typeface="SamsungOneKorean 700" panose="020B0803030303020204" pitchFamily="50" charset="-127"/>
                  <a:ea typeface="SamsungOneKorean 700" panose="020B0803030303020204" pitchFamily="50" charset="-127"/>
                  <a:cs typeface="Times New Roman" panose="02020603050405020304" pitchFamily="18" charset="0"/>
                </a:rPr>
                <a:t>Multinomial posterior</a:t>
              </a:r>
              <a:endParaRPr lang="ko-KR" altLang="en-US" sz="1600" dirty="0">
                <a:solidFill>
                  <a:srgbClr val="FF0000"/>
                </a:solidFill>
                <a:latin typeface="SamsungOneKorean 700" panose="020B0803030303020204" pitchFamily="50" charset="-127"/>
                <a:ea typeface="SamsungOneKorean 700" panose="020B0803030303020204" pitchFamily="50" charset="-127"/>
                <a:cs typeface="Times New Roman" panose="02020603050405020304" pitchFamily="18" charset="0"/>
              </a:endParaRPr>
            </a:p>
          </p:txBody>
        </p:sp>
        <p:sp>
          <p:nvSpPr>
            <p:cNvPr id="30" name="TextBox 29">
              <a:extLst>
                <a:ext uri="{FF2B5EF4-FFF2-40B4-BE49-F238E27FC236}">
                  <a16:creationId xmlns:a16="http://schemas.microsoft.com/office/drawing/2014/main" id="{A5FDAD60-B585-48C8-AD0A-65AAAA38F814}"/>
                </a:ext>
              </a:extLst>
            </p:cNvPr>
            <p:cNvSpPr txBox="1"/>
            <p:nvPr/>
          </p:nvSpPr>
          <p:spPr>
            <a:xfrm>
              <a:off x="7105453" y="5329518"/>
              <a:ext cx="1548141" cy="338554"/>
            </a:xfrm>
            <a:prstGeom prst="rect">
              <a:avLst/>
            </a:prstGeom>
            <a:noFill/>
          </p:spPr>
          <p:txBody>
            <a:bodyPr wrap="square" rtlCol="0">
              <a:spAutoFit/>
            </a:bodyPr>
            <a:lstStyle/>
            <a:p>
              <a:pPr algn="ctr"/>
              <a:r>
                <a:rPr lang="en-US" altLang="ko-KR" sz="1600" dirty="0">
                  <a:solidFill>
                    <a:srgbClr val="193EB0"/>
                  </a:solidFill>
                  <a:latin typeface="SamsungOneKorean 700" panose="020B0803030303020204" pitchFamily="50" charset="-127"/>
                  <a:ea typeface="SamsungOneKorean 700" panose="020B0803030303020204" pitchFamily="50" charset="-127"/>
                  <a:cs typeface="Times New Roman" panose="02020603050405020304" pitchFamily="18" charset="0"/>
                </a:rPr>
                <a:t>Dirichlet prior</a:t>
              </a:r>
              <a:endParaRPr lang="ko-KR" altLang="en-US" sz="1600" dirty="0">
                <a:solidFill>
                  <a:srgbClr val="193EB0"/>
                </a:solidFill>
                <a:latin typeface="SamsungOneKorean 700" panose="020B0803030303020204" pitchFamily="50" charset="-127"/>
                <a:ea typeface="SamsungOneKorean 700" panose="020B0803030303020204" pitchFamily="50" charset="-127"/>
                <a:cs typeface="Times New Roman" panose="02020603050405020304" pitchFamily="18" charset="0"/>
              </a:endParaRPr>
            </a:p>
          </p:txBody>
        </p:sp>
        <p:cxnSp>
          <p:nvCxnSpPr>
            <p:cNvPr id="31" name="직선 화살표 연결선 30">
              <a:extLst>
                <a:ext uri="{FF2B5EF4-FFF2-40B4-BE49-F238E27FC236}">
                  <a16:creationId xmlns:a16="http://schemas.microsoft.com/office/drawing/2014/main" id="{D4B762A4-90C3-4F10-939E-162CC400CB9C}"/>
                </a:ext>
              </a:extLst>
            </p:cNvPr>
            <p:cNvCxnSpPr>
              <a:cxnSpLocks/>
            </p:cNvCxnSpPr>
            <p:nvPr/>
          </p:nvCxnSpPr>
          <p:spPr>
            <a:xfrm flipH="1">
              <a:off x="2767802" y="5463875"/>
              <a:ext cx="883115" cy="0"/>
            </a:xfrm>
            <a:prstGeom prst="straightConnector1">
              <a:avLst/>
            </a:prstGeom>
            <a:ln w="9525">
              <a:solidFill>
                <a:schemeClr val="tx1">
                  <a:lumMod val="50000"/>
                  <a:lumOff val="50000"/>
                </a:schemeClr>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34" name="직선 화살표 연결선 33">
              <a:extLst>
                <a:ext uri="{FF2B5EF4-FFF2-40B4-BE49-F238E27FC236}">
                  <a16:creationId xmlns:a16="http://schemas.microsoft.com/office/drawing/2014/main" id="{E8329160-B953-464E-A552-628E010E72C3}"/>
                </a:ext>
              </a:extLst>
            </p:cNvPr>
            <p:cNvCxnSpPr>
              <a:cxnSpLocks/>
            </p:cNvCxnSpPr>
            <p:nvPr/>
          </p:nvCxnSpPr>
          <p:spPr>
            <a:xfrm>
              <a:off x="6166194" y="5490857"/>
              <a:ext cx="1026148" cy="7938"/>
            </a:xfrm>
            <a:prstGeom prst="straightConnector1">
              <a:avLst/>
            </a:prstGeom>
            <a:ln w="9525">
              <a:solidFill>
                <a:schemeClr val="tx1">
                  <a:lumMod val="50000"/>
                  <a:lumOff val="50000"/>
                </a:schemeClr>
              </a:solidFill>
              <a:headEnd type="triangle"/>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 name="직사각형 1">
                  <a:extLst>
                    <a:ext uri="{FF2B5EF4-FFF2-40B4-BE49-F238E27FC236}">
                      <a16:creationId xmlns:a16="http://schemas.microsoft.com/office/drawing/2014/main" id="{D1DFEA6C-26AC-41CD-8E63-8D1DDC33770E}"/>
                    </a:ext>
                  </a:extLst>
                </p:cNvPr>
                <p:cNvSpPr/>
                <p:nvPr/>
              </p:nvSpPr>
              <p:spPr>
                <a:xfrm>
                  <a:off x="3692638" y="5116336"/>
                  <a:ext cx="2517549" cy="6790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i="1">
                            <a:latin typeface="Cambria Math" panose="02040503050406030204" pitchFamily="18" charset="0"/>
                            <a:cs typeface="Times New Roman" panose="02020603050405020304" pitchFamily="18" charset="0"/>
                          </a:rPr>
                          <m:t>𝑃</m:t>
                        </m:r>
                        <m:d>
                          <m:dPr>
                            <m:ctrlPr>
                              <a:rPr lang="en-US" altLang="ko-KR" i="1">
                                <a:latin typeface="Cambria Math" panose="02040503050406030204" pitchFamily="18" charset="0"/>
                                <a:cs typeface="Times New Roman" panose="02020603050405020304" pitchFamily="18" charset="0"/>
                              </a:rPr>
                            </m:ctrlPr>
                          </m:dPr>
                          <m:e>
                            <m:r>
                              <a:rPr lang="en-US" altLang="ko-KR" i="1">
                                <a:latin typeface="Cambria Math" panose="02040503050406030204" pitchFamily="18" charset="0"/>
                                <a:cs typeface="Times New Roman" panose="02020603050405020304" pitchFamily="18" charset="0"/>
                              </a:rPr>
                              <m:t>𝑋</m:t>
                            </m:r>
                          </m:e>
                          <m:e>
                            <m:r>
                              <a:rPr lang="en-US" altLang="ko-KR" i="1">
                                <a:latin typeface="Cambria Math" panose="02040503050406030204" pitchFamily="18" charset="0"/>
                                <a:cs typeface="Times New Roman" panose="02020603050405020304" pitchFamily="18" charset="0"/>
                              </a:rPr>
                              <m:t>𝑌</m:t>
                            </m:r>
                          </m:e>
                        </m:d>
                        <m:r>
                          <a:rPr lang="en-US" altLang="ko-KR" i="1">
                            <a:latin typeface="Cambria Math" panose="02040503050406030204" pitchFamily="18" charset="0"/>
                            <a:cs typeface="Times New Roman" panose="02020603050405020304" pitchFamily="18" charset="0"/>
                          </a:rPr>
                          <m:t>=</m:t>
                        </m:r>
                        <m:f>
                          <m:fPr>
                            <m:ctrlPr>
                              <a:rPr lang="en-US" altLang="ko-KR" i="1">
                                <a:latin typeface="Cambria Math" panose="02040503050406030204" pitchFamily="18" charset="0"/>
                                <a:cs typeface="Times New Roman" panose="02020603050405020304" pitchFamily="18" charset="0"/>
                              </a:rPr>
                            </m:ctrlPr>
                          </m:fPr>
                          <m:num>
                            <m:r>
                              <a:rPr lang="en-US" altLang="ko-KR" i="1">
                                <a:latin typeface="Cambria Math" panose="02040503050406030204" pitchFamily="18" charset="0"/>
                                <a:cs typeface="Times New Roman" panose="02020603050405020304" pitchFamily="18" charset="0"/>
                              </a:rPr>
                              <m:t>𝑃</m:t>
                            </m:r>
                            <m:d>
                              <m:dPr>
                                <m:ctrlPr>
                                  <a:rPr lang="en-US" altLang="ko-KR" i="1">
                                    <a:latin typeface="Cambria Math" panose="02040503050406030204" pitchFamily="18" charset="0"/>
                                    <a:cs typeface="Times New Roman" panose="02020603050405020304" pitchFamily="18" charset="0"/>
                                  </a:rPr>
                                </m:ctrlPr>
                              </m:dPr>
                              <m:e>
                                <m:r>
                                  <a:rPr lang="en-US" altLang="ko-KR" i="1">
                                    <a:latin typeface="Cambria Math" panose="02040503050406030204" pitchFamily="18" charset="0"/>
                                    <a:cs typeface="Times New Roman" panose="02020603050405020304" pitchFamily="18" charset="0"/>
                                  </a:rPr>
                                  <m:t>𝑌</m:t>
                                </m:r>
                              </m:e>
                              <m:e>
                                <m:r>
                                  <a:rPr lang="en-US" altLang="ko-KR" i="1">
                                    <a:latin typeface="Cambria Math" panose="02040503050406030204" pitchFamily="18" charset="0"/>
                                    <a:cs typeface="Times New Roman" panose="02020603050405020304" pitchFamily="18" charset="0"/>
                                  </a:rPr>
                                  <m:t>𝑋</m:t>
                                </m:r>
                              </m:e>
                            </m:d>
                            <m:r>
                              <a:rPr lang="en-US" altLang="ko-KR" i="1">
                                <a:latin typeface="Cambria Math" panose="02040503050406030204" pitchFamily="18" charset="0"/>
                                <a:cs typeface="Times New Roman" panose="02020603050405020304" pitchFamily="18" charset="0"/>
                              </a:rPr>
                              <m:t>𝑃</m:t>
                            </m:r>
                            <m:r>
                              <a:rPr lang="en-US" altLang="ko-KR" i="1">
                                <a:latin typeface="Cambria Math" panose="02040503050406030204" pitchFamily="18" charset="0"/>
                                <a:cs typeface="Times New Roman" panose="02020603050405020304" pitchFamily="18" charset="0"/>
                              </a:rPr>
                              <m:t>(</m:t>
                            </m:r>
                            <m:r>
                              <a:rPr lang="en-US" altLang="ko-KR" i="1">
                                <a:latin typeface="Cambria Math" panose="02040503050406030204" pitchFamily="18" charset="0"/>
                                <a:cs typeface="Times New Roman" panose="02020603050405020304" pitchFamily="18" charset="0"/>
                              </a:rPr>
                              <m:t>𝑋</m:t>
                            </m:r>
                            <m:r>
                              <a:rPr lang="en-US" altLang="ko-KR" i="1">
                                <a:latin typeface="Cambria Math" panose="02040503050406030204" pitchFamily="18" charset="0"/>
                                <a:cs typeface="Times New Roman" panose="02020603050405020304" pitchFamily="18" charset="0"/>
                              </a:rPr>
                              <m:t>)</m:t>
                            </m:r>
                            <m:r>
                              <m:rPr>
                                <m:nor/>
                              </m:rPr>
                              <a:rPr lang="en-US" altLang="ko-KR" dirty="0">
                                <a:latin typeface="Times New Roman" panose="02020603050405020304" pitchFamily="18" charset="0"/>
                                <a:cs typeface="Times New Roman" panose="02020603050405020304" pitchFamily="18" charset="0"/>
                              </a:rPr>
                              <m:t> </m:t>
                            </m:r>
                          </m:num>
                          <m:den>
                            <m:r>
                              <a:rPr lang="en-US" altLang="ko-KR" i="1">
                                <a:latin typeface="Cambria Math" panose="02040503050406030204" pitchFamily="18" charset="0"/>
                                <a:cs typeface="Times New Roman" panose="02020603050405020304" pitchFamily="18" charset="0"/>
                              </a:rPr>
                              <m:t>𝑃</m:t>
                            </m:r>
                            <m:r>
                              <a:rPr lang="en-US" altLang="ko-KR" i="1">
                                <a:latin typeface="Cambria Math" panose="02040503050406030204" pitchFamily="18" charset="0"/>
                                <a:cs typeface="Times New Roman" panose="02020603050405020304" pitchFamily="18" charset="0"/>
                              </a:rPr>
                              <m:t>(</m:t>
                            </m:r>
                            <m:r>
                              <a:rPr lang="en-US" altLang="ko-KR" i="1">
                                <a:latin typeface="Cambria Math" panose="02040503050406030204" pitchFamily="18" charset="0"/>
                                <a:cs typeface="Times New Roman" panose="02020603050405020304" pitchFamily="18" charset="0"/>
                              </a:rPr>
                              <m:t>𝑌</m:t>
                            </m:r>
                            <m:r>
                              <a:rPr lang="en-US" altLang="ko-KR" i="1">
                                <a:latin typeface="Cambria Math" panose="02040503050406030204" pitchFamily="18" charset="0"/>
                                <a:cs typeface="Times New Roman" panose="02020603050405020304" pitchFamily="18" charset="0"/>
                              </a:rPr>
                              <m:t>)</m:t>
                            </m:r>
                          </m:den>
                        </m:f>
                      </m:oMath>
                    </m:oMathPara>
                  </a14:m>
                  <a:endParaRPr lang="ko-KR" altLang="en-US" dirty="0"/>
                </a:p>
              </p:txBody>
            </p:sp>
          </mc:Choice>
          <mc:Fallback xmlns="">
            <p:sp>
              <p:nvSpPr>
                <p:cNvPr id="2" name="직사각형 1">
                  <a:extLst>
                    <a:ext uri="{FF2B5EF4-FFF2-40B4-BE49-F238E27FC236}">
                      <a16:creationId xmlns:a16="http://schemas.microsoft.com/office/drawing/2014/main" xmlns:a14="http://schemas.microsoft.com/office/drawing/2010/main" xmlns="" id="{D1DFEA6C-26AC-41CD-8E63-8D1DDC33770E}"/>
                    </a:ext>
                  </a:extLst>
                </p:cNvPr>
                <p:cNvSpPr>
                  <a:spLocks noRot="1" noChangeAspect="1" noMove="1" noResize="1" noEditPoints="1" noAdjustHandles="1" noChangeArrowheads="1" noChangeShapeType="1" noTextEdit="1"/>
                </p:cNvSpPr>
                <p:nvPr/>
              </p:nvSpPr>
              <p:spPr>
                <a:xfrm>
                  <a:off x="3692638" y="5116336"/>
                  <a:ext cx="2517549" cy="679032"/>
                </a:xfrm>
                <a:prstGeom prst="rect">
                  <a:avLst/>
                </a:prstGeom>
                <a:blipFill rotWithShape="0">
                  <a:blip r:embed="rId6"/>
                  <a:stretch>
                    <a:fillRect/>
                  </a:stretch>
                </a:blipFill>
              </p:spPr>
              <p:txBody>
                <a:bodyPr/>
                <a:lstStyle/>
                <a:p>
                  <a:r>
                    <a:rPr lang="ko-KR" altLang="en-US">
                      <a:noFill/>
                    </a:rPr>
                    <a:t> </a:t>
                  </a:r>
                </a:p>
              </p:txBody>
            </p:sp>
          </mc:Fallback>
        </mc:AlternateContent>
      </p:grpSp>
    </p:spTree>
    <p:extLst>
      <p:ext uri="{BB962C8B-B14F-4D97-AF65-F5344CB8AC3E}">
        <p14:creationId xmlns:p14="http://schemas.microsoft.com/office/powerpoint/2010/main" val="55720261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직사각형 10">
            <a:extLst>
              <a:ext uri="{FF2B5EF4-FFF2-40B4-BE49-F238E27FC236}">
                <a16:creationId xmlns:a16="http://schemas.microsoft.com/office/drawing/2014/main" id="{544B67BD-3456-4C45-B5F2-4C6A770EBADF}"/>
              </a:ext>
            </a:extLst>
          </p:cNvPr>
          <p:cNvSpPr/>
          <p:nvPr/>
        </p:nvSpPr>
        <p:spPr>
          <a:xfrm>
            <a:off x="558800" y="525055"/>
            <a:ext cx="8640960"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atinLnBrk="0"/>
            <a:r>
              <a:rPr lang="en-US" altLang="ko-KR" sz="1600" dirty="0">
                <a:solidFill>
                  <a:schemeClr val="bg1">
                    <a:lumMod val="95000"/>
                  </a:schemeClr>
                </a:solidFill>
                <a:latin typeface="SamsungOne 700" panose="020B0803030303020204" pitchFamily="34" charset="0"/>
                <a:ea typeface="SamsungOne 700" panose="020B0803030303020204" pitchFamily="34" charset="0"/>
              </a:rPr>
              <a:t>UNIT 6. </a:t>
            </a:r>
            <a:br>
              <a:rPr lang="en-US" altLang="ko-KR" dirty="0">
                <a:solidFill>
                  <a:schemeClr val="bg1">
                    <a:lumMod val="95000"/>
                  </a:schemeClr>
                </a:solidFill>
                <a:latin typeface="SamsungOne 700" panose="020B0803030303020204" pitchFamily="34" charset="0"/>
                <a:ea typeface="SamsungOne 700" panose="020B0803030303020204" pitchFamily="34" charset="0"/>
              </a:rPr>
            </a:br>
            <a:r>
              <a:rPr lang="en-US" altLang="ko-KR" sz="2000" dirty="0">
                <a:solidFill>
                  <a:schemeClr val="bg1">
                    <a:lumMod val="95000"/>
                  </a:schemeClr>
                </a:solidFill>
                <a:latin typeface="SamsungOne 700" panose="020B0803030303020204" pitchFamily="34" charset="0"/>
                <a:ea typeface="SamsungOne 700" panose="020B0803030303020204" pitchFamily="34" charset="0"/>
              </a:rPr>
              <a:t>6.7. </a:t>
            </a:r>
            <a:r>
              <a:rPr lang="en-US" altLang="ko-KR" sz="2000" dirty="0">
                <a:solidFill>
                  <a:schemeClr val="bg1">
                    <a:lumMod val="95000"/>
                  </a:schemeClr>
                </a:solidFill>
                <a:latin typeface="SamsungOne 400" panose="020B0503030303020204" pitchFamily="34" charset="0"/>
                <a:ea typeface="SamsungOne 400" panose="020B0503030303020204" pitchFamily="34" charset="0"/>
              </a:rPr>
              <a:t>Topic Modeling</a:t>
            </a:r>
          </a:p>
        </p:txBody>
      </p:sp>
      <p:sp>
        <p:nvSpPr>
          <p:cNvPr id="12" name="직사각형 11">
            <a:extLst>
              <a:ext uri="{FF2B5EF4-FFF2-40B4-BE49-F238E27FC236}">
                <a16:creationId xmlns:a16="http://schemas.microsoft.com/office/drawing/2014/main" id="{E5B75AE0-9317-4FC5-A7D3-C5A2FFD94570}"/>
              </a:ext>
            </a:extLst>
          </p:cNvPr>
          <p:cNvSpPr/>
          <p:nvPr/>
        </p:nvSpPr>
        <p:spPr>
          <a:xfrm>
            <a:off x="546895" y="1528482"/>
            <a:ext cx="8797130"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atinLnBrk="0"/>
            <a:r>
              <a:rPr lang="en-US" altLang="ko-KR" sz="3200" dirty="0">
                <a:solidFill>
                  <a:schemeClr val="tx1">
                    <a:lumMod val="95000"/>
                    <a:lumOff val="5000"/>
                  </a:schemeClr>
                </a:solidFill>
                <a:latin typeface="Samsung Sharp Sans" pitchFamily="2" charset="0"/>
                <a:ea typeface="Samsung Sharp Sans" pitchFamily="2" charset="0"/>
                <a:cs typeface="Samsung Sharp Sans" pitchFamily="2" charset="0"/>
              </a:rPr>
              <a:t>Latent Dirichlet Allocation (LDA) (4/10)</a:t>
            </a:r>
          </a:p>
        </p:txBody>
      </p:sp>
      <p:grpSp>
        <p:nvGrpSpPr>
          <p:cNvPr id="13" name="그룹 12">
            <a:extLst>
              <a:ext uri="{FF2B5EF4-FFF2-40B4-BE49-F238E27FC236}">
                <a16:creationId xmlns:a16="http://schemas.microsoft.com/office/drawing/2014/main" id="{BCB76242-B223-4351-A770-D771A7C6404F}"/>
              </a:ext>
            </a:extLst>
          </p:cNvPr>
          <p:cNvGrpSpPr/>
          <p:nvPr/>
        </p:nvGrpSpPr>
        <p:grpSpPr>
          <a:xfrm>
            <a:off x="558800" y="2232686"/>
            <a:ext cx="8785225" cy="215444"/>
            <a:chOff x="1027113" y="2045625"/>
            <a:chExt cx="8785225" cy="215444"/>
          </a:xfrm>
        </p:grpSpPr>
        <p:sp>
          <p:nvSpPr>
            <p:cNvPr id="14" name="직사각형 13">
              <a:extLst>
                <a:ext uri="{FF2B5EF4-FFF2-40B4-BE49-F238E27FC236}">
                  <a16:creationId xmlns:a16="http://schemas.microsoft.com/office/drawing/2014/main" id="{33287968-E9C5-4013-B864-066FB501CB1E}"/>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latinLnBrk="0"/>
              <a:endParaRPr lang="ko-KR" altLang="en-US"/>
            </a:p>
          </p:txBody>
        </p:sp>
        <p:sp>
          <p:nvSpPr>
            <p:cNvPr id="17" name="직사각형 16">
              <a:extLst>
                <a:ext uri="{FF2B5EF4-FFF2-40B4-BE49-F238E27FC236}">
                  <a16:creationId xmlns:a16="http://schemas.microsoft.com/office/drawing/2014/main" id="{465B092B-D89A-4036-9893-87D07E2D3C71}"/>
                </a:ext>
              </a:extLst>
            </p:cNvPr>
            <p:cNvSpPr/>
            <p:nvPr/>
          </p:nvSpPr>
          <p:spPr>
            <a:xfrm>
              <a:off x="1179513" y="204562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atinLnBrk="0">
                <a:spcAft>
                  <a:spcPts val="600"/>
                </a:spcAft>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LDA algorithm:</a:t>
              </a:r>
            </a:p>
          </p:txBody>
        </p:sp>
      </p:grpSp>
      <p:sp>
        <p:nvSpPr>
          <p:cNvPr id="18" name="Rectangle 12">
            <a:extLst>
              <a:ext uri="{FF2B5EF4-FFF2-40B4-BE49-F238E27FC236}">
                <a16:creationId xmlns:a16="http://schemas.microsoft.com/office/drawing/2014/main" id="{87986661-F0C0-4AA2-8C69-BCEC2BACADB8}"/>
              </a:ext>
            </a:extLst>
          </p:cNvPr>
          <p:cNvSpPr/>
          <p:nvPr/>
        </p:nvSpPr>
        <p:spPr>
          <a:xfrm>
            <a:off x="711201" y="2563519"/>
            <a:ext cx="8632824" cy="22639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In LDA we assume that:</a:t>
            </a:r>
          </a:p>
          <a:p>
            <a:pPr marL="355600" lvl="1" indent="-179388">
              <a:lnSpc>
                <a:spcPct val="150000"/>
              </a:lnSpc>
              <a:spcAft>
                <a:spcPts val="400"/>
              </a:spcAft>
              <a:buClr>
                <a:srgbClr val="193EB0"/>
              </a:buClr>
              <a:buFont typeface="Arial" panose="020B0604020202020204" pitchFamily="34" charset="0"/>
              <a:buChar char="•"/>
            </a:pPr>
            <a:r>
              <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rPr>
              <a:t>Document distribution follows a Multinomial with the Dirichlet prior conjugate.</a:t>
            </a:r>
          </a:p>
          <a:p>
            <a:pPr marL="355600" lvl="1" indent="-179388">
              <a:lnSpc>
                <a:spcPct val="150000"/>
              </a:lnSpc>
              <a:spcAft>
                <a:spcPts val="800"/>
              </a:spcAft>
              <a:buClr>
                <a:srgbClr val="193EB0"/>
              </a:buClr>
              <a:buFont typeface="Arial" panose="020B0604020202020204" pitchFamily="34" charset="0"/>
              <a:buChar char="•"/>
            </a:pPr>
            <a:r>
              <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rPr>
              <a:t>Word distribution follows a Multinomial with the Dirichlet prior conjugate.</a:t>
            </a:r>
          </a:p>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What we can actually observe are the documents that contain words. The topics remain hidden.</a:t>
            </a:r>
          </a:p>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We also assume that the documents are “bags-of-words” where the ordering does not matter.  </a:t>
            </a:r>
          </a:p>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By an inductive reasoning (Bayes’ theorem), LDA extracts the distribution of the hidden topics. </a:t>
            </a:r>
          </a:p>
          <a:p>
            <a:pPr>
              <a:spcAft>
                <a:spcPts val="800"/>
              </a:spcAft>
              <a:buClr>
                <a:srgbClr val="193EB0"/>
              </a:buClr>
            </a:pPr>
            <a:endPar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spTree>
    <p:extLst>
      <p:ext uri="{BB962C8B-B14F-4D97-AF65-F5344CB8AC3E}">
        <p14:creationId xmlns:p14="http://schemas.microsoft.com/office/powerpoint/2010/main" val="315169423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직사각형 36">
            <a:extLst>
              <a:ext uri="{FF2B5EF4-FFF2-40B4-BE49-F238E27FC236}">
                <a16:creationId xmlns:a16="http://schemas.microsoft.com/office/drawing/2014/main" id="{89A6AB1B-1454-44BF-BEFE-2C2886B1ADCA}"/>
              </a:ext>
            </a:extLst>
          </p:cNvPr>
          <p:cNvSpPr/>
          <p:nvPr/>
        </p:nvSpPr>
        <p:spPr>
          <a:xfrm>
            <a:off x="558800" y="525055"/>
            <a:ext cx="8640960"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atinLnBrk="0"/>
            <a:r>
              <a:rPr lang="en-US" altLang="ko-KR" sz="1600" dirty="0">
                <a:solidFill>
                  <a:schemeClr val="bg1">
                    <a:lumMod val="95000"/>
                  </a:schemeClr>
                </a:solidFill>
                <a:latin typeface="SamsungOne 700" panose="020B0803030303020204" pitchFamily="34" charset="0"/>
                <a:ea typeface="SamsungOne 700" panose="020B0803030303020204" pitchFamily="34" charset="0"/>
              </a:rPr>
              <a:t>UNIT 6. </a:t>
            </a:r>
            <a:br>
              <a:rPr lang="en-US" altLang="ko-KR" dirty="0">
                <a:solidFill>
                  <a:schemeClr val="bg1">
                    <a:lumMod val="95000"/>
                  </a:schemeClr>
                </a:solidFill>
                <a:latin typeface="SamsungOne 700" panose="020B0803030303020204" pitchFamily="34" charset="0"/>
                <a:ea typeface="SamsungOne 700" panose="020B0803030303020204" pitchFamily="34" charset="0"/>
              </a:rPr>
            </a:br>
            <a:r>
              <a:rPr lang="en-US" altLang="ko-KR" sz="2000" dirty="0">
                <a:solidFill>
                  <a:schemeClr val="bg1">
                    <a:lumMod val="95000"/>
                  </a:schemeClr>
                </a:solidFill>
                <a:latin typeface="SamsungOne 700" panose="020B0803030303020204" pitchFamily="34" charset="0"/>
                <a:ea typeface="SamsungOne 700" panose="020B0803030303020204" pitchFamily="34" charset="0"/>
              </a:rPr>
              <a:t>6.7. </a:t>
            </a:r>
            <a:r>
              <a:rPr lang="en-US" altLang="ko-KR" sz="2000" dirty="0">
                <a:solidFill>
                  <a:schemeClr val="bg1">
                    <a:lumMod val="95000"/>
                  </a:schemeClr>
                </a:solidFill>
                <a:latin typeface="SamsungOne 400" panose="020B0503030303020204" pitchFamily="34" charset="0"/>
                <a:ea typeface="SamsungOne 400" panose="020B0503030303020204" pitchFamily="34" charset="0"/>
              </a:rPr>
              <a:t>Topic Modeling</a:t>
            </a:r>
          </a:p>
        </p:txBody>
      </p:sp>
      <p:sp>
        <p:nvSpPr>
          <p:cNvPr id="38" name="직사각형 37">
            <a:extLst>
              <a:ext uri="{FF2B5EF4-FFF2-40B4-BE49-F238E27FC236}">
                <a16:creationId xmlns:a16="http://schemas.microsoft.com/office/drawing/2014/main" id="{C70E821D-D265-452A-A7A8-E7BBD505A74A}"/>
              </a:ext>
            </a:extLst>
          </p:cNvPr>
          <p:cNvSpPr/>
          <p:nvPr/>
        </p:nvSpPr>
        <p:spPr>
          <a:xfrm>
            <a:off x="546895" y="1528482"/>
            <a:ext cx="8797130"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atinLnBrk="0"/>
            <a:r>
              <a:rPr lang="en-US" altLang="ko-KR" sz="3200" dirty="0">
                <a:solidFill>
                  <a:schemeClr val="tx1">
                    <a:lumMod val="95000"/>
                    <a:lumOff val="5000"/>
                  </a:schemeClr>
                </a:solidFill>
                <a:latin typeface="Samsung Sharp Sans" pitchFamily="2" charset="0"/>
                <a:ea typeface="Samsung Sharp Sans" pitchFamily="2" charset="0"/>
                <a:cs typeface="Samsung Sharp Sans" pitchFamily="2" charset="0"/>
              </a:rPr>
              <a:t>Latent Dirichlet Allocation (LDA) (5/10)</a:t>
            </a:r>
          </a:p>
        </p:txBody>
      </p:sp>
      <p:grpSp>
        <p:nvGrpSpPr>
          <p:cNvPr id="40" name="그룹 39">
            <a:extLst>
              <a:ext uri="{FF2B5EF4-FFF2-40B4-BE49-F238E27FC236}">
                <a16:creationId xmlns:a16="http://schemas.microsoft.com/office/drawing/2014/main" id="{7B214427-F240-48B3-9A9B-C7D1CB7C5663}"/>
              </a:ext>
            </a:extLst>
          </p:cNvPr>
          <p:cNvGrpSpPr/>
          <p:nvPr/>
        </p:nvGrpSpPr>
        <p:grpSpPr>
          <a:xfrm>
            <a:off x="558800" y="2232686"/>
            <a:ext cx="8785225" cy="215444"/>
            <a:chOff x="1027113" y="2045625"/>
            <a:chExt cx="8785225" cy="215444"/>
          </a:xfrm>
        </p:grpSpPr>
        <p:sp>
          <p:nvSpPr>
            <p:cNvPr id="41" name="직사각형 40">
              <a:extLst>
                <a:ext uri="{FF2B5EF4-FFF2-40B4-BE49-F238E27FC236}">
                  <a16:creationId xmlns:a16="http://schemas.microsoft.com/office/drawing/2014/main" id="{17D56DFB-70A4-4A14-81EB-2B8A91460100}"/>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latinLnBrk="0"/>
              <a:endParaRPr lang="ko-KR" altLang="en-US"/>
            </a:p>
          </p:txBody>
        </p:sp>
        <p:sp>
          <p:nvSpPr>
            <p:cNvPr id="43" name="직사각형 42">
              <a:extLst>
                <a:ext uri="{FF2B5EF4-FFF2-40B4-BE49-F238E27FC236}">
                  <a16:creationId xmlns:a16="http://schemas.microsoft.com/office/drawing/2014/main" id="{C52253CE-E801-40E9-8CD9-01203111BF4C}"/>
                </a:ext>
              </a:extLst>
            </p:cNvPr>
            <p:cNvSpPr/>
            <p:nvPr/>
          </p:nvSpPr>
          <p:spPr>
            <a:xfrm>
              <a:off x="1179513" y="204562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atinLnBrk="0">
                <a:spcAft>
                  <a:spcPts val="600"/>
                </a:spcAft>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LDA algorithm:</a:t>
              </a:r>
            </a:p>
          </p:txBody>
        </p:sp>
      </p:grpSp>
      <p:sp>
        <p:nvSpPr>
          <p:cNvPr id="44" name="Rectangle 12">
            <a:extLst>
              <a:ext uri="{FF2B5EF4-FFF2-40B4-BE49-F238E27FC236}">
                <a16:creationId xmlns:a16="http://schemas.microsoft.com/office/drawing/2014/main" id="{C2E513F1-6236-462E-9C2D-3C3BA5DD751C}"/>
              </a:ext>
            </a:extLst>
          </p:cNvPr>
          <p:cNvSpPr/>
          <p:nvPr/>
        </p:nvSpPr>
        <p:spPr>
          <a:xfrm>
            <a:off x="711201" y="4014778"/>
            <a:ext cx="8632824" cy="21613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Illustrated in a “plate notation”.</a:t>
            </a:r>
          </a:p>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Rectangles mean </a:t>
            </a:r>
            <a:r>
              <a:rPr lang="en-US" altLang="ko-KR" sz="1300" dirty="0">
                <a:solidFill>
                  <a:srgbClr val="193EB0"/>
                </a:solidFill>
                <a:latin typeface="SamsungOne 400" panose="020B0503030303020204" pitchFamily="34" charset="0"/>
                <a:ea typeface="SamsungOne 400" panose="020B0503030303020204" pitchFamily="34" charset="0"/>
              </a:rPr>
              <a:t>repetitive steps.</a:t>
            </a:r>
          </a:p>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We assume that there are in total:</a:t>
            </a:r>
          </a:p>
          <a:p>
            <a:pPr marL="355600" lvl="1" indent="-179388">
              <a:lnSpc>
                <a:spcPct val="150000"/>
              </a:lnSpc>
              <a:spcAft>
                <a:spcPts val="200"/>
              </a:spcAft>
              <a:buClr>
                <a:srgbClr val="193EB0"/>
              </a:buClr>
              <a:buFont typeface="Arial" panose="020B0604020202020204" pitchFamily="34" charset="0"/>
              <a:buChar char="•"/>
            </a:pPr>
            <a:r>
              <a:rPr lang="ko-KR" altLang="en-US" sz="1200" dirty="0">
                <a:solidFill>
                  <a:schemeClr val="tx1">
                    <a:lumMod val="85000"/>
                    <a:lumOff val="15000"/>
                  </a:schemeClr>
                </a:solidFill>
                <a:latin typeface="SamsungOne 400" panose="020B0503030303020204" pitchFamily="34" charset="0"/>
              </a:rPr>
              <a:t>𝐷 </a:t>
            </a:r>
            <a:r>
              <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rPr>
              <a:t>documents such that </a:t>
            </a:r>
            <a:r>
              <a:rPr lang="ko-KR" altLang="en-US" sz="1200" dirty="0">
                <a:solidFill>
                  <a:schemeClr val="tx1">
                    <a:lumMod val="85000"/>
                    <a:lumOff val="15000"/>
                  </a:schemeClr>
                </a:solidFill>
                <a:latin typeface="SamsungOne 400" panose="020B0503030303020204" pitchFamily="34" charset="0"/>
              </a:rPr>
              <a:t>𝑑</a:t>
            </a:r>
            <a:r>
              <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rPr>
              <a:t>=1,…,</a:t>
            </a:r>
            <a:r>
              <a:rPr lang="ko-KR" altLang="en-US" sz="1200" dirty="0">
                <a:solidFill>
                  <a:schemeClr val="tx1">
                    <a:lumMod val="85000"/>
                    <a:lumOff val="15000"/>
                  </a:schemeClr>
                </a:solidFill>
                <a:latin typeface="SamsungOne 400" panose="020B0503030303020204" pitchFamily="34" charset="0"/>
              </a:rPr>
              <a:t>𝐷   </a:t>
            </a:r>
          </a:p>
          <a:p>
            <a:pPr marL="355600" lvl="1" indent="-179388">
              <a:lnSpc>
                <a:spcPct val="150000"/>
              </a:lnSpc>
              <a:spcAft>
                <a:spcPts val="200"/>
              </a:spcAft>
              <a:buClr>
                <a:srgbClr val="193EB0"/>
              </a:buClr>
              <a:buFont typeface="Arial" panose="020B0604020202020204" pitchFamily="34" charset="0"/>
              <a:buChar char="•"/>
            </a:pPr>
            <a:r>
              <a:rPr lang="ko-KR" altLang="en-US" sz="1200" dirty="0">
                <a:solidFill>
                  <a:schemeClr val="tx1">
                    <a:lumMod val="85000"/>
                    <a:lumOff val="15000"/>
                  </a:schemeClr>
                </a:solidFill>
                <a:latin typeface="SamsungOne 400" panose="020B0503030303020204" pitchFamily="34" charset="0"/>
              </a:rPr>
              <a:t>𝑁 </a:t>
            </a:r>
            <a:r>
              <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rPr>
              <a:t>words such that </a:t>
            </a:r>
            <a:r>
              <a:rPr lang="ko-KR" altLang="en-US" sz="1200" dirty="0">
                <a:solidFill>
                  <a:schemeClr val="tx1">
                    <a:lumMod val="85000"/>
                    <a:lumOff val="15000"/>
                  </a:schemeClr>
                </a:solidFill>
                <a:latin typeface="SamsungOne 400" panose="020B0503030303020204" pitchFamily="34" charset="0"/>
              </a:rPr>
              <a:t>𝑛</a:t>
            </a:r>
            <a:r>
              <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rPr>
              <a:t>=1,…,</a:t>
            </a:r>
            <a:r>
              <a:rPr lang="ko-KR" altLang="en-US" sz="1200" dirty="0">
                <a:solidFill>
                  <a:schemeClr val="tx1">
                    <a:lumMod val="85000"/>
                    <a:lumOff val="15000"/>
                  </a:schemeClr>
                </a:solidFill>
                <a:latin typeface="SamsungOne 400" panose="020B0503030303020204" pitchFamily="34" charset="0"/>
              </a:rPr>
              <a:t>𝑁</a:t>
            </a:r>
          </a:p>
          <a:p>
            <a:pPr marL="355600" lvl="1" indent="-179388">
              <a:lnSpc>
                <a:spcPct val="150000"/>
              </a:lnSpc>
              <a:spcAft>
                <a:spcPts val="200"/>
              </a:spcAft>
              <a:buClr>
                <a:srgbClr val="193EB0"/>
              </a:buClr>
              <a:buFont typeface="Arial" panose="020B0604020202020204" pitchFamily="34" charset="0"/>
              <a:buChar char="•"/>
            </a:pPr>
            <a:r>
              <a:rPr lang="ko-KR" altLang="en-US" sz="1200" dirty="0">
                <a:solidFill>
                  <a:schemeClr val="tx1">
                    <a:lumMod val="85000"/>
                    <a:lumOff val="15000"/>
                  </a:schemeClr>
                </a:solidFill>
                <a:latin typeface="SamsungOne 400" panose="020B0503030303020204" pitchFamily="34" charset="0"/>
              </a:rPr>
              <a:t>𝐾 </a:t>
            </a:r>
            <a:r>
              <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rPr>
              <a:t>topics such that </a:t>
            </a:r>
            <a:r>
              <a:rPr lang="ko-KR" altLang="en-US" sz="1200" dirty="0">
                <a:solidFill>
                  <a:schemeClr val="tx1">
                    <a:lumMod val="85000"/>
                    <a:lumOff val="15000"/>
                  </a:schemeClr>
                </a:solidFill>
                <a:latin typeface="SamsungOne 400" panose="020B0503030303020204" pitchFamily="34" charset="0"/>
              </a:rPr>
              <a:t>𝑘</a:t>
            </a:r>
            <a:r>
              <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rPr>
              <a:t>=1,…,</a:t>
            </a:r>
            <a:r>
              <a:rPr lang="ko-KR" altLang="en-US" sz="1200" dirty="0">
                <a:solidFill>
                  <a:schemeClr val="tx1">
                    <a:lumMod val="85000"/>
                    <a:lumOff val="15000"/>
                  </a:schemeClr>
                </a:solidFill>
                <a:latin typeface="SamsungOne 400" panose="020B0503030303020204" pitchFamily="34" charset="0"/>
              </a:rPr>
              <a:t>𝐾</a:t>
            </a:r>
          </a:p>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Also, we assume that the number of different words (features) is </a:t>
            </a:r>
            <a:r>
              <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rPr>
              <a:t>𝐹</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a:t>
            </a:r>
          </a:p>
        </p:txBody>
      </p:sp>
      <p:grpSp>
        <p:nvGrpSpPr>
          <p:cNvPr id="100" name="그룹 99">
            <a:extLst>
              <a:ext uri="{FF2B5EF4-FFF2-40B4-BE49-F238E27FC236}">
                <a16:creationId xmlns:a16="http://schemas.microsoft.com/office/drawing/2014/main" id="{E82110C4-473A-4C49-961A-4D685588EAA3}"/>
              </a:ext>
            </a:extLst>
          </p:cNvPr>
          <p:cNvGrpSpPr/>
          <p:nvPr/>
        </p:nvGrpSpPr>
        <p:grpSpPr>
          <a:xfrm>
            <a:off x="1004698" y="2528888"/>
            <a:ext cx="7893429" cy="1460380"/>
            <a:chOff x="869860" y="2540118"/>
            <a:chExt cx="7893429" cy="1460380"/>
          </a:xfrm>
        </p:grpSpPr>
        <p:sp>
          <p:nvSpPr>
            <p:cNvPr id="101" name="직사각형 100">
              <a:extLst>
                <a:ext uri="{FF2B5EF4-FFF2-40B4-BE49-F238E27FC236}">
                  <a16:creationId xmlns:a16="http://schemas.microsoft.com/office/drawing/2014/main" id="{31718160-6C1F-4775-BF35-8CFBD0A761E7}"/>
                </a:ext>
              </a:extLst>
            </p:cNvPr>
            <p:cNvSpPr/>
            <p:nvPr/>
          </p:nvSpPr>
          <p:spPr>
            <a:xfrm>
              <a:off x="6456885" y="2540118"/>
              <a:ext cx="1734450" cy="1460380"/>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mc:AlternateContent xmlns:mc="http://schemas.openxmlformats.org/markup-compatibility/2006" xmlns:a14="http://schemas.microsoft.com/office/drawing/2010/main">
          <mc:Choice Requires="a14">
            <p:sp>
              <p:nvSpPr>
                <p:cNvPr id="102" name="TextBox 101">
                  <a:extLst>
                    <a:ext uri="{FF2B5EF4-FFF2-40B4-BE49-F238E27FC236}">
                      <a16:creationId xmlns:a16="http://schemas.microsoft.com/office/drawing/2014/main" id="{D124B085-A16C-41F4-894C-6D1AE9C7C3A2}"/>
                    </a:ext>
                  </a:extLst>
                </p:cNvPr>
                <p:cNvSpPr txBox="1"/>
                <p:nvPr/>
              </p:nvSpPr>
              <p:spPr>
                <a:xfrm>
                  <a:off x="8474323" y="3429000"/>
                  <a:ext cx="288966"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ko-KR" altLang="en-US" sz="1600" i="1">
                            <a:latin typeface="Cambria Math" panose="02040503050406030204" pitchFamily="18" charset="0"/>
                          </a:rPr>
                          <m:t>𝛽</m:t>
                        </m:r>
                      </m:oMath>
                    </m:oMathPara>
                  </a14:m>
                  <a:endParaRPr lang="ko-KR" altLang="en-US" sz="1600" dirty="0"/>
                </a:p>
              </p:txBody>
            </p:sp>
          </mc:Choice>
          <mc:Fallback xmlns="">
            <p:sp>
              <p:nvSpPr>
                <p:cNvPr id="102" name="TextBox 101">
                  <a:extLst>
                    <a:ext uri="{FF2B5EF4-FFF2-40B4-BE49-F238E27FC236}">
                      <a16:creationId xmlns:a16="http://schemas.microsoft.com/office/drawing/2014/main" xmlns:a14="http://schemas.microsoft.com/office/drawing/2010/main" xmlns="" id="{D124B085-A16C-41F4-894C-6D1AE9C7C3A2}"/>
                    </a:ext>
                  </a:extLst>
                </p:cNvPr>
                <p:cNvSpPr txBox="1">
                  <a:spLocks noRot="1" noChangeAspect="1" noMove="1" noResize="1" noEditPoints="1" noAdjustHandles="1" noChangeArrowheads="1" noChangeShapeType="1" noTextEdit="1"/>
                </p:cNvSpPr>
                <p:nvPr/>
              </p:nvSpPr>
              <p:spPr>
                <a:xfrm>
                  <a:off x="8474323" y="3429000"/>
                  <a:ext cx="288966" cy="338554"/>
                </a:xfrm>
                <a:prstGeom prst="rect">
                  <a:avLst/>
                </a:prstGeom>
                <a:blipFill rotWithShape="0">
                  <a:blip r:embed="rId3"/>
                  <a:stretch>
                    <a:fillRect r="-6250" b="-10909"/>
                  </a:stretch>
                </a:blipFill>
              </p:spPr>
              <p:txBody>
                <a:bodyPr/>
                <a:lstStyle/>
                <a:p>
                  <a:r>
                    <a:rPr lang="ko-KR" altLang="en-US">
                      <a:noFill/>
                    </a:rPr>
                    <a:t> </a:t>
                  </a:r>
                </a:p>
              </p:txBody>
            </p:sp>
          </mc:Fallback>
        </mc:AlternateContent>
        <p:sp>
          <p:nvSpPr>
            <p:cNvPr id="103" name="직사각형 102">
              <a:extLst>
                <a:ext uri="{FF2B5EF4-FFF2-40B4-BE49-F238E27FC236}">
                  <a16:creationId xmlns:a16="http://schemas.microsoft.com/office/drawing/2014/main" id="{AEB013B9-1686-46BF-AC33-F1297F5AE570}"/>
                </a:ext>
              </a:extLst>
            </p:cNvPr>
            <p:cNvSpPr/>
            <p:nvPr/>
          </p:nvSpPr>
          <p:spPr>
            <a:xfrm>
              <a:off x="1565055" y="2540118"/>
              <a:ext cx="4412437" cy="1460380"/>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104" name="직사각형 103">
              <a:extLst>
                <a:ext uri="{FF2B5EF4-FFF2-40B4-BE49-F238E27FC236}">
                  <a16:creationId xmlns:a16="http://schemas.microsoft.com/office/drawing/2014/main" id="{5CC07461-BFE1-4F70-A091-175D14C0356B}"/>
                </a:ext>
              </a:extLst>
            </p:cNvPr>
            <p:cNvSpPr/>
            <p:nvPr/>
          </p:nvSpPr>
          <p:spPr>
            <a:xfrm>
              <a:off x="3302379" y="2676020"/>
              <a:ext cx="2548468" cy="1199877"/>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105" name="타원 104">
              <a:extLst>
                <a:ext uri="{FF2B5EF4-FFF2-40B4-BE49-F238E27FC236}">
                  <a16:creationId xmlns:a16="http://schemas.microsoft.com/office/drawing/2014/main" id="{CA8F1DC0-8E9C-4038-A1C0-506BF795B031}"/>
                </a:ext>
              </a:extLst>
            </p:cNvPr>
            <p:cNvSpPr/>
            <p:nvPr/>
          </p:nvSpPr>
          <p:spPr>
            <a:xfrm>
              <a:off x="1711490" y="2847060"/>
              <a:ext cx="793537" cy="793537"/>
            </a:xfrm>
            <a:prstGeom prst="ellipse">
              <a:avLst/>
            </a:prstGeom>
            <a:solidFill>
              <a:srgbClr val="EAEAEA"/>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scene3d>
                <a:camera prst="orthographicFront"/>
                <a:lightRig rig="threePt" dir="t"/>
              </a:scene3d>
              <a:sp3d>
                <a:bevelT w="0" h="6350"/>
              </a:sp3d>
            </a:bodyPr>
            <a:lstStyle/>
            <a:p>
              <a:pPr algn="ctr">
                <a:spcAft>
                  <a:spcPts val="0"/>
                </a:spcAft>
              </a:pPr>
              <a:endParaRPr lang="ko-KR" altLang="en-US" sz="1100" dirty="0">
                <a:solidFill>
                  <a:prstClr val="black">
                    <a:lumMod val="75000"/>
                    <a:lumOff val="25000"/>
                  </a:prstClr>
                </a:solidFill>
                <a:latin typeface="SamsungOne 700" panose="020B0803030303020204" pitchFamily="34" charset="0"/>
                <a:ea typeface="SamsungOne 700" panose="020B0803030303020204" pitchFamily="34" charset="0"/>
              </a:endParaRPr>
            </a:p>
          </p:txBody>
        </p:sp>
        <p:sp>
          <p:nvSpPr>
            <p:cNvPr id="106" name="타원 105">
              <a:extLst>
                <a:ext uri="{FF2B5EF4-FFF2-40B4-BE49-F238E27FC236}">
                  <a16:creationId xmlns:a16="http://schemas.microsoft.com/office/drawing/2014/main" id="{FD80F2FA-B150-43E8-878D-B8F5F515DEC2}"/>
                </a:ext>
              </a:extLst>
            </p:cNvPr>
            <p:cNvSpPr/>
            <p:nvPr/>
          </p:nvSpPr>
          <p:spPr>
            <a:xfrm>
              <a:off x="3510220" y="2847060"/>
              <a:ext cx="793537" cy="793537"/>
            </a:xfrm>
            <a:prstGeom prst="ellipse">
              <a:avLst/>
            </a:prstGeom>
            <a:solidFill>
              <a:srgbClr val="EAEAEA"/>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scene3d>
                <a:camera prst="orthographicFront"/>
                <a:lightRig rig="threePt" dir="t"/>
              </a:scene3d>
              <a:sp3d>
                <a:bevelT w="0" h="6350"/>
              </a:sp3d>
            </a:bodyPr>
            <a:lstStyle/>
            <a:p>
              <a:pPr algn="ctr">
                <a:spcAft>
                  <a:spcPts val="0"/>
                </a:spcAft>
              </a:pPr>
              <a:endParaRPr lang="ko-KR" altLang="en-US" sz="1100" dirty="0">
                <a:solidFill>
                  <a:prstClr val="black">
                    <a:lumMod val="75000"/>
                    <a:lumOff val="25000"/>
                  </a:prstClr>
                </a:solidFill>
                <a:latin typeface="SamsungOne 700" panose="020B0803030303020204" pitchFamily="34" charset="0"/>
                <a:ea typeface="SamsungOne 700" panose="020B0803030303020204" pitchFamily="34" charset="0"/>
              </a:endParaRPr>
            </a:p>
          </p:txBody>
        </p:sp>
        <p:sp>
          <p:nvSpPr>
            <p:cNvPr id="107" name="타원 106">
              <a:extLst>
                <a:ext uri="{FF2B5EF4-FFF2-40B4-BE49-F238E27FC236}">
                  <a16:creationId xmlns:a16="http://schemas.microsoft.com/office/drawing/2014/main" id="{4843076A-3730-4F92-A78D-9EFBF274BB01}"/>
                </a:ext>
              </a:extLst>
            </p:cNvPr>
            <p:cNvSpPr/>
            <p:nvPr/>
          </p:nvSpPr>
          <p:spPr>
            <a:xfrm>
              <a:off x="4771193" y="2847060"/>
              <a:ext cx="793537" cy="793537"/>
            </a:xfrm>
            <a:prstGeom prst="ellipse">
              <a:avLst/>
            </a:prstGeom>
            <a:solidFill>
              <a:srgbClr val="92D050"/>
            </a:solidFill>
            <a:ln w="635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scene3d>
                <a:camera prst="orthographicFront"/>
                <a:lightRig rig="threePt" dir="t"/>
              </a:scene3d>
              <a:sp3d>
                <a:bevelT w="0" h="6350"/>
              </a:sp3d>
            </a:bodyPr>
            <a:lstStyle/>
            <a:p>
              <a:pPr algn="ctr" fontAlgn="base">
                <a:spcBef>
                  <a:spcPct val="0"/>
                </a:spcBef>
              </a:pPr>
              <a:endParaRPr kumimoji="1" lang="ko-KR" altLang="en-US" sz="1050" dirty="0">
                <a:solidFill>
                  <a:srgbClr val="193EB0"/>
                </a:solidFill>
                <a:latin typeface="SamsungOne 700" panose="020B0803030303020204" pitchFamily="34" charset="0"/>
              </a:endParaRPr>
            </a:p>
          </p:txBody>
        </p:sp>
        <p:cxnSp>
          <p:nvCxnSpPr>
            <p:cNvPr id="108" name="직선 화살표 연결선 107">
              <a:extLst>
                <a:ext uri="{FF2B5EF4-FFF2-40B4-BE49-F238E27FC236}">
                  <a16:creationId xmlns:a16="http://schemas.microsoft.com/office/drawing/2014/main" id="{ACFC2B5F-5186-4B9F-9413-8D62096A946B}"/>
                </a:ext>
              </a:extLst>
            </p:cNvPr>
            <p:cNvCxnSpPr>
              <a:cxnSpLocks/>
              <a:stCxn id="105" idx="6"/>
              <a:endCxn id="106" idx="2"/>
            </p:cNvCxnSpPr>
            <p:nvPr/>
          </p:nvCxnSpPr>
          <p:spPr>
            <a:xfrm>
              <a:off x="2505027" y="3243829"/>
              <a:ext cx="1005193" cy="0"/>
            </a:xfrm>
            <a:prstGeom prst="straightConnector1">
              <a:avLst/>
            </a:prstGeom>
            <a:ln w="9525">
              <a:solidFill>
                <a:schemeClr val="bg1">
                  <a:lumMod val="6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9" name="직선 화살표 연결선 108">
              <a:extLst>
                <a:ext uri="{FF2B5EF4-FFF2-40B4-BE49-F238E27FC236}">
                  <a16:creationId xmlns:a16="http://schemas.microsoft.com/office/drawing/2014/main" id="{8231FC7D-AA29-4A76-9C47-EEF41D7E08D3}"/>
                </a:ext>
              </a:extLst>
            </p:cNvPr>
            <p:cNvCxnSpPr>
              <a:cxnSpLocks/>
              <a:stCxn id="106" idx="6"/>
              <a:endCxn id="107" idx="2"/>
            </p:cNvCxnSpPr>
            <p:nvPr/>
          </p:nvCxnSpPr>
          <p:spPr>
            <a:xfrm>
              <a:off x="4303757" y="3243829"/>
              <a:ext cx="467436" cy="0"/>
            </a:xfrm>
            <a:prstGeom prst="straightConnector1">
              <a:avLst/>
            </a:prstGeom>
            <a:ln w="9525">
              <a:solidFill>
                <a:schemeClr val="bg1">
                  <a:lumMod val="6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0" name="직선 화살표 연결선 109">
              <a:extLst>
                <a:ext uri="{FF2B5EF4-FFF2-40B4-BE49-F238E27FC236}">
                  <a16:creationId xmlns:a16="http://schemas.microsoft.com/office/drawing/2014/main" id="{59D97FE1-A7D7-4C41-9770-A1D9A33B50B5}"/>
                </a:ext>
              </a:extLst>
            </p:cNvPr>
            <p:cNvCxnSpPr>
              <a:cxnSpLocks/>
              <a:stCxn id="114" idx="6"/>
              <a:endCxn id="113" idx="2"/>
            </p:cNvCxnSpPr>
            <p:nvPr/>
          </p:nvCxnSpPr>
          <p:spPr>
            <a:xfrm flipV="1">
              <a:off x="7609853" y="3241200"/>
              <a:ext cx="854242" cy="2629"/>
            </a:xfrm>
            <a:prstGeom prst="straightConnector1">
              <a:avLst/>
            </a:prstGeom>
            <a:ln w="9525">
              <a:solidFill>
                <a:schemeClr val="bg1">
                  <a:lumMod val="65000"/>
                </a:schemeClr>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111" name="타원 110">
              <a:extLst>
                <a:ext uri="{FF2B5EF4-FFF2-40B4-BE49-F238E27FC236}">
                  <a16:creationId xmlns:a16="http://schemas.microsoft.com/office/drawing/2014/main" id="{E8B32527-6DA2-4FA4-9D22-F4CEA67CA8DE}"/>
                </a:ext>
              </a:extLst>
            </p:cNvPr>
            <p:cNvSpPr/>
            <p:nvPr/>
          </p:nvSpPr>
          <p:spPr>
            <a:xfrm>
              <a:off x="882650" y="3100256"/>
              <a:ext cx="281887" cy="281887"/>
            </a:xfrm>
            <a:prstGeom prst="ellipse">
              <a:avLst/>
            </a:prstGeom>
            <a:solidFill>
              <a:srgbClr val="193EB0"/>
            </a:solidFill>
            <a:ln>
              <a:solidFill>
                <a:schemeClr val="bg1">
                  <a:lumMod val="75000"/>
                  <a:alpha val="96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scene3d>
                <a:camera prst="orthographicFront"/>
                <a:lightRig rig="threePt" dir="t"/>
              </a:scene3d>
              <a:sp3d>
                <a:bevelT w="0" h="6350"/>
              </a:sp3d>
            </a:bodyPr>
            <a:lstStyle/>
            <a:p>
              <a:pPr algn="ctr">
                <a:spcAft>
                  <a:spcPts val="0"/>
                </a:spcAft>
              </a:pPr>
              <a:endParaRPr lang="ko-KR" altLang="en-US" sz="1100" dirty="0">
                <a:solidFill>
                  <a:prstClr val="black">
                    <a:lumMod val="75000"/>
                    <a:lumOff val="25000"/>
                  </a:prstClr>
                </a:solidFill>
                <a:latin typeface="SamsungOne 700" panose="020B0803030303020204" pitchFamily="34" charset="0"/>
                <a:ea typeface="SamsungOne 700" panose="020B0803030303020204" pitchFamily="34" charset="0"/>
              </a:endParaRPr>
            </a:p>
          </p:txBody>
        </p:sp>
        <p:cxnSp>
          <p:nvCxnSpPr>
            <p:cNvPr id="112" name="직선 화살표 연결선 111">
              <a:extLst>
                <a:ext uri="{FF2B5EF4-FFF2-40B4-BE49-F238E27FC236}">
                  <a16:creationId xmlns:a16="http://schemas.microsoft.com/office/drawing/2014/main" id="{53FBEA53-C0B6-4F22-ABCC-0AE08517C582}"/>
                </a:ext>
              </a:extLst>
            </p:cNvPr>
            <p:cNvCxnSpPr>
              <a:cxnSpLocks/>
              <a:stCxn id="111" idx="6"/>
              <a:endCxn id="105" idx="2"/>
            </p:cNvCxnSpPr>
            <p:nvPr/>
          </p:nvCxnSpPr>
          <p:spPr>
            <a:xfrm>
              <a:off x="1164537" y="3241200"/>
              <a:ext cx="546953" cy="2629"/>
            </a:xfrm>
            <a:prstGeom prst="straightConnector1">
              <a:avLst/>
            </a:prstGeom>
            <a:ln w="9525">
              <a:solidFill>
                <a:schemeClr val="bg1">
                  <a:lumMod val="65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13" name="타원 112">
              <a:extLst>
                <a:ext uri="{FF2B5EF4-FFF2-40B4-BE49-F238E27FC236}">
                  <a16:creationId xmlns:a16="http://schemas.microsoft.com/office/drawing/2014/main" id="{53139AC6-7664-4297-8CE6-1750E83462F6}"/>
                </a:ext>
              </a:extLst>
            </p:cNvPr>
            <p:cNvSpPr/>
            <p:nvPr/>
          </p:nvSpPr>
          <p:spPr>
            <a:xfrm>
              <a:off x="8464095" y="3100256"/>
              <a:ext cx="281887" cy="281887"/>
            </a:xfrm>
            <a:prstGeom prst="ellipse">
              <a:avLst/>
            </a:prstGeom>
            <a:solidFill>
              <a:srgbClr val="193EB0"/>
            </a:solidFill>
            <a:ln>
              <a:solidFill>
                <a:schemeClr val="bg1">
                  <a:lumMod val="75000"/>
                  <a:alpha val="96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scene3d>
                <a:camera prst="orthographicFront"/>
                <a:lightRig rig="threePt" dir="t"/>
              </a:scene3d>
              <a:sp3d>
                <a:bevelT w="0" h="6350"/>
              </a:sp3d>
            </a:bodyPr>
            <a:lstStyle/>
            <a:p>
              <a:pPr algn="ctr">
                <a:spcAft>
                  <a:spcPts val="0"/>
                </a:spcAft>
              </a:pPr>
              <a:endParaRPr lang="ko-KR" altLang="en-US" sz="1100" dirty="0">
                <a:solidFill>
                  <a:prstClr val="black">
                    <a:lumMod val="75000"/>
                    <a:lumOff val="25000"/>
                  </a:prstClr>
                </a:solidFill>
                <a:latin typeface="SamsungOne 700" panose="020B0803030303020204" pitchFamily="34" charset="0"/>
                <a:ea typeface="SamsungOne 700" panose="020B0803030303020204" pitchFamily="34" charset="0"/>
              </a:endParaRPr>
            </a:p>
          </p:txBody>
        </p:sp>
        <p:sp>
          <p:nvSpPr>
            <p:cNvPr id="114" name="타원 113">
              <a:extLst>
                <a:ext uri="{FF2B5EF4-FFF2-40B4-BE49-F238E27FC236}">
                  <a16:creationId xmlns:a16="http://schemas.microsoft.com/office/drawing/2014/main" id="{F34E0377-260B-450B-90CE-E01EA254BB7B}"/>
                </a:ext>
              </a:extLst>
            </p:cNvPr>
            <p:cNvSpPr/>
            <p:nvPr/>
          </p:nvSpPr>
          <p:spPr>
            <a:xfrm>
              <a:off x="6816316" y="2847060"/>
              <a:ext cx="793537" cy="793537"/>
            </a:xfrm>
            <a:prstGeom prst="ellipse">
              <a:avLst/>
            </a:prstGeom>
            <a:solidFill>
              <a:srgbClr val="EAEAEA"/>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scene3d>
                <a:camera prst="orthographicFront"/>
                <a:lightRig rig="threePt" dir="t"/>
              </a:scene3d>
              <a:sp3d>
                <a:bevelT w="0" h="6350"/>
              </a:sp3d>
            </a:bodyPr>
            <a:lstStyle/>
            <a:p>
              <a:pPr algn="ctr"/>
              <a:endParaRPr lang="ko-KR" altLang="en-US" sz="1100" dirty="0">
                <a:solidFill>
                  <a:prstClr val="black">
                    <a:lumMod val="75000"/>
                    <a:lumOff val="25000"/>
                  </a:prstClr>
                </a:solidFill>
                <a:latin typeface="SamsungOne 700" panose="020B0803030303020204" pitchFamily="34" charset="0"/>
              </a:endParaRPr>
            </a:p>
          </p:txBody>
        </p:sp>
        <p:cxnSp>
          <p:nvCxnSpPr>
            <p:cNvPr id="115" name="직선 화살표 연결선 114">
              <a:extLst>
                <a:ext uri="{FF2B5EF4-FFF2-40B4-BE49-F238E27FC236}">
                  <a16:creationId xmlns:a16="http://schemas.microsoft.com/office/drawing/2014/main" id="{043DC33E-F7D0-4DD0-9A44-179326E0D92B}"/>
                </a:ext>
              </a:extLst>
            </p:cNvPr>
            <p:cNvCxnSpPr>
              <a:cxnSpLocks/>
              <a:stCxn id="107" idx="6"/>
              <a:endCxn id="114" idx="2"/>
            </p:cNvCxnSpPr>
            <p:nvPr/>
          </p:nvCxnSpPr>
          <p:spPr>
            <a:xfrm>
              <a:off x="5564730" y="3243829"/>
              <a:ext cx="1251586" cy="0"/>
            </a:xfrm>
            <a:prstGeom prst="straightConnector1">
              <a:avLst/>
            </a:prstGeom>
            <a:ln w="9525">
              <a:solidFill>
                <a:schemeClr val="bg1">
                  <a:lumMod val="65000"/>
                </a:schemeClr>
              </a:solidFill>
              <a:headEnd type="triangle"/>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6" name="TextBox 115">
                  <a:extLst>
                    <a:ext uri="{FF2B5EF4-FFF2-40B4-BE49-F238E27FC236}">
                      <a16:creationId xmlns:a16="http://schemas.microsoft.com/office/drawing/2014/main" id="{EEB32EB8-EC20-4AAD-9451-CBC2FFED69A8}"/>
                    </a:ext>
                  </a:extLst>
                </p:cNvPr>
                <p:cNvSpPr txBox="1"/>
                <p:nvPr/>
              </p:nvSpPr>
              <p:spPr>
                <a:xfrm>
                  <a:off x="7066609" y="3613557"/>
                  <a:ext cx="403549"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600" i="1" dirty="0">
                                <a:latin typeface="Cambria Math" panose="02040503050406030204" pitchFamily="18" charset="0"/>
                              </a:rPr>
                            </m:ctrlPr>
                          </m:sSubPr>
                          <m:e>
                            <m:r>
                              <a:rPr lang="ko-KR" altLang="en-US" sz="1600" i="1" dirty="0">
                                <a:latin typeface="Cambria Math" panose="02040503050406030204" pitchFamily="18" charset="0"/>
                              </a:rPr>
                              <m:t>𝜑</m:t>
                            </m:r>
                          </m:e>
                          <m:sub>
                            <m:r>
                              <a:rPr lang="en-US" altLang="ko-KR" sz="1600" i="1" dirty="0">
                                <a:latin typeface="Cambria Math" panose="02040503050406030204" pitchFamily="18" charset="0"/>
                              </a:rPr>
                              <m:t>𝑘</m:t>
                            </m:r>
                          </m:sub>
                        </m:sSub>
                      </m:oMath>
                    </m:oMathPara>
                  </a14:m>
                  <a:endParaRPr lang="ko-KR" altLang="en-US" sz="1600" dirty="0"/>
                </a:p>
              </p:txBody>
            </p:sp>
          </mc:Choice>
          <mc:Fallback xmlns="">
            <p:sp>
              <p:nvSpPr>
                <p:cNvPr id="116" name="TextBox 115">
                  <a:extLst>
                    <a:ext uri="{FF2B5EF4-FFF2-40B4-BE49-F238E27FC236}">
                      <a16:creationId xmlns:a16="http://schemas.microsoft.com/office/drawing/2014/main" xmlns:a14="http://schemas.microsoft.com/office/drawing/2010/main" xmlns="" id="{EEB32EB8-EC20-4AAD-9451-CBC2FFED69A8}"/>
                    </a:ext>
                  </a:extLst>
                </p:cNvPr>
                <p:cNvSpPr txBox="1">
                  <a:spLocks noRot="1" noChangeAspect="1" noMove="1" noResize="1" noEditPoints="1" noAdjustHandles="1" noChangeArrowheads="1" noChangeShapeType="1" noTextEdit="1"/>
                </p:cNvSpPr>
                <p:nvPr/>
              </p:nvSpPr>
              <p:spPr>
                <a:xfrm>
                  <a:off x="7066609" y="3613557"/>
                  <a:ext cx="403549" cy="338554"/>
                </a:xfrm>
                <a:prstGeom prst="rect">
                  <a:avLst/>
                </a:prstGeom>
                <a:blipFill rotWithShape="0">
                  <a:blip r:embed="rId4"/>
                  <a:stretch>
                    <a:fillRect b="-363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7" name="TextBox 116">
                  <a:extLst>
                    <a:ext uri="{FF2B5EF4-FFF2-40B4-BE49-F238E27FC236}">
                      <a16:creationId xmlns:a16="http://schemas.microsoft.com/office/drawing/2014/main" id="{32E32D0D-D2BF-4153-BBE7-58BFFF7718F8}"/>
                    </a:ext>
                  </a:extLst>
                </p:cNvPr>
                <p:cNvSpPr txBox="1"/>
                <p:nvPr/>
              </p:nvSpPr>
              <p:spPr>
                <a:xfrm>
                  <a:off x="6474059" y="2559689"/>
                  <a:ext cx="39800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ko-KR" sz="2000" i="1">
                            <a:solidFill>
                              <a:srgbClr val="002060"/>
                            </a:solidFill>
                            <a:latin typeface="Cambria Math" panose="02040503050406030204" pitchFamily="18" charset="0"/>
                          </a:rPr>
                          <m:t>𝐾</m:t>
                        </m:r>
                      </m:oMath>
                    </m:oMathPara>
                  </a14:m>
                  <a:endParaRPr lang="ko-KR" altLang="en-US" sz="2000" dirty="0">
                    <a:solidFill>
                      <a:srgbClr val="002060"/>
                    </a:solidFill>
                  </a:endParaRPr>
                </a:p>
              </p:txBody>
            </p:sp>
          </mc:Choice>
          <mc:Fallback xmlns="">
            <p:sp>
              <p:nvSpPr>
                <p:cNvPr id="117" name="TextBox 116">
                  <a:extLst>
                    <a:ext uri="{FF2B5EF4-FFF2-40B4-BE49-F238E27FC236}">
                      <a16:creationId xmlns:a16="http://schemas.microsoft.com/office/drawing/2014/main" xmlns:a14="http://schemas.microsoft.com/office/drawing/2010/main" xmlns="" id="{32E32D0D-D2BF-4153-BBE7-58BFFF7718F8}"/>
                    </a:ext>
                  </a:extLst>
                </p:cNvPr>
                <p:cNvSpPr txBox="1">
                  <a:spLocks noRot="1" noChangeAspect="1" noMove="1" noResize="1" noEditPoints="1" noAdjustHandles="1" noChangeArrowheads="1" noChangeShapeType="1" noTextEdit="1"/>
                </p:cNvSpPr>
                <p:nvPr/>
              </p:nvSpPr>
              <p:spPr>
                <a:xfrm>
                  <a:off x="6474059" y="2559689"/>
                  <a:ext cx="398005" cy="400110"/>
                </a:xfrm>
                <a:prstGeom prst="rect">
                  <a:avLst/>
                </a:prstGeom>
                <a:blipFill rotWithShape="0">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8" name="TextBox 117">
                  <a:extLst>
                    <a:ext uri="{FF2B5EF4-FFF2-40B4-BE49-F238E27FC236}">
                      <a16:creationId xmlns:a16="http://schemas.microsoft.com/office/drawing/2014/main" id="{329C3CB7-39D5-4FD9-8344-8A16AE97DB7D}"/>
                    </a:ext>
                  </a:extLst>
                </p:cNvPr>
                <p:cNvSpPr txBox="1"/>
                <p:nvPr/>
              </p:nvSpPr>
              <p:spPr>
                <a:xfrm>
                  <a:off x="3685520" y="3524912"/>
                  <a:ext cx="403549" cy="34932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600" i="1" dirty="0">
                                <a:latin typeface="Cambria Math" panose="02040503050406030204" pitchFamily="18" charset="0"/>
                              </a:rPr>
                            </m:ctrlPr>
                          </m:sSubPr>
                          <m:e>
                            <m:r>
                              <a:rPr lang="en-US" altLang="ko-KR" sz="1600" i="1" dirty="0">
                                <a:latin typeface="Cambria Math" panose="02040503050406030204" pitchFamily="18" charset="0"/>
                              </a:rPr>
                              <m:t>𝑧</m:t>
                            </m:r>
                          </m:e>
                          <m:sub>
                            <m:r>
                              <a:rPr lang="en-US" altLang="ko-KR" sz="1600" i="1" dirty="0">
                                <a:latin typeface="Cambria Math" panose="02040503050406030204" pitchFamily="18" charset="0"/>
                              </a:rPr>
                              <m:t>𝑑</m:t>
                            </m:r>
                            <m:r>
                              <a:rPr lang="en-US" altLang="ko-KR" sz="1600" i="1" dirty="0">
                                <a:latin typeface="Cambria Math" panose="02040503050406030204" pitchFamily="18" charset="0"/>
                              </a:rPr>
                              <m:t>,</m:t>
                            </m:r>
                            <m:r>
                              <a:rPr lang="en-US" altLang="ko-KR" sz="1600" i="1" dirty="0">
                                <a:latin typeface="Cambria Math" panose="02040503050406030204" pitchFamily="18" charset="0"/>
                              </a:rPr>
                              <m:t>𝑛</m:t>
                            </m:r>
                          </m:sub>
                        </m:sSub>
                      </m:oMath>
                    </m:oMathPara>
                  </a14:m>
                  <a:endParaRPr lang="ko-KR" altLang="en-US" sz="1600" dirty="0"/>
                </a:p>
              </p:txBody>
            </p:sp>
          </mc:Choice>
          <mc:Fallback xmlns="">
            <p:sp>
              <p:nvSpPr>
                <p:cNvPr id="118" name="TextBox 117">
                  <a:extLst>
                    <a:ext uri="{FF2B5EF4-FFF2-40B4-BE49-F238E27FC236}">
                      <a16:creationId xmlns:a16="http://schemas.microsoft.com/office/drawing/2014/main" xmlns:a14="http://schemas.microsoft.com/office/drawing/2010/main" xmlns="" id="{329C3CB7-39D5-4FD9-8344-8A16AE97DB7D}"/>
                    </a:ext>
                  </a:extLst>
                </p:cNvPr>
                <p:cNvSpPr txBox="1">
                  <a:spLocks noRot="1" noChangeAspect="1" noMove="1" noResize="1" noEditPoints="1" noAdjustHandles="1" noChangeArrowheads="1" noChangeShapeType="1" noTextEdit="1"/>
                </p:cNvSpPr>
                <p:nvPr/>
              </p:nvSpPr>
              <p:spPr>
                <a:xfrm>
                  <a:off x="3685520" y="3524912"/>
                  <a:ext cx="403549" cy="349326"/>
                </a:xfrm>
                <a:prstGeom prst="rect">
                  <a:avLst/>
                </a:prstGeom>
                <a:blipFill rotWithShape="0">
                  <a:blip r:embed="rId6"/>
                  <a:stretch>
                    <a:fillRect r="-1212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19" name="TextBox 118">
                  <a:extLst>
                    <a:ext uri="{FF2B5EF4-FFF2-40B4-BE49-F238E27FC236}">
                      <a16:creationId xmlns:a16="http://schemas.microsoft.com/office/drawing/2014/main" id="{3EC2F46E-57E3-4B95-962C-B82E56431A6D}"/>
                    </a:ext>
                  </a:extLst>
                </p:cNvPr>
                <p:cNvSpPr txBox="1"/>
                <p:nvPr/>
              </p:nvSpPr>
              <p:spPr>
                <a:xfrm>
                  <a:off x="4951413" y="3553150"/>
                  <a:ext cx="403549" cy="34932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600" i="1" dirty="0">
                                <a:latin typeface="Cambria Math" panose="02040503050406030204" pitchFamily="18" charset="0"/>
                              </a:rPr>
                            </m:ctrlPr>
                          </m:sSubPr>
                          <m:e>
                            <m:r>
                              <a:rPr lang="en-US" altLang="ko-KR" sz="1600" i="1" dirty="0">
                                <a:latin typeface="Cambria Math" panose="02040503050406030204" pitchFamily="18" charset="0"/>
                              </a:rPr>
                              <m:t>𝑤</m:t>
                            </m:r>
                          </m:e>
                          <m:sub>
                            <m:r>
                              <a:rPr lang="en-US" altLang="ko-KR" sz="1600" i="1" dirty="0">
                                <a:latin typeface="Cambria Math" panose="02040503050406030204" pitchFamily="18" charset="0"/>
                              </a:rPr>
                              <m:t>𝑑</m:t>
                            </m:r>
                            <m:r>
                              <a:rPr lang="en-US" altLang="ko-KR" sz="1600" i="1" dirty="0">
                                <a:latin typeface="Cambria Math" panose="02040503050406030204" pitchFamily="18" charset="0"/>
                              </a:rPr>
                              <m:t>,</m:t>
                            </m:r>
                            <m:r>
                              <a:rPr lang="en-US" altLang="ko-KR" sz="1600" i="1" dirty="0">
                                <a:latin typeface="Cambria Math" panose="02040503050406030204" pitchFamily="18" charset="0"/>
                              </a:rPr>
                              <m:t>𝑛</m:t>
                            </m:r>
                          </m:sub>
                        </m:sSub>
                      </m:oMath>
                    </m:oMathPara>
                  </a14:m>
                  <a:endParaRPr lang="ko-KR" altLang="en-US" sz="1600" dirty="0"/>
                </a:p>
              </p:txBody>
            </p:sp>
          </mc:Choice>
          <mc:Fallback xmlns="">
            <p:sp>
              <p:nvSpPr>
                <p:cNvPr id="119" name="TextBox 118">
                  <a:extLst>
                    <a:ext uri="{FF2B5EF4-FFF2-40B4-BE49-F238E27FC236}">
                      <a16:creationId xmlns:a16="http://schemas.microsoft.com/office/drawing/2014/main" xmlns:a14="http://schemas.microsoft.com/office/drawing/2010/main" xmlns="" id="{3EC2F46E-57E3-4B95-962C-B82E56431A6D}"/>
                    </a:ext>
                  </a:extLst>
                </p:cNvPr>
                <p:cNvSpPr txBox="1">
                  <a:spLocks noRot="1" noChangeAspect="1" noMove="1" noResize="1" noEditPoints="1" noAdjustHandles="1" noChangeArrowheads="1" noChangeShapeType="1" noTextEdit="1"/>
                </p:cNvSpPr>
                <p:nvPr/>
              </p:nvSpPr>
              <p:spPr>
                <a:xfrm>
                  <a:off x="4951413" y="3553150"/>
                  <a:ext cx="403549" cy="349326"/>
                </a:xfrm>
                <a:prstGeom prst="rect">
                  <a:avLst/>
                </a:prstGeom>
                <a:blipFill rotWithShape="0">
                  <a:blip r:embed="rId7"/>
                  <a:stretch>
                    <a:fillRect r="-2388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20" name="TextBox 119">
                  <a:extLst>
                    <a:ext uri="{FF2B5EF4-FFF2-40B4-BE49-F238E27FC236}">
                      <a16:creationId xmlns:a16="http://schemas.microsoft.com/office/drawing/2014/main" id="{5A2C4562-B272-4EC6-AB42-C2D14FE682CE}"/>
                    </a:ext>
                  </a:extLst>
                </p:cNvPr>
                <p:cNvSpPr txBox="1"/>
                <p:nvPr/>
              </p:nvSpPr>
              <p:spPr>
                <a:xfrm>
                  <a:off x="3269528" y="2604454"/>
                  <a:ext cx="39800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ko-KR" sz="2000" i="1">
                            <a:solidFill>
                              <a:srgbClr val="002060"/>
                            </a:solidFill>
                            <a:latin typeface="Cambria Math" panose="02040503050406030204" pitchFamily="18" charset="0"/>
                          </a:rPr>
                          <m:t>𝑁</m:t>
                        </m:r>
                      </m:oMath>
                    </m:oMathPara>
                  </a14:m>
                  <a:endParaRPr lang="ko-KR" altLang="en-US" sz="2000" dirty="0">
                    <a:solidFill>
                      <a:srgbClr val="002060"/>
                    </a:solidFill>
                  </a:endParaRPr>
                </a:p>
              </p:txBody>
            </p:sp>
          </mc:Choice>
          <mc:Fallback xmlns="">
            <p:sp>
              <p:nvSpPr>
                <p:cNvPr id="120" name="TextBox 119">
                  <a:extLst>
                    <a:ext uri="{FF2B5EF4-FFF2-40B4-BE49-F238E27FC236}">
                      <a16:creationId xmlns:a16="http://schemas.microsoft.com/office/drawing/2014/main" xmlns:a14="http://schemas.microsoft.com/office/drawing/2010/main" xmlns="" id="{5A2C4562-B272-4EC6-AB42-C2D14FE682CE}"/>
                    </a:ext>
                  </a:extLst>
                </p:cNvPr>
                <p:cNvSpPr txBox="1">
                  <a:spLocks noRot="1" noChangeAspect="1" noMove="1" noResize="1" noEditPoints="1" noAdjustHandles="1" noChangeArrowheads="1" noChangeShapeType="1" noTextEdit="1"/>
                </p:cNvSpPr>
                <p:nvPr/>
              </p:nvSpPr>
              <p:spPr>
                <a:xfrm>
                  <a:off x="3269528" y="2604454"/>
                  <a:ext cx="398005" cy="400110"/>
                </a:xfrm>
                <a:prstGeom prst="rect">
                  <a:avLst/>
                </a:prstGeom>
                <a:blipFill rotWithShape="0">
                  <a:blip r:embed="rId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21" name="TextBox 120">
                  <a:extLst>
                    <a:ext uri="{FF2B5EF4-FFF2-40B4-BE49-F238E27FC236}">
                      <a16:creationId xmlns:a16="http://schemas.microsoft.com/office/drawing/2014/main" id="{6D2E90C1-3D6D-4991-9B5F-8221CA0D46A9}"/>
                    </a:ext>
                  </a:extLst>
                </p:cNvPr>
                <p:cNvSpPr txBox="1"/>
                <p:nvPr/>
              </p:nvSpPr>
              <p:spPr>
                <a:xfrm>
                  <a:off x="1957528" y="3654021"/>
                  <a:ext cx="403549"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600" i="1" dirty="0" smtClean="0">
                                <a:solidFill>
                                  <a:schemeClr val="tx1"/>
                                </a:solidFill>
                                <a:latin typeface="Cambria Math" panose="02040503050406030204" pitchFamily="18" charset="0"/>
                              </a:rPr>
                            </m:ctrlPr>
                          </m:sSubPr>
                          <m:e>
                            <m:r>
                              <a:rPr lang="ko-KR" altLang="en-US" sz="1600" i="1" dirty="0">
                                <a:solidFill>
                                  <a:schemeClr val="tx1"/>
                                </a:solidFill>
                                <a:latin typeface="Cambria Math" panose="02040503050406030204" pitchFamily="18" charset="0"/>
                              </a:rPr>
                              <m:t>𝜃</m:t>
                            </m:r>
                          </m:e>
                          <m:sub>
                            <m:r>
                              <a:rPr lang="en-US" altLang="ko-KR" sz="1600" i="1" dirty="0">
                                <a:solidFill>
                                  <a:schemeClr val="tx1"/>
                                </a:solidFill>
                                <a:latin typeface="Cambria Math" panose="02040503050406030204" pitchFamily="18" charset="0"/>
                              </a:rPr>
                              <m:t>𝑑</m:t>
                            </m:r>
                          </m:sub>
                        </m:sSub>
                      </m:oMath>
                    </m:oMathPara>
                  </a14:m>
                  <a:endParaRPr lang="ko-KR" altLang="en-US" sz="1600" dirty="0">
                    <a:solidFill>
                      <a:schemeClr val="tx1"/>
                    </a:solidFill>
                  </a:endParaRPr>
                </a:p>
              </p:txBody>
            </p:sp>
          </mc:Choice>
          <mc:Fallback xmlns="">
            <p:sp>
              <p:nvSpPr>
                <p:cNvPr id="121" name="TextBox 120">
                  <a:extLst>
                    <a:ext uri="{FF2B5EF4-FFF2-40B4-BE49-F238E27FC236}">
                      <a16:creationId xmlns:a16="http://schemas.microsoft.com/office/drawing/2014/main" xmlns:a14="http://schemas.microsoft.com/office/drawing/2010/main" xmlns="" id="{6D2E90C1-3D6D-4991-9B5F-8221CA0D46A9}"/>
                    </a:ext>
                  </a:extLst>
                </p:cNvPr>
                <p:cNvSpPr txBox="1">
                  <a:spLocks noRot="1" noChangeAspect="1" noMove="1" noResize="1" noEditPoints="1" noAdjustHandles="1" noChangeArrowheads="1" noChangeShapeType="1" noTextEdit="1"/>
                </p:cNvSpPr>
                <p:nvPr/>
              </p:nvSpPr>
              <p:spPr>
                <a:xfrm>
                  <a:off x="1957528" y="3654021"/>
                  <a:ext cx="403549" cy="338554"/>
                </a:xfrm>
                <a:prstGeom prst="rect">
                  <a:avLst/>
                </a:prstGeom>
                <a:blipFill rotWithShape="0">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22" name="TextBox 121">
                  <a:extLst>
                    <a:ext uri="{FF2B5EF4-FFF2-40B4-BE49-F238E27FC236}">
                      <a16:creationId xmlns:a16="http://schemas.microsoft.com/office/drawing/2014/main" id="{F68A66D8-EC6E-471D-A59E-9B204D10244E}"/>
                    </a:ext>
                  </a:extLst>
                </p:cNvPr>
                <p:cNvSpPr txBox="1"/>
                <p:nvPr/>
              </p:nvSpPr>
              <p:spPr>
                <a:xfrm>
                  <a:off x="1596685" y="2545245"/>
                  <a:ext cx="39800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ko-KR" sz="2000" i="1">
                            <a:solidFill>
                              <a:srgbClr val="002060"/>
                            </a:solidFill>
                            <a:latin typeface="Cambria Math" panose="02040503050406030204" pitchFamily="18" charset="0"/>
                          </a:rPr>
                          <m:t>𝐷</m:t>
                        </m:r>
                      </m:oMath>
                    </m:oMathPara>
                  </a14:m>
                  <a:endParaRPr lang="ko-KR" altLang="en-US" sz="2000" dirty="0">
                    <a:solidFill>
                      <a:srgbClr val="002060"/>
                    </a:solidFill>
                  </a:endParaRPr>
                </a:p>
              </p:txBody>
            </p:sp>
          </mc:Choice>
          <mc:Fallback xmlns="">
            <p:sp>
              <p:nvSpPr>
                <p:cNvPr id="122" name="TextBox 121">
                  <a:extLst>
                    <a:ext uri="{FF2B5EF4-FFF2-40B4-BE49-F238E27FC236}">
                      <a16:creationId xmlns:a16="http://schemas.microsoft.com/office/drawing/2014/main" xmlns:a14="http://schemas.microsoft.com/office/drawing/2010/main" xmlns="" id="{F68A66D8-EC6E-471D-A59E-9B204D10244E}"/>
                    </a:ext>
                  </a:extLst>
                </p:cNvPr>
                <p:cNvSpPr txBox="1">
                  <a:spLocks noRot="1" noChangeAspect="1" noMove="1" noResize="1" noEditPoints="1" noAdjustHandles="1" noChangeArrowheads="1" noChangeShapeType="1" noTextEdit="1"/>
                </p:cNvSpPr>
                <p:nvPr/>
              </p:nvSpPr>
              <p:spPr>
                <a:xfrm>
                  <a:off x="1596685" y="2545245"/>
                  <a:ext cx="398005" cy="400110"/>
                </a:xfrm>
                <a:prstGeom prst="rect">
                  <a:avLst/>
                </a:prstGeom>
                <a:blipFill rotWithShape="0">
                  <a:blip r:embed="rId1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23" name="TextBox 122">
                  <a:extLst>
                    <a:ext uri="{FF2B5EF4-FFF2-40B4-BE49-F238E27FC236}">
                      <a16:creationId xmlns:a16="http://schemas.microsoft.com/office/drawing/2014/main" id="{BD596F05-44CF-4C06-99FD-5A2CBCA1797B}"/>
                    </a:ext>
                  </a:extLst>
                </p:cNvPr>
                <p:cNvSpPr txBox="1"/>
                <p:nvPr/>
              </p:nvSpPr>
              <p:spPr>
                <a:xfrm>
                  <a:off x="869860" y="3429000"/>
                  <a:ext cx="288966"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ko-KR" altLang="en-US" sz="1600" i="1" smtClean="0">
                            <a:solidFill>
                              <a:schemeClr val="tx1"/>
                            </a:solidFill>
                            <a:latin typeface="Cambria Math" panose="02040503050406030204" pitchFamily="18" charset="0"/>
                          </a:rPr>
                          <m:t>𝛼</m:t>
                        </m:r>
                      </m:oMath>
                    </m:oMathPara>
                  </a14:m>
                  <a:endParaRPr lang="ko-KR" altLang="en-US" sz="1600" dirty="0">
                    <a:solidFill>
                      <a:schemeClr val="tx1"/>
                    </a:solidFill>
                  </a:endParaRPr>
                </a:p>
              </p:txBody>
            </p:sp>
          </mc:Choice>
          <mc:Fallback xmlns="">
            <p:sp>
              <p:nvSpPr>
                <p:cNvPr id="123" name="TextBox 122">
                  <a:extLst>
                    <a:ext uri="{FF2B5EF4-FFF2-40B4-BE49-F238E27FC236}">
                      <a16:creationId xmlns:a16="http://schemas.microsoft.com/office/drawing/2014/main" xmlns:a14="http://schemas.microsoft.com/office/drawing/2010/main" xmlns="" id="{BD596F05-44CF-4C06-99FD-5A2CBCA1797B}"/>
                    </a:ext>
                  </a:extLst>
                </p:cNvPr>
                <p:cNvSpPr txBox="1">
                  <a:spLocks noRot="1" noChangeAspect="1" noMove="1" noResize="1" noEditPoints="1" noAdjustHandles="1" noChangeArrowheads="1" noChangeShapeType="1" noTextEdit="1"/>
                </p:cNvSpPr>
                <p:nvPr/>
              </p:nvSpPr>
              <p:spPr>
                <a:xfrm>
                  <a:off x="869860" y="3429000"/>
                  <a:ext cx="288966" cy="338554"/>
                </a:xfrm>
                <a:prstGeom prst="rect">
                  <a:avLst/>
                </a:prstGeom>
                <a:blipFill rotWithShape="0">
                  <a:blip r:embed="rId11"/>
                  <a:stretch>
                    <a:fillRect/>
                  </a:stretch>
                </a:blipFill>
              </p:spPr>
              <p:txBody>
                <a:bodyPr/>
                <a:lstStyle/>
                <a:p>
                  <a:r>
                    <a:rPr lang="ko-KR" altLang="en-US">
                      <a:noFill/>
                    </a:rPr>
                    <a:t> </a:t>
                  </a:r>
                </a:p>
              </p:txBody>
            </p:sp>
          </mc:Fallback>
        </mc:AlternateContent>
      </p:grpSp>
    </p:spTree>
    <p:extLst>
      <p:ext uri="{BB962C8B-B14F-4D97-AF65-F5344CB8AC3E}">
        <p14:creationId xmlns:p14="http://schemas.microsoft.com/office/powerpoint/2010/main" val="295382245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직사각형 104">
            <a:extLst>
              <a:ext uri="{FF2B5EF4-FFF2-40B4-BE49-F238E27FC236}">
                <a16:creationId xmlns:a16="http://schemas.microsoft.com/office/drawing/2014/main" id="{5BE194EF-3E5E-4C99-A261-0055A3389343}"/>
              </a:ext>
            </a:extLst>
          </p:cNvPr>
          <p:cNvSpPr/>
          <p:nvPr/>
        </p:nvSpPr>
        <p:spPr>
          <a:xfrm>
            <a:off x="558800" y="525055"/>
            <a:ext cx="8640960"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atinLnBrk="0"/>
            <a:r>
              <a:rPr lang="en-US" altLang="ko-KR" sz="1600" dirty="0">
                <a:solidFill>
                  <a:schemeClr val="bg1">
                    <a:lumMod val="95000"/>
                  </a:schemeClr>
                </a:solidFill>
                <a:latin typeface="SamsungOne 700" panose="020B0803030303020204" pitchFamily="34" charset="0"/>
                <a:ea typeface="SamsungOne 700" panose="020B0803030303020204" pitchFamily="34" charset="0"/>
              </a:rPr>
              <a:t>UNIT 6. </a:t>
            </a:r>
            <a:br>
              <a:rPr lang="en-US" altLang="ko-KR" dirty="0">
                <a:solidFill>
                  <a:schemeClr val="bg1">
                    <a:lumMod val="95000"/>
                  </a:schemeClr>
                </a:solidFill>
                <a:latin typeface="SamsungOne 700" panose="020B0803030303020204" pitchFamily="34" charset="0"/>
                <a:ea typeface="SamsungOne 700" panose="020B0803030303020204" pitchFamily="34" charset="0"/>
              </a:rPr>
            </a:br>
            <a:r>
              <a:rPr lang="en-US" altLang="ko-KR" sz="2000" dirty="0">
                <a:solidFill>
                  <a:schemeClr val="bg1">
                    <a:lumMod val="95000"/>
                  </a:schemeClr>
                </a:solidFill>
                <a:latin typeface="SamsungOne 700" panose="020B0803030303020204" pitchFamily="34" charset="0"/>
                <a:ea typeface="SamsungOne 700" panose="020B0803030303020204" pitchFamily="34" charset="0"/>
              </a:rPr>
              <a:t>6.7. </a:t>
            </a:r>
            <a:r>
              <a:rPr lang="en-US" altLang="ko-KR" sz="2000" dirty="0">
                <a:solidFill>
                  <a:schemeClr val="bg1">
                    <a:lumMod val="95000"/>
                  </a:schemeClr>
                </a:solidFill>
                <a:latin typeface="SamsungOne 400" panose="020B0503030303020204" pitchFamily="34" charset="0"/>
                <a:ea typeface="SamsungOne 400" panose="020B0503030303020204" pitchFamily="34" charset="0"/>
              </a:rPr>
              <a:t>Topic Modeling</a:t>
            </a:r>
          </a:p>
        </p:txBody>
      </p:sp>
      <p:sp>
        <p:nvSpPr>
          <p:cNvPr id="107" name="직사각형 106">
            <a:extLst>
              <a:ext uri="{FF2B5EF4-FFF2-40B4-BE49-F238E27FC236}">
                <a16:creationId xmlns:a16="http://schemas.microsoft.com/office/drawing/2014/main" id="{3AA2A39D-A046-45E0-A2F8-A9CDFE6BD3FA}"/>
              </a:ext>
            </a:extLst>
          </p:cNvPr>
          <p:cNvSpPr/>
          <p:nvPr/>
        </p:nvSpPr>
        <p:spPr>
          <a:xfrm>
            <a:off x="546895" y="1528482"/>
            <a:ext cx="8797130"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atinLnBrk="0"/>
            <a:r>
              <a:rPr lang="en-US" altLang="ko-KR" sz="3200" dirty="0">
                <a:solidFill>
                  <a:schemeClr val="tx1">
                    <a:lumMod val="95000"/>
                    <a:lumOff val="5000"/>
                  </a:schemeClr>
                </a:solidFill>
                <a:latin typeface="Samsung Sharp Sans" pitchFamily="2" charset="0"/>
                <a:ea typeface="Samsung Sharp Sans" pitchFamily="2" charset="0"/>
                <a:cs typeface="Samsung Sharp Sans" pitchFamily="2" charset="0"/>
              </a:rPr>
              <a:t>Latent Dirichlet Allocation (LDA) (6/10)</a:t>
            </a:r>
          </a:p>
        </p:txBody>
      </p:sp>
      <p:grpSp>
        <p:nvGrpSpPr>
          <p:cNvPr id="108" name="그룹 107">
            <a:extLst>
              <a:ext uri="{FF2B5EF4-FFF2-40B4-BE49-F238E27FC236}">
                <a16:creationId xmlns:a16="http://schemas.microsoft.com/office/drawing/2014/main" id="{1AD71A2E-E091-49C0-B795-111EC92A75E6}"/>
              </a:ext>
            </a:extLst>
          </p:cNvPr>
          <p:cNvGrpSpPr/>
          <p:nvPr/>
        </p:nvGrpSpPr>
        <p:grpSpPr>
          <a:xfrm>
            <a:off x="1004698" y="2528888"/>
            <a:ext cx="7893429" cy="1460380"/>
            <a:chOff x="869860" y="2540118"/>
            <a:chExt cx="7893429" cy="1460380"/>
          </a:xfrm>
        </p:grpSpPr>
        <p:sp>
          <p:nvSpPr>
            <p:cNvPr id="109" name="직사각형 108">
              <a:extLst>
                <a:ext uri="{FF2B5EF4-FFF2-40B4-BE49-F238E27FC236}">
                  <a16:creationId xmlns:a16="http://schemas.microsoft.com/office/drawing/2014/main" id="{5819AF76-783D-4B1D-8A5D-A4058CE8A1B6}"/>
                </a:ext>
              </a:extLst>
            </p:cNvPr>
            <p:cNvSpPr/>
            <p:nvPr/>
          </p:nvSpPr>
          <p:spPr>
            <a:xfrm>
              <a:off x="6456885" y="2540118"/>
              <a:ext cx="1734450" cy="1460380"/>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mc:AlternateContent xmlns:mc="http://schemas.openxmlformats.org/markup-compatibility/2006" xmlns:a14="http://schemas.microsoft.com/office/drawing/2010/main">
          <mc:Choice Requires="a14">
            <p:sp>
              <p:nvSpPr>
                <p:cNvPr id="110" name="TextBox 109">
                  <a:extLst>
                    <a:ext uri="{FF2B5EF4-FFF2-40B4-BE49-F238E27FC236}">
                      <a16:creationId xmlns:a16="http://schemas.microsoft.com/office/drawing/2014/main" id="{556457AC-C083-4E29-B6E5-71A4EF28EC32}"/>
                    </a:ext>
                  </a:extLst>
                </p:cNvPr>
                <p:cNvSpPr txBox="1"/>
                <p:nvPr/>
              </p:nvSpPr>
              <p:spPr>
                <a:xfrm>
                  <a:off x="8474323" y="3429000"/>
                  <a:ext cx="288966"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ko-KR" altLang="en-US" sz="1600" i="1">
                            <a:latin typeface="Cambria Math" panose="02040503050406030204" pitchFamily="18" charset="0"/>
                          </a:rPr>
                          <m:t>𝛽</m:t>
                        </m:r>
                      </m:oMath>
                    </m:oMathPara>
                  </a14:m>
                  <a:endParaRPr lang="ko-KR" altLang="en-US" sz="1600" dirty="0"/>
                </a:p>
              </p:txBody>
            </p:sp>
          </mc:Choice>
          <mc:Fallback xmlns="">
            <p:sp>
              <p:nvSpPr>
                <p:cNvPr id="110" name="TextBox 109">
                  <a:extLst>
                    <a:ext uri="{FF2B5EF4-FFF2-40B4-BE49-F238E27FC236}">
                      <a16:creationId xmlns:a16="http://schemas.microsoft.com/office/drawing/2014/main" xmlns:a14="http://schemas.microsoft.com/office/drawing/2010/main" xmlns="" id="{556457AC-C083-4E29-B6E5-71A4EF28EC32}"/>
                    </a:ext>
                  </a:extLst>
                </p:cNvPr>
                <p:cNvSpPr txBox="1">
                  <a:spLocks noRot="1" noChangeAspect="1" noMove="1" noResize="1" noEditPoints="1" noAdjustHandles="1" noChangeArrowheads="1" noChangeShapeType="1" noTextEdit="1"/>
                </p:cNvSpPr>
                <p:nvPr/>
              </p:nvSpPr>
              <p:spPr>
                <a:xfrm>
                  <a:off x="8474323" y="3429000"/>
                  <a:ext cx="288966" cy="338554"/>
                </a:xfrm>
                <a:prstGeom prst="rect">
                  <a:avLst/>
                </a:prstGeom>
                <a:blipFill rotWithShape="0">
                  <a:blip r:embed="rId3"/>
                  <a:stretch>
                    <a:fillRect r="-6250" b="-10909"/>
                  </a:stretch>
                </a:blipFill>
              </p:spPr>
              <p:txBody>
                <a:bodyPr/>
                <a:lstStyle/>
                <a:p>
                  <a:r>
                    <a:rPr lang="ko-KR" altLang="en-US">
                      <a:noFill/>
                    </a:rPr>
                    <a:t> </a:t>
                  </a:r>
                </a:p>
              </p:txBody>
            </p:sp>
          </mc:Fallback>
        </mc:AlternateContent>
        <p:sp>
          <p:nvSpPr>
            <p:cNvPr id="111" name="직사각형 110">
              <a:extLst>
                <a:ext uri="{FF2B5EF4-FFF2-40B4-BE49-F238E27FC236}">
                  <a16:creationId xmlns:a16="http://schemas.microsoft.com/office/drawing/2014/main" id="{2F4EEAD7-D6EB-441F-AF60-9630D8E514FB}"/>
                </a:ext>
              </a:extLst>
            </p:cNvPr>
            <p:cNvSpPr/>
            <p:nvPr/>
          </p:nvSpPr>
          <p:spPr>
            <a:xfrm>
              <a:off x="1565055" y="2540118"/>
              <a:ext cx="4412437" cy="1460380"/>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112" name="직사각형 111">
              <a:extLst>
                <a:ext uri="{FF2B5EF4-FFF2-40B4-BE49-F238E27FC236}">
                  <a16:creationId xmlns:a16="http://schemas.microsoft.com/office/drawing/2014/main" id="{1606CC9E-C327-4728-82A4-469F8650D0F0}"/>
                </a:ext>
              </a:extLst>
            </p:cNvPr>
            <p:cNvSpPr/>
            <p:nvPr/>
          </p:nvSpPr>
          <p:spPr>
            <a:xfrm>
              <a:off x="3302379" y="2676020"/>
              <a:ext cx="2548468" cy="1199877"/>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113" name="타원 112">
              <a:extLst>
                <a:ext uri="{FF2B5EF4-FFF2-40B4-BE49-F238E27FC236}">
                  <a16:creationId xmlns:a16="http://schemas.microsoft.com/office/drawing/2014/main" id="{DAE78561-8C48-4CA5-B592-A5D2C9A368A6}"/>
                </a:ext>
              </a:extLst>
            </p:cNvPr>
            <p:cNvSpPr/>
            <p:nvPr/>
          </p:nvSpPr>
          <p:spPr>
            <a:xfrm>
              <a:off x="1711490" y="2847060"/>
              <a:ext cx="793537" cy="793537"/>
            </a:xfrm>
            <a:prstGeom prst="ellipse">
              <a:avLst/>
            </a:prstGeom>
            <a:solidFill>
              <a:srgbClr val="EAEAEA"/>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scene3d>
                <a:camera prst="orthographicFront"/>
                <a:lightRig rig="threePt" dir="t"/>
              </a:scene3d>
              <a:sp3d>
                <a:bevelT w="0" h="6350"/>
              </a:sp3d>
            </a:bodyPr>
            <a:lstStyle/>
            <a:p>
              <a:pPr algn="ctr">
                <a:spcAft>
                  <a:spcPts val="0"/>
                </a:spcAft>
              </a:pPr>
              <a:endParaRPr lang="ko-KR" altLang="en-US" sz="1100" dirty="0">
                <a:solidFill>
                  <a:prstClr val="black">
                    <a:lumMod val="75000"/>
                    <a:lumOff val="25000"/>
                  </a:prstClr>
                </a:solidFill>
                <a:latin typeface="SamsungOne 700" panose="020B0803030303020204" pitchFamily="34" charset="0"/>
                <a:ea typeface="SamsungOne 700" panose="020B0803030303020204" pitchFamily="34" charset="0"/>
              </a:endParaRPr>
            </a:p>
          </p:txBody>
        </p:sp>
        <p:sp>
          <p:nvSpPr>
            <p:cNvPr id="114" name="타원 113">
              <a:extLst>
                <a:ext uri="{FF2B5EF4-FFF2-40B4-BE49-F238E27FC236}">
                  <a16:creationId xmlns:a16="http://schemas.microsoft.com/office/drawing/2014/main" id="{33C7F5B3-0623-4D69-A06E-67A367652A4D}"/>
                </a:ext>
              </a:extLst>
            </p:cNvPr>
            <p:cNvSpPr/>
            <p:nvPr/>
          </p:nvSpPr>
          <p:spPr>
            <a:xfrm>
              <a:off x="3510220" y="2847060"/>
              <a:ext cx="793537" cy="793537"/>
            </a:xfrm>
            <a:prstGeom prst="ellipse">
              <a:avLst/>
            </a:prstGeom>
            <a:solidFill>
              <a:srgbClr val="EAEAEA"/>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scene3d>
                <a:camera prst="orthographicFront"/>
                <a:lightRig rig="threePt" dir="t"/>
              </a:scene3d>
              <a:sp3d>
                <a:bevelT w="0" h="6350"/>
              </a:sp3d>
            </a:bodyPr>
            <a:lstStyle/>
            <a:p>
              <a:pPr algn="ctr">
                <a:spcAft>
                  <a:spcPts val="0"/>
                </a:spcAft>
              </a:pPr>
              <a:endParaRPr lang="ko-KR" altLang="en-US" sz="1100" dirty="0">
                <a:solidFill>
                  <a:prstClr val="black">
                    <a:lumMod val="75000"/>
                    <a:lumOff val="25000"/>
                  </a:prstClr>
                </a:solidFill>
                <a:latin typeface="SamsungOne 700" panose="020B0803030303020204" pitchFamily="34" charset="0"/>
                <a:ea typeface="SamsungOne 700" panose="020B0803030303020204" pitchFamily="34" charset="0"/>
              </a:endParaRPr>
            </a:p>
          </p:txBody>
        </p:sp>
        <p:sp>
          <p:nvSpPr>
            <p:cNvPr id="115" name="타원 114">
              <a:extLst>
                <a:ext uri="{FF2B5EF4-FFF2-40B4-BE49-F238E27FC236}">
                  <a16:creationId xmlns:a16="http://schemas.microsoft.com/office/drawing/2014/main" id="{C90D7AB6-BCB5-46EA-AE5B-6942EE09D0B4}"/>
                </a:ext>
              </a:extLst>
            </p:cNvPr>
            <p:cNvSpPr/>
            <p:nvPr/>
          </p:nvSpPr>
          <p:spPr>
            <a:xfrm>
              <a:off x="4771193" y="2847060"/>
              <a:ext cx="793537" cy="793537"/>
            </a:xfrm>
            <a:prstGeom prst="ellipse">
              <a:avLst/>
            </a:prstGeom>
            <a:solidFill>
              <a:srgbClr val="92D050"/>
            </a:solidFill>
            <a:ln w="6350">
              <a:solidFill>
                <a:srgbClr val="193EB0"/>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scene3d>
                <a:camera prst="orthographicFront"/>
                <a:lightRig rig="threePt" dir="t"/>
              </a:scene3d>
              <a:sp3d>
                <a:bevelT w="0" h="6350"/>
              </a:sp3d>
            </a:bodyPr>
            <a:lstStyle/>
            <a:p>
              <a:pPr algn="ctr" fontAlgn="base">
                <a:spcBef>
                  <a:spcPct val="0"/>
                </a:spcBef>
              </a:pPr>
              <a:endParaRPr kumimoji="1" lang="ko-KR" altLang="en-US" sz="1050" dirty="0">
                <a:solidFill>
                  <a:srgbClr val="193EB0"/>
                </a:solidFill>
                <a:latin typeface="SamsungOne 700" panose="020B0803030303020204" pitchFamily="34" charset="0"/>
              </a:endParaRPr>
            </a:p>
          </p:txBody>
        </p:sp>
        <p:cxnSp>
          <p:nvCxnSpPr>
            <p:cNvPr id="116" name="직선 화살표 연결선 115">
              <a:extLst>
                <a:ext uri="{FF2B5EF4-FFF2-40B4-BE49-F238E27FC236}">
                  <a16:creationId xmlns:a16="http://schemas.microsoft.com/office/drawing/2014/main" id="{81F83F34-CDB8-455E-9BF1-9661D3951AFC}"/>
                </a:ext>
              </a:extLst>
            </p:cNvPr>
            <p:cNvCxnSpPr>
              <a:cxnSpLocks/>
              <a:stCxn id="113" idx="6"/>
              <a:endCxn id="114" idx="2"/>
            </p:cNvCxnSpPr>
            <p:nvPr/>
          </p:nvCxnSpPr>
          <p:spPr>
            <a:xfrm>
              <a:off x="2505027" y="3243829"/>
              <a:ext cx="1005193" cy="0"/>
            </a:xfrm>
            <a:prstGeom prst="straightConnector1">
              <a:avLst/>
            </a:prstGeom>
            <a:ln w="9525">
              <a:solidFill>
                <a:schemeClr val="bg1">
                  <a:lumMod val="6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7" name="직선 화살표 연결선 116">
              <a:extLst>
                <a:ext uri="{FF2B5EF4-FFF2-40B4-BE49-F238E27FC236}">
                  <a16:creationId xmlns:a16="http://schemas.microsoft.com/office/drawing/2014/main" id="{4EBF95CA-35D1-40AE-B513-EB0915B6CA02}"/>
                </a:ext>
              </a:extLst>
            </p:cNvPr>
            <p:cNvCxnSpPr>
              <a:cxnSpLocks/>
              <a:stCxn id="114" idx="6"/>
              <a:endCxn id="115" idx="2"/>
            </p:cNvCxnSpPr>
            <p:nvPr/>
          </p:nvCxnSpPr>
          <p:spPr>
            <a:xfrm>
              <a:off x="4303757" y="3243829"/>
              <a:ext cx="467436" cy="0"/>
            </a:xfrm>
            <a:prstGeom prst="straightConnector1">
              <a:avLst/>
            </a:prstGeom>
            <a:ln w="9525">
              <a:solidFill>
                <a:schemeClr val="bg1">
                  <a:lumMod val="6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8" name="직선 화살표 연결선 117">
              <a:extLst>
                <a:ext uri="{FF2B5EF4-FFF2-40B4-BE49-F238E27FC236}">
                  <a16:creationId xmlns:a16="http://schemas.microsoft.com/office/drawing/2014/main" id="{23156118-017E-4144-8AB8-B61B43C744AE}"/>
                </a:ext>
              </a:extLst>
            </p:cNvPr>
            <p:cNvCxnSpPr>
              <a:cxnSpLocks/>
              <a:stCxn id="122" idx="6"/>
              <a:endCxn id="121" idx="2"/>
            </p:cNvCxnSpPr>
            <p:nvPr/>
          </p:nvCxnSpPr>
          <p:spPr>
            <a:xfrm flipV="1">
              <a:off x="7609853" y="3241200"/>
              <a:ext cx="854242" cy="2629"/>
            </a:xfrm>
            <a:prstGeom prst="straightConnector1">
              <a:avLst/>
            </a:prstGeom>
            <a:ln w="9525">
              <a:solidFill>
                <a:schemeClr val="bg1">
                  <a:lumMod val="65000"/>
                </a:schemeClr>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119" name="타원 118">
              <a:extLst>
                <a:ext uri="{FF2B5EF4-FFF2-40B4-BE49-F238E27FC236}">
                  <a16:creationId xmlns:a16="http://schemas.microsoft.com/office/drawing/2014/main" id="{20D4EC21-1B06-4BBC-8A4B-2C4E018EE410}"/>
                </a:ext>
              </a:extLst>
            </p:cNvPr>
            <p:cNvSpPr/>
            <p:nvPr/>
          </p:nvSpPr>
          <p:spPr>
            <a:xfrm>
              <a:off x="882650" y="3100256"/>
              <a:ext cx="281887" cy="281887"/>
            </a:xfrm>
            <a:prstGeom prst="ellipse">
              <a:avLst/>
            </a:prstGeom>
            <a:solidFill>
              <a:srgbClr val="193EB0"/>
            </a:solidFill>
            <a:ln>
              <a:solidFill>
                <a:schemeClr val="bg1">
                  <a:lumMod val="75000"/>
                  <a:alpha val="96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scene3d>
                <a:camera prst="orthographicFront"/>
                <a:lightRig rig="threePt" dir="t"/>
              </a:scene3d>
              <a:sp3d>
                <a:bevelT w="0" h="6350"/>
              </a:sp3d>
            </a:bodyPr>
            <a:lstStyle/>
            <a:p>
              <a:pPr algn="ctr">
                <a:spcAft>
                  <a:spcPts val="0"/>
                </a:spcAft>
              </a:pPr>
              <a:endParaRPr lang="ko-KR" altLang="en-US" sz="1100" dirty="0">
                <a:solidFill>
                  <a:prstClr val="black">
                    <a:lumMod val="75000"/>
                    <a:lumOff val="25000"/>
                  </a:prstClr>
                </a:solidFill>
                <a:latin typeface="SamsungOne 700" panose="020B0803030303020204" pitchFamily="34" charset="0"/>
                <a:ea typeface="SamsungOne 700" panose="020B0803030303020204" pitchFamily="34" charset="0"/>
              </a:endParaRPr>
            </a:p>
          </p:txBody>
        </p:sp>
        <p:cxnSp>
          <p:nvCxnSpPr>
            <p:cNvPr id="120" name="직선 화살표 연결선 119">
              <a:extLst>
                <a:ext uri="{FF2B5EF4-FFF2-40B4-BE49-F238E27FC236}">
                  <a16:creationId xmlns:a16="http://schemas.microsoft.com/office/drawing/2014/main" id="{B27B30D7-9D63-4770-BA29-C84AB385A6D7}"/>
                </a:ext>
              </a:extLst>
            </p:cNvPr>
            <p:cNvCxnSpPr>
              <a:cxnSpLocks/>
              <a:stCxn id="119" idx="6"/>
              <a:endCxn id="113" idx="2"/>
            </p:cNvCxnSpPr>
            <p:nvPr/>
          </p:nvCxnSpPr>
          <p:spPr>
            <a:xfrm>
              <a:off x="1164537" y="3241200"/>
              <a:ext cx="546953" cy="2629"/>
            </a:xfrm>
            <a:prstGeom prst="straightConnector1">
              <a:avLst/>
            </a:prstGeom>
            <a:ln w="9525">
              <a:solidFill>
                <a:schemeClr val="bg1">
                  <a:lumMod val="65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21" name="타원 120">
              <a:extLst>
                <a:ext uri="{FF2B5EF4-FFF2-40B4-BE49-F238E27FC236}">
                  <a16:creationId xmlns:a16="http://schemas.microsoft.com/office/drawing/2014/main" id="{2B7827E5-EA4D-48A1-B211-4BDD2A134F57}"/>
                </a:ext>
              </a:extLst>
            </p:cNvPr>
            <p:cNvSpPr/>
            <p:nvPr/>
          </p:nvSpPr>
          <p:spPr>
            <a:xfrm>
              <a:off x="8464095" y="3100256"/>
              <a:ext cx="281887" cy="281887"/>
            </a:xfrm>
            <a:prstGeom prst="ellipse">
              <a:avLst/>
            </a:prstGeom>
            <a:solidFill>
              <a:srgbClr val="193EB0"/>
            </a:solidFill>
            <a:ln>
              <a:solidFill>
                <a:schemeClr val="bg1">
                  <a:lumMod val="75000"/>
                  <a:alpha val="96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scene3d>
                <a:camera prst="orthographicFront"/>
                <a:lightRig rig="threePt" dir="t"/>
              </a:scene3d>
              <a:sp3d>
                <a:bevelT w="0" h="6350"/>
              </a:sp3d>
            </a:bodyPr>
            <a:lstStyle/>
            <a:p>
              <a:pPr algn="ctr">
                <a:spcAft>
                  <a:spcPts val="0"/>
                </a:spcAft>
              </a:pPr>
              <a:endParaRPr lang="ko-KR" altLang="en-US" sz="1100" dirty="0">
                <a:solidFill>
                  <a:prstClr val="black">
                    <a:lumMod val="75000"/>
                    <a:lumOff val="25000"/>
                  </a:prstClr>
                </a:solidFill>
                <a:latin typeface="SamsungOne 700" panose="020B0803030303020204" pitchFamily="34" charset="0"/>
                <a:ea typeface="SamsungOne 700" panose="020B0803030303020204" pitchFamily="34" charset="0"/>
              </a:endParaRPr>
            </a:p>
          </p:txBody>
        </p:sp>
        <p:sp>
          <p:nvSpPr>
            <p:cNvPr id="122" name="타원 121">
              <a:extLst>
                <a:ext uri="{FF2B5EF4-FFF2-40B4-BE49-F238E27FC236}">
                  <a16:creationId xmlns:a16="http://schemas.microsoft.com/office/drawing/2014/main" id="{9586B5F7-7857-49C5-AD3B-8CC26F70BECE}"/>
                </a:ext>
              </a:extLst>
            </p:cNvPr>
            <p:cNvSpPr/>
            <p:nvPr/>
          </p:nvSpPr>
          <p:spPr>
            <a:xfrm>
              <a:off x="6816316" y="2847060"/>
              <a:ext cx="793537" cy="793537"/>
            </a:xfrm>
            <a:prstGeom prst="ellipse">
              <a:avLst/>
            </a:prstGeom>
            <a:solidFill>
              <a:srgbClr val="EAEAEA"/>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scene3d>
                <a:camera prst="orthographicFront"/>
                <a:lightRig rig="threePt" dir="t"/>
              </a:scene3d>
              <a:sp3d>
                <a:bevelT w="0" h="6350"/>
              </a:sp3d>
            </a:bodyPr>
            <a:lstStyle/>
            <a:p>
              <a:pPr algn="ctr"/>
              <a:endParaRPr lang="ko-KR" altLang="en-US" sz="1100" dirty="0">
                <a:solidFill>
                  <a:prstClr val="black">
                    <a:lumMod val="75000"/>
                    <a:lumOff val="25000"/>
                  </a:prstClr>
                </a:solidFill>
                <a:latin typeface="SamsungOne 700" panose="020B0803030303020204" pitchFamily="34" charset="0"/>
              </a:endParaRPr>
            </a:p>
          </p:txBody>
        </p:sp>
        <p:cxnSp>
          <p:nvCxnSpPr>
            <p:cNvPr id="123" name="직선 화살표 연결선 122">
              <a:extLst>
                <a:ext uri="{FF2B5EF4-FFF2-40B4-BE49-F238E27FC236}">
                  <a16:creationId xmlns:a16="http://schemas.microsoft.com/office/drawing/2014/main" id="{0300C9CE-1E5C-4DC1-B67E-7834FB20247E}"/>
                </a:ext>
              </a:extLst>
            </p:cNvPr>
            <p:cNvCxnSpPr>
              <a:cxnSpLocks/>
              <a:stCxn id="115" idx="6"/>
              <a:endCxn id="122" idx="2"/>
            </p:cNvCxnSpPr>
            <p:nvPr/>
          </p:nvCxnSpPr>
          <p:spPr>
            <a:xfrm>
              <a:off x="5564730" y="3243829"/>
              <a:ext cx="1251586" cy="0"/>
            </a:xfrm>
            <a:prstGeom prst="straightConnector1">
              <a:avLst/>
            </a:prstGeom>
            <a:ln w="9525">
              <a:solidFill>
                <a:schemeClr val="bg1">
                  <a:lumMod val="65000"/>
                </a:schemeClr>
              </a:solidFill>
              <a:headEnd type="triangle"/>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4" name="TextBox 123">
                  <a:extLst>
                    <a:ext uri="{FF2B5EF4-FFF2-40B4-BE49-F238E27FC236}">
                      <a16:creationId xmlns:a16="http://schemas.microsoft.com/office/drawing/2014/main" id="{59C6BA18-EC37-476F-B44A-0A56E1DF8A7E}"/>
                    </a:ext>
                  </a:extLst>
                </p:cNvPr>
                <p:cNvSpPr txBox="1"/>
                <p:nvPr/>
              </p:nvSpPr>
              <p:spPr>
                <a:xfrm>
                  <a:off x="7066609" y="3613557"/>
                  <a:ext cx="403549"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600" i="1" dirty="0">
                                <a:latin typeface="Cambria Math" panose="02040503050406030204" pitchFamily="18" charset="0"/>
                              </a:rPr>
                            </m:ctrlPr>
                          </m:sSubPr>
                          <m:e>
                            <m:r>
                              <a:rPr lang="ko-KR" altLang="en-US" sz="1600" i="1" dirty="0">
                                <a:latin typeface="Cambria Math" panose="02040503050406030204" pitchFamily="18" charset="0"/>
                              </a:rPr>
                              <m:t>𝜑</m:t>
                            </m:r>
                          </m:e>
                          <m:sub>
                            <m:r>
                              <a:rPr lang="en-US" altLang="ko-KR" sz="1600" i="1" dirty="0">
                                <a:latin typeface="Cambria Math" panose="02040503050406030204" pitchFamily="18" charset="0"/>
                              </a:rPr>
                              <m:t>𝑘</m:t>
                            </m:r>
                          </m:sub>
                        </m:sSub>
                      </m:oMath>
                    </m:oMathPara>
                  </a14:m>
                  <a:endParaRPr lang="ko-KR" altLang="en-US" sz="1600" dirty="0"/>
                </a:p>
              </p:txBody>
            </p:sp>
          </mc:Choice>
          <mc:Fallback xmlns="">
            <p:sp>
              <p:nvSpPr>
                <p:cNvPr id="124" name="TextBox 123">
                  <a:extLst>
                    <a:ext uri="{FF2B5EF4-FFF2-40B4-BE49-F238E27FC236}">
                      <a16:creationId xmlns:a16="http://schemas.microsoft.com/office/drawing/2014/main" xmlns:a14="http://schemas.microsoft.com/office/drawing/2010/main" xmlns="" id="{59C6BA18-EC37-476F-B44A-0A56E1DF8A7E}"/>
                    </a:ext>
                  </a:extLst>
                </p:cNvPr>
                <p:cNvSpPr txBox="1">
                  <a:spLocks noRot="1" noChangeAspect="1" noMove="1" noResize="1" noEditPoints="1" noAdjustHandles="1" noChangeArrowheads="1" noChangeShapeType="1" noTextEdit="1"/>
                </p:cNvSpPr>
                <p:nvPr/>
              </p:nvSpPr>
              <p:spPr>
                <a:xfrm>
                  <a:off x="7066609" y="3613557"/>
                  <a:ext cx="403549" cy="338554"/>
                </a:xfrm>
                <a:prstGeom prst="rect">
                  <a:avLst/>
                </a:prstGeom>
                <a:blipFill rotWithShape="0">
                  <a:blip r:embed="rId4"/>
                  <a:stretch>
                    <a:fillRect b="-363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25" name="TextBox 124">
                  <a:extLst>
                    <a:ext uri="{FF2B5EF4-FFF2-40B4-BE49-F238E27FC236}">
                      <a16:creationId xmlns:a16="http://schemas.microsoft.com/office/drawing/2014/main" id="{BA92F79D-BB67-482F-8E85-223174493A38}"/>
                    </a:ext>
                  </a:extLst>
                </p:cNvPr>
                <p:cNvSpPr txBox="1"/>
                <p:nvPr/>
              </p:nvSpPr>
              <p:spPr>
                <a:xfrm>
                  <a:off x="6474059" y="2559689"/>
                  <a:ext cx="39800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ko-KR" sz="2000" i="1">
                            <a:solidFill>
                              <a:srgbClr val="002060"/>
                            </a:solidFill>
                            <a:latin typeface="Cambria Math" panose="02040503050406030204" pitchFamily="18" charset="0"/>
                          </a:rPr>
                          <m:t>𝐾</m:t>
                        </m:r>
                      </m:oMath>
                    </m:oMathPara>
                  </a14:m>
                  <a:endParaRPr lang="ko-KR" altLang="en-US" sz="2000" dirty="0">
                    <a:solidFill>
                      <a:srgbClr val="002060"/>
                    </a:solidFill>
                  </a:endParaRPr>
                </a:p>
              </p:txBody>
            </p:sp>
          </mc:Choice>
          <mc:Fallback xmlns="">
            <p:sp>
              <p:nvSpPr>
                <p:cNvPr id="125" name="TextBox 124">
                  <a:extLst>
                    <a:ext uri="{FF2B5EF4-FFF2-40B4-BE49-F238E27FC236}">
                      <a16:creationId xmlns:a16="http://schemas.microsoft.com/office/drawing/2014/main" xmlns:a14="http://schemas.microsoft.com/office/drawing/2010/main" xmlns="" id="{BA92F79D-BB67-482F-8E85-223174493A38}"/>
                    </a:ext>
                  </a:extLst>
                </p:cNvPr>
                <p:cNvSpPr txBox="1">
                  <a:spLocks noRot="1" noChangeAspect="1" noMove="1" noResize="1" noEditPoints="1" noAdjustHandles="1" noChangeArrowheads="1" noChangeShapeType="1" noTextEdit="1"/>
                </p:cNvSpPr>
                <p:nvPr/>
              </p:nvSpPr>
              <p:spPr>
                <a:xfrm>
                  <a:off x="6474059" y="2559689"/>
                  <a:ext cx="398005" cy="400110"/>
                </a:xfrm>
                <a:prstGeom prst="rect">
                  <a:avLst/>
                </a:prstGeom>
                <a:blipFill rotWithShape="0">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26" name="TextBox 125">
                  <a:extLst>
                    <a:ext uri="{FF2B5EF4-FFF2-40B4-BE49-F238E27FC236}">
                      <a16:creationId xmlns:a16="http://schemas.microsoft.com/office/drawing/2014/main" id="{A35E81AD-3E51-4923-B501-236A48C419D0}"/>
                    </a:ext>
                  </a:extLst>
                </p:cNvPr>
                <p:cNvSpPr txBox="1"/>
                <p:nvPr/>
              </p:nvSpPr>
              <p:spPr>
                <a:xfrm>
                  <a:off x="3685520" y="3524912"/>
                  <a:ext cx="403549" cy="34932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600" i="1" dirty="0">
                                <a:latin typeface="Cambria Math" panose="02040503050406030204" pitchFamily="18" charset="0"/>
                              </a:rPr>
                            </m:ctrlPr>
                          </m:sSubPr>
                          <m:e>
                            <m:r>
                              <a:rPr lang="en-US" altLang="ko-KR" sz="1600" i="1" dirty="0">
                                <a:latin typeface="Cambria Math" panose="02040503050406030204" pitchFamily="18" charset="0"/>
                              </a:rPr>
                              <m:t>𝑧</m:t>
                            </m:r>
                          </m:e>
                          <m:sub>
                            <m:r>
                              <a:rPr lang="en-US" altLang="ko-KR" sz="1600" i="1" dirty="0">
                                <a:latin typeface="Cambria Math" panose="02040503050406030204" pitchFamily="18" charset="0"/>
                              </a:rPr>
                              <m:t>𝑑</m:t>
                            </m:r>
                            <m:r>
                              <a:rPr lang="en-US" altLang="ko-KR" sz="1600" i="1" dirty="0">
                                <a:latin typeface="Cambria Math" panose="02040503050406030204" pitchFamily="18" charset="0"/>
                              </a:rPr>
                              <m:t>,</m:t>
                            </m:r>
                            <m:r>
                              <a:rPr lang="en-US" altLang="ko-KR" sz="1600" i="1" dirty="0">
                                <a:latin typeface="Cambria Math" panose="02040503050406030204" pitchFamily="18" charset="0"/>
                              </a:rPr>
                              <m:t>𝑛</m:t>
                            </m:r>
                          </m:sub>
                        </m:sSub>
                      </m:oMath>
                    </m:oMathPara>
                  </a14:m>
                  <a:endParaRPr lang="ko-KR" altLang="en-US" sz="1600" dirty="0"/>
                </a:p>
              </p:txBody>
            </p:sp>
          </mc:Choice>
          <mc:Fallback xmlns="">
            <p:sp>
              <p:nvSpPr>
                <p:cNvPr id="126" name="TextBox 125">
                  <a:extLst>
                    <a:ext uri="{FF2B5EF4-FFF2-40B4-BE49-F238E27FC236}">
                      <a16:creationId xmlns:a16="http://schemas.microsoft.com/office/drawing/2014/main" xmlns:a14="http://schemas.microsoft.com/office/drawing/2010/main" xmlns="" id="{A35E81AD-3E51-4923-B501-236A48C419D0}"/>
                    </a:ext>
                  </a:extLst>
                </p:cNvPr>
                <p:cNvSpPr txBox="1">
                  <a:spLocks noRot="1" noChangeAspect="1" noMove="1" noResize="1" noEditPoints="1" noAdjustHandles="1" noChangeArrowheads="1" noChangeShapeType="1" noTextEdit="1"/>
                </p:cNvSpPr>
                <p:nvPr/>
              </p:nvSpPr>
              <p:spPr>
                <a:xfrm>
                  <a:off x="3685520" y="3524912"/>
                  <a:ext cx="403549" cy="349326"/>
                </a:xfrm>
                <a:prstGeom prst="rect">
                  <a:avLst/>
                </a:prstGeom>
                <a:blipFill rotWithShape="0">
                  <a:blip r:embed="rId6"/>
                  <a:stretch>
                    <a:fillRect r="-1212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27" name="TextBox 126">
                  <a:extLst>
                    <a:ext uri="{FF2B5EF4-FFF2-40B4-BE49-F238E27FC236}">
                      <a16:creationId xmlns:a16="http://schemas.microsoft.com/office/drawing/2014/main" id="{97A1006A-21FE-44E3-BF33-1D5109518DEE}"/>
                    </a:ext>
                  </a:extLst>
                </p:cNvPr>
                <p:cNvSpPr txBox="1"/>
                <p:nvPr/>
              </p:nvSpPr>
              <p:spPr>
                <a:xfrm>
                  <a:off x="4951413" y="3553150"/>
                  <a:ext cx="403549" cy="34932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600" i="1" dirty="0">
                                <a:latin typeface="Cambria Math" panose="02040503050406030204" pitchFamily="18" charset="0"/>
                              </a:rPr>
                            </m:ctrlPr>
                          </m:sSubPr>
                          <m:e>
                            <m:r>
                              <a:rPr lang="en-US" altLang="ko-KR" sz="1600" i="1" dirty="0">
                                <a:latin typeface="Cambria Math" panose="02040503050406030204" pitchFamily="18" charset="0"/>
                              </a:rPr>
                              <m:t>𝑤</m:t>
                            </m:r>
                          </m:e>
                          <m:sub>
                            <m:r>
                              <a:rPr lang="en-US" altLang="ko-KR" sz="1600" i="1" dirty="0">
                                <a:latin typeface="Cambria Math" panose="02040503050406030204" pitchFamily="18" charset="0"/>
                              </a:rPr>
                              <m:t>𝑑</m:t>
                            </m:r>
                            <m:r>
                              <a:rPr lang="en-US" altLang="ko-KR" sz="1600" i="1" dirty="0">
                                <a:latin typeface="Cambria Math" panose="02040503050406030204" pitchFamily="18" charset="0"/>
                              </a:rPr>
                              <m:t>,</m:t>
                            </m:r>
                            <m:r>
                              <a:rPr lang="en-US" altLang="ko-KR" sz="1600" i="1" dirty="0">
                                <a:latin typeface="Cambria Math" panose="02040503050406030204" pitchFamily="18" charset="0"/>
                              </a:rPr>
                              <m:t>𝑛</m:t>
                            </m:r>
                          </m:sub>
                        </m:sSub>
                      </m:oMath>
                    </m:oMathPara>
                  </a14:m>
                  <a:endParaRPr lang="ko-KR" altLang="en-US" sz="1600" dirty="0"/>
                </a:p>
              </p:txBody>
            </p:sp>
          </mc:Choice>
          <mc:Fallback xmlns="">
            <p:sp>
              <p:nvSpPr>
                <p:cNvPr id="127" name="TextBox 126">
                  <a:extLst>
                    <a:ext uri="{FF2B5EF4-FFF2-40B4-BE49-F238E27FC236}">
                      <a16:creationId xmlns:a16="http://schemas.microsoft.com/office/drawing/2014/main" xmlns:a14="http://schemas.microsoft.com/office/drawing/2010/main" xmlns="" id="{97A1006A-21FE-44E3-BF33-1D5109518DEE}"/>
                    </a:ext>
                  </a:extLst>
                </p:cNvPr>
                <p:cNvSpPr txBox="1">
                  <a:spLocks noRot="1" noChangeAspect="1" noMove="1" noResize="1" noEditPoints="1" noAdjustHandles="1" noChangeArrowheads="1" noChangeShapeType="1" noTextEdit="1"/>
                </p:cNvSpPr>
                <p:nvPr/>
              </p:nvSpPr>
              <p:spPr>
                <a:xfrm>
                  <a:off x="4951413" y="3553150"/>
                  <a:ext cx="403549" cy="349326"/>
                </a:xfrm>
                <a:prstGeom prst="rect">
                  <a:avLst/>
                </a:prstGeom>
                <a:blipFill rotWithShape="0">
                  <a:blip r:embed="rId7"/>
                  <a:stretch>
                    <a:fillRect r="-2388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28" name="TextBox 127">
                  <a:extLst>
                    <a:ext uri="{FF2B5EF4-FFF2-40B4-BE49-F238E27FC236}">
                      <a16:creationId xmlns:a16="http://schemas.microsoft.com/office/drawing/2014/main" id="{3D99AADF-1A25-45D5-9B33-927F607C1D67}"/>
                    </a:ext>
                  </a:extLst>
                </p:cNvPr>
                <p:cNvSpPr txBox="1"/>
                <p:nvPr/>
              </p:nvSpPr>
              <p:spPr>
                <a:xfrm>
                  <a:off x="3269528" y="2604454"/>
                  <a:ext cx="39800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ko-KR" sz="2000" i="1">
                            <a:solidFill>
                              <a:srgbClr val="002060"/>
                            </a:solidFill>
                            <a:latin typeface="Cambria Math" panose="02040503050406030204" pitchFamily="18" charset="0"/>
                          </a:rPr>
                          <m:t>𝑁</m:t>
                        </m:r>
                      </m:oMath>
                    </m:oMathPara>
                  </a14:m>
                  <a:endParaRPr lang="ko-KR" altLang="en-US" sz="2000" dirty="0">
                    <a:solidFill>
                      <a:srgbClr val="002060"/>
                    </a:solidFill>
                  </a:endParaRPr>
                </a:p>
              </p:txBody>
            </p:sp>
          </mc:Choice>
          <mc:Fallback xmlns="">
            <p:sp>
              <p:nvSpPr>
                <p:cNvPr id="128" name="TextBox 127">
                  <a:extLst>
                    <a:ext uri="{FF2B5EF4-FFF2-40B4-BE49-F238E27FC236}">
                      <a16:creationId xmlns:a16="http://schemas.microsoft.com/office/drawing/2014/main" xmlns:a14="http://schemas.microsoft.com/office/drawing/2010/main" xmlns="" id="{3D99AADF-1A25-45D5-9B33-927F607C1D67}"/>
                    </a:ext>
                  </a:extLst>
                </p:cNvPr>
                <p:cNvSpPr txBox="1">
                  <a:spLocks noRot="1" noChangeAspect="1" noMove="1" noResize="1" noEditPoints="1" noAdjustHandles="1" noChangeArrowheads="1" noChangeShapeType="1" noTextEdit="1"/>
                </p:cNvSpPr>
                <p:nvPr/>
              </p:nvSpPr>
              <p:spPr>
                <a:xfrm>
                  <a:off x="3269528" y="2604454"/>
                  <a:ext cx="398005" cy="400110"/>
                </a:xfrm>
                <a:prstGeom prst="rect">
                  <a:avLst/>
                </a:prstGeom>
                <a:blipFill rotWithShape="0">
                  <a:blip r:embed="rId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29" name="TextBox 128">
                  <a:extLst>
                    <a:ext uri="{FF2B5EF4-FFF2-40B4-BE49-F238E27FC236}">
                      <a16:creationId xmlns:a16="http://schemas.microsoft.com/office/drawing/2014/main" id="{4D9DE24A-40B6-4CA5-B49E-07A8866A0394}"/>
                    </a:ext>
                  </a:extLst>
                </p:cNvPr>
                <p:cNvSpPr txBox="1"/>
                <p:nvPr/>
              </p:nvSpPr>
              <p:spPr>
                <a:xfrm>
                  <a:off x="1957528" y="3654021"/>
                  <a:ext cx="403549"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600" i="1" dirty="0" smtClean="0">
                                <a:solidFill>
                                  <a:srgbClr val="FF0000"/>
                                </a:solidFill>
                                <a:latin typeface="Cambria Math" panose="02040503050406030204" pitchFamily="18" charset="0"/>
                              </a:rPr>
                            </m:ctrlPr>
                          </m:sSubPr>
                          <m:e>
                            <m:r>
                              <a:rPr lang="ko-KR" altLang="en-US" sz="1600" i="1" dirty="0">
                                <a:solidFill>
                                  <a:srgbClr val="FF0000"/>
                                </a:solidFill>
                                <a:latin typeface="Cambria Math" panose="02040503050406030204" pitchFamily="18" charset="0"/>
                              </a:rPr>
                              <m:t>𝜃</m:t>
                            </m:r>
                          </m:e>
                          <m:sub>
                            <m:r>
                              <a:rPr lang="en-US" altLang="ko-KR" sz="1600" i="1" dirty="0">
                                <a:solidFill>
                                  <a:srgbClr val="FF0000"/>
                                </a:solidFill>
                                <a:latin typeface="Cambria Math" panose="02040503050406030204" pitchFamily="18" charset="0"/>
                              </a:rPr>
                              <m:t>𝑑</m:t>
                            </m:r>
                          </m:sub>
                        </m:sSub>
                      </m:oMath>
                    </m:oMathPara>
                  </a14:m>
                  <a:endParaRPr lang="ko-KR" altLang="en-US" sz="1600" dirty="0">
                    <a:solidFill>
                      <a:srgbClr val="FF0000"/>
                    </a:solidFill>
                  </a:endParaRPr>
                </a:p>
              </p:txBody>
            </p:sp>
          </mc:Choice>
          <mc:Fallback xmlns="">
            <p:sp>
              <p:nvSpPr>
                <p:cNvPr id="129" name="TextBox 128">
                  <a:extLst>
                    <a:ext uri="{FF2B5EF4-FFF2-40B4-BE49-F238E27FC236}">
                      <a16:creationId xmlns:a16="http://schemas.microsoft.com/office/drawing/2014/main" xmlns:a14="http://schemas.microsoft.com/office/drawing/2010/main" xmlns="" id="{4D9DE24A-40B6-4CA5-B49E-07A8866A0394}"/>
                    </a:ext>
                  </a:extLst>
                </p:cNvPr>
                <p:cNvSpPr txBox="1">
                  <a:spLocks noRot="1" noChangeAspect="1" noMove="1" noResize="1" noEditPoints="1" noAdjustHandles="1" noChangeArrowheads="1" noChangeShapeType="1" noTextEdit="1"/>
                </p:cNvSpPr>
                <p:nvPr/>
              </p:nvSpPr>
              <p:spPr>
                <a:xfrm>
                  <a:off x="1957528" y="3654021"/>
                  <a:ext cx="403549" cy="338554"/>
                </a:xfrm>
                <a:prstGeom prst="rect">
                  <a:avLst/>
                </a:prstGeom>
                <a:blipFill rotWithShape="0">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0" name="TextBox 129">
                  <a:extLst>
                    <a:ext uri="{FF2B5EF4-FFF2-40B4-BE49-F238E27FC236}">
                      <a16:creationId xmlns:a16="http://schemas.microsoft.com/office/drawing/2014/main" id="{1279A956-F0DC-4E7A-8138-6B14AA3054F2}"/>
                    </a:ext>
                  </a:extLst>
                </p:cNvPr>
                <p:cNvSpPr txBox="1"/>
                <p:nvPr/>
              </p:nvSpPr>
              <p:spPr>
                <a:xfrm>
                  <a:off x="1596685" y="2545245"/>
                  <a:ext cx="39800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ko-KR" sz="2000" i="1">
                            <a:solidFill>
                              <a:srgbClr val="002060"/>
                            </a:solidFill>
                            <a:latin typeface="Cambria Math" panose="02040503050406030204" pitchFamily="18" charset="0"/>
                          </a:rPr>
                          <m:t>𝐷</m:t>
                        </m:r>
                      </m:oMath>
                    </m:oMathPara>
                  </a14:m>
                  <a:endParaRPr lang="ko-KR" altLang="en-US" sz="2000" dirty="0">
                    <a:solidFill>
                      <a:srgbClr val="002060"/>
                    </a:solidFill>
                  </a:endParaRPr>
                </a:p>
              </p:txBody>
            </p:sp>
          </mc:Choice>
          <mc:Fallback xmlns="">
            <p:sp>
              <p:nvSpPr>
                <p:cNvPr id="130" name="TextBox 129">
                  <a:extLst>
                    <a:ext uri="{FF2B5EF4-FFF2-40B4-BE49-F238E27FC236}">
                      <a16:creationId xmlns:a16="http://schemas.microsoft.com/office/drawing/2014/main" xmlns:a14="http://schemas.microsoft.com/office/drawing/2010/main" xmlns="" id="{1279A956-F0DC-4E7A-8138-6B14AA3054F2}"/>
                    </a:ext>
                  </a:extLst>
                </p:cNvPr>
                <p:cNvSpPr txBox="1">
                  <a:spLocks noRot="1" noChangeAspect="1" noMove="1" noResize="1" noEditPoints="1" noAdjustHandles="1" noChangeArrowheads="1" noChangeShapeType="1" noTextEdit="1"/>
                </p:cNvSpPr>
                <p:nvPr/>
              </p:nvSpPr>
              <p:spPr>
                <a:xfrm>
                  <a:off x="1596685" y="2545245"/>
                  <a:ext cx="398005" cy="400110"/>
                </a:xfrm>
                <a:prstGeom prst="rect">
                  <a:avLst/>
                </a:prstGeom>
                <a:blipFill rotWithShape="0">
                  <a:blip r:embed="rId1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31" name="TextBox 130">
                  <a:extLst>
                    <a:ext uri="{FF2B5EF4-FFF2-40B4-BE49-F238E27FC236}">
                      <a16:creationId xmlns:a16="http://schemas.microsoft.com/office/drawing/2014/main" id="{8B7CDC21-824C-4B62-BBF3-E2F8C4F54078}"/>
                    </a:ext>
                  </a:extLst>
                </p:cNvPr>
                <p:cNvSpPr txBox="1"/>
                <p:nvPr/>
              </p:nvSpPr>
              <p:spPr>
                <a:xfrm>
                  <a:off x="869860" y="3429000"/>
                  <a:ext cx="288966"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ko-KR" altLang="en-US" sz="1600" i="1" smtClean="0">
                            <a:solidFill>
                              <a:srgbClr val="FF0000"/>
                            </a:solidFill>
                            <a:latin typeface="Cambria Math" panose="02040503050406030204" pitchFamily="18" charset="0"/>
                          </a:rPr>
                          <m:t>𝛼</m:t>
                        </m:r>
                      </m:oMath>
                    </m:oMathPara>
                  </a14:m>
                  <a:endParaRPr lang="ko-KR" altLang="en-US" sz="1600" dirty="0">
                    <a:solidFill>
                      <a:srgbClr val="FF0000"/>
                    </a:solidFill>
                  </a:endParaRPr>
                </a:p>
              </p:txBody>
            </p:sp>
          </mc:Choice>
          <mc:Fallback xmlns="">
            <p:sp>
              <p:nvSpPr>
                <p:cNvPr id="131" name="TextBox 130">
                  <a:extLst>
                    <a:ext uri="{FF2B5EF4-FFF2-40B4-BE49-F238E27FC236}">
                      <a16:creationId xmlns:a16="http://schemas.microsoft.com/office/drawing/2014/main" xmlns:a14="http://schemas.microsoft.com/office/drawing/2010/main" xmlns="" id="{8B7CDC21-824C-4B62-BBF3-E2F8C4F54078}"/>
                    </a:ext>
                  </a:extLst>
                </p:cNvPr>
                <p:cNvSpPr txBox="1">
                  <a:spLocks noRot="1" noChangeAspect="1" noMove="1" noResize="1" noEditPoints="1" noAdjustHandles="1" noChangeArrowheads="1" noChangeShapeType="1" noTextEdit="1"/>
                </p:cNvSpPr>
                <p:nvPr/>
              </p:nvSpPr>
              <p:spPr>
                <a:xfrm>
                  <a:off x="869860" y="3429000"/>
                  <a:ext cx="288966" cy="338554"/>
                </a:xfrm>
                <a:prstGeom prst="rect">
                  <a:avLst/>
                </a:prstGeom>
                <a:blipFill rotWithShape="0">
                  <a:blip r:embed="rId11"/>
                  <a:stretch>
                    <a:fillRect/>
                  </a:stretch>
                </a:blipFill>
              </p:spPr>
              <p:txBody>
                <a:bodyPr/>
                <a:lstStyle/>
                <a:p>
                  <a:r>
                    <a:rPr lang="ko-KR" altLang="en-US">
                      <a:noFill/>
                    </a:rPr>
                    <a:t> </a:t>
                  </a:r>
                </a:p>
              </p:txBody>
            </p:sp>
          </mc:Fallback>
        </mc:AlternateContent>
      </p:grpSp>
      <p:sp>
        <p:nvSpPr>
          <p:cNvPr id="132" name="Rectangle 12">
            <a:extLst>
              <a:ext uri="{FF2B5EF4-FFF2-40B4-BE49-F238E27FC236}">
                <a16:creationId xmlns:a16="http://schemas.microsoft.com/office/drawing/2014/main" id="{08E70B15-18C0-4D33-9E5D-7A6AA8B882B9}"/>
              </a:ext>
            </a:extLst>
          </p:cNvPr>
          <p:cNvSpPr/>
          <p:nvPr/>
        </p:nvSpPr>
        <p:spPr>
          <a:xfrm>
            <a:off x="711201" y="4014778"/>
            <a:ext cx="8632824"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sp3d>
          </a:bodyPr>
          <a:lstStyle/>
          <a:p>
            <a:pPr marL="182563" indent="-182563">
              <a:spcAft>
                <a:spcPts val="800"/>
              </a:spcAft>
              <a:buClr>
                <a:srgbClr val="193EB0"/>
              </a:buClr>
              <a:buFont typeface="SamsungOne 400" panose="020B0503030303020204" pitchFamily="34" charset="0"/>
              <a:buChar char="‣"/>
            </a:pPr>
            <a:r>
              <a:rPr lang="ko-KR" altLang="en-US" sz="1300" dirty="0">
                <a:solidFill>
                  <a:srgbClr val="FF0000"/>
                </a:solidFill>
                <a:latin typeface="SamsungOne 400" panose="020B0503030303020204" pitchFamily="34" charset="0"/>
                <a:ea typeface="SamsungOne 400" panose="020B0503030303020204" pitchFamily="34" charset="0"/>
              </a:rPr>
              <a:t>𝜶</a:t>
            </a:r>
            <a:r>
              <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rPr>
              <a:t> </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is the parameter of Dirichlet prior for the per-document topic distribution </a:t>
            </a:r>
            <a:r>
              <a:rPr lang="ko-KR" altLang="en-US" sz="1300" dirty="0">
                <a:solidFill>
                  <a:srgbClr val="FF0000"/>
                </a:solidFill>
                <a:latin typeface="SamsungOne 400" panose="020B0503030303020204" pitchFamily="34" charset="0"/>
                <a:ea typeface="SamsungOne 400" panose="020B0503030303020204" pitchFamily="34" charset="0"/>
              </a:rPr>
              <a:t>𝜽𝒅</a:t>
            </a:r>
            <a:r>
              <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rPr>
              <a:t> </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(with </a:t>
            </a:r>
            <a:r>
              <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rPr>
              <a:t>𝑑</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=1,…,</a:t>
            </a:r>
            <a:r>
              <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rPr>
              <a:t>𝐷</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a:t>
            </a:r>
          </a:p>
        </p:txBody>
      </p:sp>
      <p:grpSp>
        <p:nvGrpSpPr>
          <p:cNvPr id="133" name="그룹 132">
            <a:extLst>
              <a:ext uri="{FF2B5EF4-FFF2-40B4-BE49-F238E27FC236}">
                <a16:creationId xmlns:a16="http://schemas.microsoft.com/office/drawing/2014/main" id="{D2AAB46C-E3AF-4A5C-8CA2-2C27074AEAB8}"/>
              </a:ext>
            </a:extLst>
          </p:cNvPr>
          <p:cNvGrpSpPr/>
          <p:nvPr/>
        </p:nvGrpSpPr>
        <p:grpSpPr>
          <a:xfrm>
            <a:off x="558800" y="2232686"/>
            <a:ext cx="8785225" cy="215444"/>
            <a:chOff x="1027113" y="2045625"/>
            <a:chExt cx="8785225" cy="215444"/>
          </a:xfrm>
        </p:grpSpPr>
        <p:sp>
          <p:nvSpPr>
            <p:cNvPr id="134" name="직사각형 133">
              <a:extLst>
                <a:ext uri="{FF2B5EF4-FFF2-40B4-BE49-F238E27FC236}">
                  <a16:creationId xmlns:a16="http://schemas.microsoft.com/office/drawing/2014/main" id="{7F0233B2-7852-44B0-9AAC-D9D9AC84D2B3}"/>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latinLnBrk="0"/>
              <a:endParaRPr lang="ko-KR" altLang="en-US"/>
            </a:p>
          </p:txBody>
        </p:sp>
        <p:sp>
          <p:nvSpPr>
            <p:cNvPr id="135" name="직사각형 134">
              <a:extLst>
                <a:ext uri="{FF2B5EF4-FFF2-40B4-BE49-F238E27FC236}">
                  <a16:creationId xmlns:a16="http://schemas.microsoft.com/office/drawing/2014/main" id="{B77458C6-9DC4-4A5A-84E2-56CA9B6AC806}"/>
                </a:ext>
              </a:extLst>
            </p:cNvPr>
            <p:cNvSpPr/>
            <p:nvPr/>
          </p:nvSpPr>
          <p:spPr>
            <a:xfrm>
              <a:off x="1179513" y="2045625"/>
              <a:ext cx="8632825"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atinLnBrk="0">
                <a:spcAft>
                  <a:spcPts val="600"/>
                </a:spcAft>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LDA algorithm:</a:t>
              </a:r>
            </a:p>
          </p:txBody>
        </p:sp>
      </p:grpSp>
      <p:grpSp>
        <p:nvGrpSpPr>
          <p:cNvPr id="4" name="Group 3">
            <a:extLst>
              <a:ext uri="{FF2B5EF4-FFF2-40B4-BE49-F238E27FC236}">
                <a16:creationId xmlns:a16="http://schemas.microsoft.com/office/drawing/2014/main" id="{E5CD55CD-F13D-44B8-8C23-D2EE06F11254}"/>
              </a:ext>
            </a:extLst>
          </p:cNvPr>
          <p:cNvGrpSpPr/>
          <p:nvPr/>
        </p:nvGrpSpPr>
        <p:grpSpPr>
          <a:xfrm>
            <a:off x="557062" y="4293604"/>
            <a:ext cx="8978848" cy="1850206"/>
            <a:chOff x="557062" y="4293604"/>
            <a:chExt cx="8978848" cy="1850206"/>
          </a:xfrm>
        </p:grpSpPr>
        <p:cxnSp>
          <p:nvCxnSpPr>
            <p:cNvPr id="12" name="직선 연결선 11">
              <a:extLst>
                <a:ext uri="{FF2B5EF4-FFF2-40B4-BE49-F238E27FC236}">
                  <a16:creationId xmlns:a16="http://schemas.microsoft.com/office/drawing/2014/main" id="{96FB9A84-D4AC-400F-88C7-6438EB52D70F}"/>
                </a:ext>
              </a:extLst>
            </p:cNvPr>
            <p:cNvCxnSpPr/>
            <p:nvPr/>
          </p:nvCxnSpPr>
          <p:spPr>
            <a:xfrm>
              <a:off x="881424" y="4432105"/>
              <a:ext cx="0" cy="1440000"/>
            </a:xfrm>
            <a:prstGeom prst="line">
              <a:avLst/>
            </a:prstGeom>
            <a:ln>
              <a:solidFill>
                <a:schemeClr val="tx1"/>
              </a:solidFill>
              <a:headEnd type="stealth"/>
              <a:tailEnd type="none" w="med" len="lg"/>
            </a:ln>
          </p:spPr>
          <p:style>
            <a:lnRef idx="1">
              <a:schemeClr val="accent1"/>
            </a:lnRef>
            <a:fillRef idx="0">
              <a:schemeClr val="accent1"/>
            </a:fillRef>
            <a:effectRef idx="0">
              <a:schemeClr val="accent1"/>
            </a:effectRef>
            <a:fontRef idx="minor">
              <a:schemeClr val="tx1"/>
            </a:fontRef>
          </p:style>
        </p:cxnSp>
        <p:cxnSp>
          <p:nvCxnSpPr>
            <p:cNvPr id="37" name="직선 연결선 36">
              <a:extLst>
                <a:ext uri="{FF2B5EF4-FFF2-40B4-BE49-F238E27FC236}">
                  <a16:creationId xmlns:a16="http://schemas.microsoft.com/office/drawing/2014/main" id="{18FC619C-E37C-41F6-A18E-B6207AC632D6}"/>
                </a:ext>
              </a:extLst>
            </p:cNvPr>
            <p:cNvCxnSpPr/>
            <p:nvPr/>
          </p:nvCxnSpPr>
          <p:spPr>
            <a:xfrm>
              <a:off x="881424" y="5863638"/>
              <a:ext cx="2160000" cy="0"/>
            </a:xfrm>
            <a:prstGeom prst="line">
              <a:avLst/>
            </a:prstGeom>
            <a:ln>
              <a:solidFill>
                <a:schemeClr val="tx1"/>
              </a:solidFill>
              <a:tailEnd type="stealth" w="med" len="med"/>
            </a:ln>
          </p:spPr>
          <p:style>
            <a:lnRef idx="1">
              <a:schemeClr val="accent1"/>
            </a:lnRef>
            <a:fillRef idx="0">
              <a:schemeClr val="accent1"/>
            </a:fillRef>
            <a:effectRef idx="0">
              <a:schemeClr val="accent1"/>
            </a:effectRef>
            <a:fontRef idx="minor">
              <a:schemeClr val="tx1"/>
            </a:fontRef>
          </p:style>
        </p:cxnSp>
        <p:sp>
          <p:nvSpPr>
            <p:cNvPr id="14" name="직사각형 13">
              <a:extLst>
                <a:ext uri="{FF2B5EF4-FFF2-40B4-BE49-F238E27FC236}">
                  <a16:creationId xmlns:a16="http://schemas.microsoft.com/office/drawing/2014/main" id="{3F29B6AF-8B84-4061-8D10-7F726BCD54F5}"/>
                </a:ext>
              </a:extLst>
            </p:cNvPr>
            <p:cNvSpPr/>
            <p:nvPr/>
          </p:nvSpPr>
          <p:spPr>
            <a:xfrm>
              <a:off x="1054693" y="5449403"/>
              <a:ext cx="90000" cy="42616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0" name="직사각형 39">
              <a:extLst>
                <a:ext uri="{FF2B5EF4-FFF2-40B4-BE49-F238E27FC236}">
                  <a16:creationId xmlns:a16="http://schemas.microsoft.com/office/drawing/2014/main" id="{C4C51799-4DD8-400A-9772-43F2FB9AD886}"/>
                </a:ext>
              </a:extLst>
            </p:cNvPr>
            <p:cNvSpPr/>
            <p:nvPr/>
          </p:nvSpPr>
          <p:spPr>
            <a:xfrm>
              <a:off x="1270704" y="5154154"/>
              <a:ext cx="90000" cy="72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직사각형 40">
              <a:extLst>
                <a:ext uri="{FF2B5EF4-FFF2-40B4-BE49-F238E27FC236}">
                  <a16:creationId xmlns:a16="http://schemas.microsoft.com/office/drawing/2014/main" id="{36850807-1023-4D1E-94B4-9BBF3AB520DE}"/>
                </a:ext>
              </a:extLst>
            </p:cNvPr>
            <p:cNvSpPr/>
            <p:nvPr/>
          </p:nvSpPr>
          <p:spPr>
            <a:xfrm>
              <a:off x="1492304" y="4795571"/>
              <a:ext cx="90000" cy="10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3" name="직사각형 42">
              <a:extLst>
                <a:ext uri="{FF2B5EF4-FFF2-40B4-BE49-F238E27FC236}">
                  <a16:creationId xmlns:a16="http://schemas.microsoft.com/office/drawing/2014/main" id="{04BAED95-8951-41DB-81BC-A2FCDA175E79}"/>
                </a:ext>
              </a:extLst>
            </p:cNvPr>
            <p:cNvSpPr/>
            <p:nvPr/>
          </p:nvSpPr>
          <p:spPr>
            <a:xfrm>
              <a:off x="1713904" y="5586580"/>
              <a:ext cx="90000" cy="288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4" name="직사각형 43">
              <a:extLst>
                <a:ext uri="{FF2B5EF4-FFF2-40B4-BE49-F238E27FC236}">
                  <a16:creationId xmlns:a16="http://schemas.microsoft.com/office/drawing/2014/main" id="{04467B56-0255-4E56-BF42-F13BDF42D33B}"/>
                </a:ext>
              </a:extLst>
            </p:cNvPr>
            <p:cNvSpPr/>
            <p:nvPr/>
          </p:nvSpPr>
          <p:spPr>
            <a:xfrm>
              <a:off x="1929915" y="5442747"/>
              <a:ext cx="90000" cy="432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E4A196B6-B126-4CEA-AE95-9E00F77C8BDC}"/>
                    </a:ext>
                  </a:extLst>
                </p:cNvPr>
                <p:cNvSpPr txBox="1"/>
                <p:nvPr/>
              </p:nvSpPr>
              <p:spPr>
                <a:xfrm>
                  <a:off x="1900272" y="5501445"/>
                  <a:ext cx="104947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ko-KR" altLang="en-US" i="1" smtClean="0">
                            <a:solidFill>
                              <a:schemeClr val="tx1">
                                <a:lumMod val="85000"/>
                                <a:lumOff val="15000"/>
                              </a:schemeClr>
                            </a:solidFill>
                            <a:latin typeface="Cambria Math" panose="02040503050406030204" pitchFamily="18" charset="0"/>
                          </a:rPr>
                          <m:t>⋯⋯</m:t>
                        </m:r>
                      </m:oMath>
                    </m:oMathPara>
                  </a14:m>
                  <a:endParaRPr lang="ko-KR" altLang="en-US" dirty="0">
                    <a:solidFill>
                      <a:schemeClr val="tx1">
                        <a:lumMod val="85000"/>
                        <a:lumOff val="15000"/>
                      </a:schemeClr>
                    </a:solidFill>
                  </a:endParaRPr>
                </a:p>
              </p:txBody>
            </p:sp>
          </mc:Choice>
          <mc:Fallback xmlns="">
            <p:sp>
              <p:nvSpPr>
                <p:cNvPr id="17" name="TextBox 16">
                  <a:extLst>
                    <a:ext uri="{FF2B5EF4-FFF2-40B4-BE49-F238E27FC236}">
                      <a16:creationId xmlns:a16="http://schemas.microsoft.com/office/drawing/2014/main" xmlns:a14="http://schemas.microsoft.com/office/drawing/2010/main" xmlns="" id="{E4A196B6-B126-4CEA-AE95-9E00F77C8BDC}"/>
                    </a:ext>
                  </a:extLst>
                </p:cNvPr>
                <p:cNvSpPr txBox="1">
                  <a:spLocks noRot="1" noChangeAspect="1" noMove="1" noResize="1" noEditPoints="1" noAdjustHandles="1" noChangeArrowheads="1" noChangeShapeType="1" noTextEdit="1"/>
                </p:cNvSpPr>
                <p:nvPr/>
              </p:nvSpPr>
              <p:spPr>
                <a:xfrm>
                  <a:off x="1900272" y="5501445"/>
                  <a:ext cx="1049470" cy="369332"/>
                </a:xfrm>
                <a:prstGeom prst="rect">
                  <a:avLst/>
                </a:prstGeom>
                <a:blipFill rotWithShape="0">
                  <a:blip r:embed="rId12"/>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7239F6E7-4D1B-4BE5-83ED-4EE7C836097A}"/>
                    </a:ext>
                  </a:extLst>
                </p:cNvPr>
                <p:cNvSpPr txBox="1"/>
                <p:nvPr/>
              </p:nvSpPr>
              <p:spPr>
                <a:xfrm>
                  <a:off x="991455" y="5880775"/>
                  <a:ext cx="2021800" cy="246221"/>
                </a:xfrm>
                <a:prstGeom prst="rect">
                  <a:avLst/>
                </a:prstGeom>
                <a:noFill/>
              </p:spPr>
              <p:txBody>
                <a:bodyPr wrap="square" rtlCol="0">
                  <a:spAutoFit/>
                </a:bodyPr>
                <a:lstStyle/>
                <a:p>
                  <a:r>
                    <a:rPr lang="en-US" altLang="ko-KR" sz="1000" dirty="0">
                      <a:latin typeface="SamsungOneKorean 400" panose="020B0503030303020204" pitchFamily="50" charset="-127"/>
                      <a:ea typeface="SamsungOneKorean 400" panose="020B0503030303020204" pitchFamily="50" charset="-127"/>
                      <a:cs typeface="Times New Roman" panose="02020603050405020304" pitchFamily="18" charset="0"/>
                    </a:rPr>
                    <a:t>1     2     3     4     5     </a:t>
                  </a:r>
                  <a14:m>
                    <m:oMath xmlns:m="http://schemas.openxmlformats.org/officeDocument/2006/math">
                      <m:r>
                        <a:rPr lang="en-US" altLang="ko-KR" sz="1000" i="1">
                          <a:latin typeface="Cambria Math" panose="02040503050406030204" pitchFamily="18" charset="0"/>
                          <a:ea typeface="Cambria Math" panose="02040503050406030204" pitchFamily="18" charset="0"/>
                          <a:cs typeface="Times New Roman" panose="02020603050405020304" pitchFamily="18" charset="0"/>
                        </a:rPr>
                        <m:t>⋯⋯           </m:t>
                      </m:r>
                      <m:r>
                        <a:rPr lang="en-US" altLang="ko-KR" sz="1000" i="1">
                          <a:latin typeface="Cambria Math" panose="02040503050406030204" pitchFamily="18" charset="0"/>
                          <a:ea typeface="Cambria Math" panose="02040503050406030204" pitchFamily="18" charset="0"/>
                          <a:cs typeface="Times New Roman" panose="02020603050405020304" pitchFamily="18" charset="0"/>
                        </a:rPr>
                        <m:t>𝐾</m:t>
                      </m:r>
                    </m:oMath>
                  </a14:m>
                  <a:endParaRPr lang="ko-KR" altLang="en-US" sz="1000" i="1" dirty="0">
                    <a:latin typeface="Times New Roman" panose="02020603050405020304" pitchFamily="18" charset="0"/>
                    <a:cs typeface="Times New Roman" panose="02020603050405020304" pitchFamily="18" charset="0"/>
                  </a:endParaRPr>
                </a:p>
              </p:txBody>
            </p:sp>
          </mc:Choice>
          <mc:Fallback xmlns="">
            <p:sp>
              <p:nvSpPr>
                <p:cNvPr id="18" name="TextBox 17">
                  <a:extLst>
                    <a:ext uri="{FF2B5EF4-FFF2-40B4-BE49-F238E27FC236}">
                      <a16:creationId xmlns:a16="http://schemas.microsoft.com/office/drawing/2014/main" xmlns:a14="http://schemas.microsoft.com/office/drawing/2010/main" xmlns="" id="{7239F6E7-4D1B-4BE5-83ED-4EE7C836097A}"/>
                    </a:ext>
                  </a:extLst>
                </p:cNvPr>
                <p:cNvSpPr txBox="1">
                  <a:spLocks noRot="1" noChangeAspect="1" noMove="1" noResize="1" noEditPoints="1" noAdjustHandles="1" noChangeArrowheads="1" noChangeShapeType="1" noTextEdit="1"/>
                </p:cNvSpPr>
                <p:nvPr/>
              </p:nvSpPr>
              <p:spPr>
                <a:xfrm>
                  <a:off x="991455" y="5880775"/>
                  <a:ext cx="2021800" cy="246221"/>
                </a:xfrm>
                <a:prstGeom prst="rect">
                  <a:avLst/>
                </a:prstGeom>
                <a:blipFill rotWithShape="0">
                  <a:blip r:embed="rId13"/>
                  <a:stretch>
                    <a:fillRect b="-15000"/>
                  </a:stretch>
                </a:blipFill>
              </p:spPr>
              <p:txBody>
                <a:bodyPr/>
                <a:lstStyle/>
                <a:p>
                  <a:r>
                    <a:rPr lang="ko-KR" altLang="en-US">
                      <a:noFill/>
                    </a:rPr>
                    <a:t> </a:t>
                  </a:r>
                </a:p>
              </p:txBody>
            </p:sp>
          </mc:Fallback>
        </mc:AlternateContent>
        <p:sp>
          <p:nvSpPr>
            <p:cNvPr id="50" name="직사각형 49">
              <a:extLst>
                <a:ext uri="{FF2B5EF4-FFF2-40B4-BE49-F238E27FC236}">
                  <a16:creationId xmlns:a16="http://schemas.microsoft.com/office/drawing/2014/main" id="{9D2B1A10-7ADF-479B-973E-D202C381CED9}"/>
                </a:ext>
              </a:extLst>
            </p:cNvPr>
            <p:cNvSpPr/>
            <p:nvPr/>
          </p:nvSpPr>
          <p:spPr>
            <a:xfrm>
              <a:off x="2739328" y="5766915"/>
              <a:ext cx="90000" cy="108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46300475-54C4-43A5-B482-392FFB4CA4EC}"/>
                    </a:ext>
                  </a:extLst>
                </p:cNvPr>
                <p:cNvSpPr txBox="1"/>
                <p:nvPr/>
              </p:nvSpPr>
              <p:spPr>
                <a:xfrm>
                  <a:off x="557062" y="4293604"/>
                  <a:ext cx="324362"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200" i="1" dirty="0">
                                <a:solidFill>
                                  <a:srgbClr val="FF0000"/>
                                </a:solidFill>
                                <a:latin typeface="Cambria Math" panose="02040503050406030204" pitchFamily="18" charset="0"/>
                              </a:rPr>
                            </m:ctrlPr>
                          </m:sSubPr>
                          <m:e>
                            <m:r>
                              <a:rPr lang="ko-KR" altLang="en-US" sz="1200" i="1" dirty="0">
                                <a:solidFill>
                                  <a:srgbClr val="FF0000"/>
                                </a:solidFill>
                                <a:latin typeface="Cambria Math" panose="02040503050406030204" pitchFamily="18" charset="0"/>
                              </a:rPr>
                              <m:t>𝜃</m:t>
                            </m:r>
                          </m:e>
                          <m:sub>
                            <m:r>
                              <a:rPr lang="en-US" altLang="ko-KR" sz="1200" i="1" dirty="0">
                                <a:solidFill>
                                  <a:srgbClr val="FF0000"/>
                                </a:solidFill>
                                <a:latin typeface="Cambria Math" panose="02040503050406030204" pitchFamily="18" charset="0"/>
                              </a:rPr>
                              <m:t>1</m:t>
                            </m:r>
                          </m:sub>
                        </m:sSub>
                      </m:oMath>
                    </m:oMathPara>
                  </a14:m>
                  <a:endParaRPr lang="ko-KR" altLang="en-US" sz="1200" dirty="0"/>
                </a:p>
              </p:txBody>
            </p:sp>
          </mc:Choice>
          <mc:Fallback xmlns="">
            <p:sp>
              <p:nvSpPr>
                <p:cNvPr id="20" name="TextBox 19">
                  <a:extLst>
                    <a:ext uri="{FF2B5EF4-FFF2-40B4-BE49-F238E27FC236}">
                      <a16:creationId xmlns:a16="http://schemas.microsoft.com/office/drawing/2014/main" xmlns:a14="http://schemas.microsoft.com/office/drawing/2010/main" xmlns="" id="{46300475-54C4-43A5-B482-392FFB4CA4EC}"/>
                    </a:ext>
                  </a:extLst>
                </p:cNvPr>
                <p:cNvSpPr txBox="1">
                  <a:spLocks noRot="1" noChangeAspect="1" noMove="1" noResize="1" noEditPoints="1" noAdjustHandles="1" noChangeArrowheads="1" noChangeShapeType="1" noTextEdit="1"/>
                </p:cNvSpPr>
                <p:nvPr/>
              </p:nvSpPr>
              <p:spPr>
                <a:xfrm>
                  <a:off x="557062" y="4293604"/>
                  <a:ext cx="324362" cy="276999"/>
                </a:xfrm>
                <a:prstGeom prst="rect">
                  <a:avLst/>
                </a:prstGeom>
                <a:blipFill rotWithShape="0">
                  <a:blip r:embed="rId14"/>
                  <a:stretch>
                    <a:fillRect/>
                  </a:stretch>
                </a:blipFill>
              </p:spPr>
              <p:txBody>
                <a:bodyPr/>
                <a:lstStyle/>
                <a:p>
                  <a:r>
                    <a:rPr lang="ko-KR" altLang="en-US">
                      <a:noFill/>
                    </a:rPr>
                    <a:t> </a:t>
                  </a:r>
                </a:p>
              </p:txBody>
            </p:sp>
          </mc:Fallback>
        </mc:AlternateContent>
        <p:sp>
          <p:nvSpPr>
            <p:cNvPr id="21" name="TextBox 20">
              <a:extLst>
                <a:ext uri="{FF2B5EF4-FFF2-40B4-BE49-F238E27FC236}">
                  <a16:creationId xmlns:a16="http://schemas.microsoft.com/office/drawing/2014/main" id="{5FC89486-3F05-4711-964F-4FE863CD5D07}"/>
                </a:ext>
              </a:extLst>
            </p:cNvPr>
            <p:cNvSpPr txBox="1"/>
            <p:nvPr/>
          </p:nvSpPr>
          <p:spPr>
            <a:xfrm>
              <a:off x="1346906" y="4366254"/>
              <a:ext cx="1229034" cy="276999"/>
            </a:xfrm>
            <a:prstGeom prst="rect">
              <a:avLst/>
            </a:prstGeom>
            <a:noFill/>
          </p:spPr>
          <p:txBody>
            <a:bodyPr wrap="square" rtlCol="0">
              <a:spAutoFit/>
            </a:bodyPr>
            <a:lstStyle>
              <a:defPPr>
                <a:defRPr lang="ko-KR"/>
              </a:defPPr>
              <a:lvl1pPr algn="ctr">
                <a:defRPr sz="1600">
                  <a:solidFill>
                    <a:srgbClr val="193EB0"/>
                  </a:solidFill>
                  <a:latin typeface="SamsungOneKorean 700" panose="020B0803030303020204" pitchFamily="50" charset="-127"/>
                  <a:ea typeface="SamsungOneKorean 700" panose="020B0803030303020204" pitchFamily="50" charset="-127"/>
                  <a:cs typeface="Times New Roman" panose="02020603050405020304" pitchFamily="18" charset="0"/>
                </a:defRPr>
              </a:lvl1pPr>
            </a:lstStyle>
            <a:p>
              <a:r>
                <a:rPr lang="en-US" altLang="ko-KR" sz="1200" dirty="0">
                  <a:solidFill>
                    <a:schemeClr val="tx1">
                      <a:lumMod val="85000"/>
                      <a:lumOff val="15000"/>
                    </a:schemeClr>
                  </a:solidFill>
                </a:rPr>
                <a:t>Document #1</a:t>
              </a:r>
              <a:endParaRPr lang="ko-KR" altLang="en-US" sz="1200" dirty="0">
                <a:solidFill>
                  <a:schemeClr val="tx1">
                    <a:lumMod val="85000"/>
                    <a:lumOff val="15000"/>
                  </a:schemeClr>
                </a:solidFill>
              </a:endParaRPr>
            </a:p>
          </p:txBody>
        </p:sp>
        <p:sp>
          <p:nvSpPr>
            <p:cNvPr id="58" name="TextBox 57">
              <a:extLst>
                <a:ext uri="{FF2B5EF4-FFF2-40B4-BE49-F238E27FC236}">
                  <a16:creationId xmlns:a16="http://schemas.microsoft.com/office/drawing/2014/main" id="{EA50D54B-2311-4760-A00E-8069BC5C0437}"/>
                </a:ext>
              </a:extLst>
            </p:cNvPr>
            <p:cNvSpPr txBox="1"/>
            <p:nvPr/>
          </p:nvSpPr>
          <p:spPr>
            <a:xfrm>
              <a:off x="2929706" y="5734639"/>
              <a:ext cx="687211" cy="276999"/>
            </a:xfrm>
            <a:prstGeom prst="rect">
              <a:avLst/>
            </a:prstGeom>
            <a:noFill/>
          </p:spPr>
          <p:txBody>
            <a:bodyPr wrap="square" rtlCol="0">
              <a:spAutoFit/>
            </a:bodyPr>
            <a:lstStyle/>
            <a:p>
              <a:pPr algn="ctr"/>
              <a:r>
                <a:rPr lang="en-US" altLang="ko-KR" sz="1200" dirty="0">
                  <a:solidFill>
                    <a:srgbClr val="FF0000"/>
                  </a:solidFill>
                  <a:latin typeface="SamsungOneKorean 700" panose="020B0803030303020204" pitchFamily="50" charset="-127"/>
                  <a:ea typeface="SamsungOneKorean 700" panose="020B0803030303020204" pitchFamily="50" charset="-127"/>
                  <a:cs typeface="Times New Roman" panose="02020603050405020304" pitchFamily="18" charset="0"/>
                </a:rPr>
                <a:t>Topic</a:t>
              </a:r>
              <a:endParaRPr lang="ko-KR" altLang="en-US" sz="1200" dirty="0">
                <a:solidFill>
                  <a:srgbClr val="FF0000"/>
                </a:solidFill>
                <a:latin typeface="SamsungOneKorean 700" panose="020B0803030303020204" pitchFamily="50" charset="-127"/>
                <a:ea typeface="SamsungOneKorean 700" panose="020B0803030303020204" pitchFamily="50" charset="-127"/>
                <a:cs typeface="Times New Roman" panose="02020603050405020304" pitchFamily="18" charset="0"/>
              </a:endParaRPr>
            </a:p>
          </p:txBody>
        </p:sp>
        <p:cxnSp>
          <p:nvCxnSpPr>
            <p:cNvPr id="65" name="직선 연결선 64">
              <a:extLst>
                <a:ext uri="{FF2B5EF4-FFF2-40B4-BE49-F238E27FC236}">
                  <a16:creationId xmlns:a16="http://schemas.microsoft.com/office/drawing/2014/main" id="{990BC891-7726-4647-B324-3681BA5D2556}"/>
                </a:ext>
              </a:extLst>
            </p:cNvPr>
            <p:cNvCxnSpPr/>
            <p:nvPr/>
          </p:nvCxnSpPr>
          <p:spPr>
            <a:xfrm>
              <a:off x="3669834" y="4432105"/>
              <a:ext cx="0" cy="1440000"/>
            </a:xfrm>
            <a:prstGeom prst="line">
              <a:avLst/>
            </a:prstGeom>
            <a:ln>
              <a:solidFill>
                <a:schemeClr val="tx1"/>
              </a:solidFill>
              <a:headEnd type="stealth"/>
              <a:tailEnd type="none" w="med" len="lg"/>
            </a:ln>
          </p:spPr>
          <p:style>
            <a:lnRef idx="1">
              <a:schemeClr val="accent1"/>
            </a:lnRef>
            <a:fillRef idx="0">
              <a:schemeClr val="accent1"/>
            </a:fillRef>
            <a:effectRef idx="0">
              <a:schemeClr val="accent1"/>
            </a:effectRef>
            <a:fontRef idx="minor">
              <a:schemeClr val="tx1"/>
            </a:fontRef>
          </p:style>
        </p:cxnSp>
        <p:cxnSp>
          <p:nvCxnSpPr>
            <p:cNvPr id="66" name="직선 연결선 65">
              <a:extLst>
                <a:ext uri="{FF2B5EF4-FFF2-40B4-BE49-F238E27FC236}">
                  <a16:creationId xmlns:a16="http://schemas.microsoft.com/office/drawing/2014/main" id="{897C6EBC-5D28-4815-9622-02290019CEF9}"/>
                </a:ext>
              </a:extLst>
            </p:cNvPr>
            <p:cNvCxnSpPr/>
            <p:nvPr/>
          </p:nvCxnSpPr>
          <p:spPr>
            <a:xfrm>
              <a:off x="3669834" y="5872105"/>
              <a:ext cx="2160000" cy="0"/>
            </a:xfrm>
            <a:prstGeom prst="line">
              <a:avLst/>
            </a:prstGeom>
            <a:ln>
              <a:solidFill>
                <a:schemeClr val="tx1"/>
              </a:solidFill>
              <a:tailEnd type="stealth" w="med" len="med"/>
            </a:ln>
          </p:spPr>
          <p:style>
            <a:lnRef idx="1">
              <a:schemeClr val="accent1"/>
            </a:lnRef>
            <a:fillRef idx="0">
              <a:schemeClr val="accent1"/>
            </a:fillRef>
            <a:effectRef idx="0">
              <a:schemeClr val="accent1"/>
            </a:effectRef>
            <a:fontRef idx="minor">
              <a:schemeClr val="tx1"/>
            </a:fontRef>
          </p:style>
        </p:cxnSp>
        <p:sp>
          <p:nvSpPr>
            <p:cNvPr id="67" name="직사각형 66">
              <a:extLst>
                <a:ext uri="{FF2B5EF4-FFF2-40B4-BE49-F238E27FC236}">
                  <a16:creationId xmlns:a16="http://schemas.microsoft.com/office/drawing/2014/main" id="{FABC3DB0-5736-4990-B6B0-3269B1787C0A}"/>
                </a:ext>
              </a:extLst>
            </p:cNvPr>
            <p:cNvSpPr/>
            <p:nvPr/>
          </p:nvSpPr>
          <p:spPr>
            <a:xfrm>
              <a:off x="3843103" y="5728803"/>
              <a:ext cx="90000" cy="144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8" name="직사각형 67">
              <a:extLst>
                <a:ext uri="{FF2B5EF4-FFF2-40B4-BE49-F238E27FC236}">
                  <a16:creationId xmlns:a16="http://schemas.microsoft.com/office/drawing/2014/main" id="{10187A40-709A-4BBE-B02E-377709B43AC1}"/>
                </a:ext>
              </a:extLst>
            </p:cNvPr>
            <p:cNvSpPr/>
            <p:nvPr/>
          </p:nvSpPr>
          <p:spPr>
            <a:xfrm>
              <a:off x="4059114" y="5511566"/>
              <a:ext cx="90000" cy="36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9" name="직사각형 68">
              <a:extLst>
                <a:ext uri="{FF2B5EF4-FFF2-40B4-BE49-F238E27FC236}">
                  <a16:creationId xmlns:a16="http://schemas.microsoft.com/office/drawing/2014/main" id="{4DE6D9AC-79E6-438E-8E9E-E2C49EF51E75}"/>
                </a:ext>
              </a:extLst>
            </p:cNvPr>
            <p:cNvSpPr/>
            <p:nvPr/>
          </p:nvSpPr>
          <p:spPr>
            <a:xfrm>
              <a:off x="4280714" y="5405170"/>
              <a:ext cx="90000" cy="468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0" name="직사각형 69">
              <a:extLst>
                <a:ext uri="{FF2B5EF4-FFF2-40B4-BE49-F238E27FC236}">
                  <a16:creationId xmlns:a16="http://schemas.microsoft.com/office/drawing/2014/main" id="{D9651776-526F-4DE2-8238-597E740546F1}"/>
                </a:ext>
              </a:extLst>
            </p:cNvPr>
            <p:cNvSpPr/>
            <p:nvPr/>
          </p:nvSpPr>
          <p:spPr>
            <a:xfrm>
              <a:off x="4502314" y="4973343"/>
              <a:ext cx="90000" cy="90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1" name="직사각형 70">
              <a:extLst>
                <a:ext uri="{FF2B5EF4-FFF2-40B4-BE49-F238E27FC236}">
                  <a16:creationId xmlns:a16="http://schemas.microsoft.com/office/drawing/2014/main" id="{E4C8738D-BCB5-4C89-9E42-9654F9025F70}"/>
                </a:ext>
              </a:extLst>
            </p:cNvPr>
            <p:cNvSpPr/>
            <p:nvPr/>
          </p:nvSpPr>
          <p:spPr>
            <a:xfrm>
              <a:off x="4718325" y="5225035"/>
              <a:ext cx="90000" cy="648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275A52DC-6346-43DC-90C7-C36B1B48E1F0}"/>
                    </a:ext>
                  </a:extLst>
                </p:cNvPr>
                <p:cNvSpPr txBox="1"/>
                <p:nvPr/>
              </p:nvSpPr>
              <p:spPr>
                <a:xfrm>
                  <a:off x="4688682" y="5501445"/>
                  <a:ext cx="104947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ko-KR" altLang="en-US" i="1" smtClean="0">
                            <a:solidFill>
                              <a:schemeClr val="tx1">
                                <a:lumMod val="85000"/>
                                <a:lumOff val="15000"/>
                              </a:schemeClr>
                            </a:solidFill>
                            <a:latin typeface="Cambria Math" panose="02040503050406030204" pitchFamily="18" charset="0"/>
                          </a:rPr>
                          <m:t>⋯⋯</m:t>
                        </m:r>
                      </m:oMath>
                    </m:oMathPara>
                  </a14:m>
                  <a:endParaRPr lang="ko-KR" altLang="en-US" dirty="0">
                    <a:solidFill>
                      <a:schemeClr val="tx1">
                        <a:lumMod val="85000"/>
                        <a:lumOff val="15000"/>
                      </a:schemeClr>
                    </a:solidFill>
                  </a:endParaRPr>
                </a:p>
              </p:txBody>
            </p:sp>
          </mc:Choice>
          <mc:Fallback xmlns="">
            <p:sp>
              <p:nvSpPr>
                <p:cNvPr id="72" name="TextBox 71">
                  <a:extLst>
                    <a:ext uri="{FF2B5EF4-FFF2-40B4-BE49-F238E27FC236}">
                      <a16:creationId xmlns:a16="http://schemas.microsoft.com/office/drawing/2014/main" xmlns:a14="http://schemas.microsoft.com/office/drawing/2010/main" xmlns="" id="{275A52DC-6346-43DC-90C7-C36B1B48E1F0}"/>
                    </a:ext>
                  </a:extLst>
                </p:cNvPr>
                <p:cNvSpPr txBox="1">
                  <a:spLocks noRot="1" noChangeAspect="1" noMove="1" noResize="1" noEditPoints="1" noAdjustHandles="1" noChangeArrowheads="1" noChangeShapeType="1" noTextEdit="1"/>
                </p:cNvSpPr>
                <p:nvPr/>
              </p:nvSpPr>
              <p:spPr>
                <a:xfrm>
                  <a:off x="4688682" y="5501445"/>
                  <a:ext cx="1049470" cy="369332"/>
                </a:xfrm>
                <a:prstGeom prst="rect">
                  <a:avLst/>
                </a:prstGeom>
                <a:blipFill rotWithShape="0">
                  <a:blip r:embed="rId1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876C3DF8-B572-4A33-8FC0-14F6F16D12B0}"/>
                    </a:ext>
                  </a:extLst>
                </p:cNvPr>
                <p:cNvSpPr txBox="1"/>
                <p:nvPr/>
              </p:nvSpPr>
              <p:spPr>
                <a:xfrm>
                  <a:off x="3779865" y="5882892"/>
                  <a:ext cx="2021800" cy="246221"/>
                </a:xfrm>
                <a:prstGeom prst="rect">
                  <a:avLst/>
                </a:prstGeom>
                <a:noFill/>
              </p:spPr>
              <p:txBody>
                <a:bodyPr wrap="square" rtlCol="0">
                  <a:spAutoFit/>
                </a:bodyPr>
                <a:lstStyle/>
                <a:p>
                  <a:r>
                    <a:rPr lang="en-US" altLang="ko-KR" sz="1000" dirty="0">
                      <a:latin typeface="SamsungOneKorean 400" panose="020B0503030303020204" pitchFamily="50" charset="-127"/>
                      <a:ea typeface="SamsungOneKorean 400" panose="020B0503030303020204" pitchFamily="50" charset="-127"/>
                      <a:cs typeface="Times New Roman" panose="02020603050405020304" pitchFamily="18" charset="0"/>
                    </a:rPr>
                    <a:t>1     2     3     4     5     </a:t>
                  </a:r>
                  <a14:m>
                    <m:oMath xmlns:m="http://schemas.openxmlformats.org/officeDocument/2006/math">
                      <m:r>
                        <a:rPr lang="en-US" altLang="ko-KR" sz="1000" i="1">
                          <a:latin typeface="Cambria Math" panose="02040503050406030204" pitchFamily="18" charset="0"/>
                          <a:ea typeface="Cambria Math" panose="02040503050406030204" pitchFamily="18" charset="0"/>
                          <a:cs typeface="Times New Roman" panose="02020603050405020304" pitchFamily="18" charset="0"/>
                        </a:rPr>
                        <m:t>⋯⋯           </m:t>
                      </m:r>
                      <m:r>
                        <a:rPr lang="en-US" altLang="ko-KR" sz="1000" i="1">
                          <a:latin typeface="Cambria Math" panose="02040503050406030204" pitchFamily="18" charset="0"/>
                          <a:ea typeface="Cambria Math" panose="02040503050406030204" pitchFamily="18" charset="0"/>
                          <a:cs typeface="Times New Roman" panose="02020603050405020304" pitchFamily="18" charset="0"/>
                        </a:rPr>
                        <m:t>𝐾</m:t>
                      </m:r>
                    </m:oMath>
                  </a14:m>
                  <a:endParaRPr lang="ko-KR" altLang="en-US" sz="1000" i="1" dirty="0">
                    <a:latin typeface="Times New Roman" panose="02020603050405020304" pitchFamily="18" charset="0"/>
                    <a:cs typeface="Times New Roman" panose="02020603050405020304" pitchFamily="18" charset="0"/>
                  </a:endParaRPr>
                </a:p>
              </p:txBody>
            </p:sp>
          </mc:Choice>
          <mc:Fallback xmlns="">
            <p:sp>
              <p:nvSpPr>
                <p:cNvPr id="73" name="TextBox 72">
                  <a:extLst>
                    <a:ext uri="{FF2B5EF4-FFF2-40B4-BE49-F238E27FC236}">
                      <a16:creationId xmlns:a16="http://schemas.microsoft.com/office/drawing/2014/main" xmlns:a14="http://schemas.microsoft.com/office/drawing/2010/main" xmlns="" id="{876C3DF8-B572-4A33-8FC0-14F6F16D12B0}"/>
                    </a:ext>
                  </a:extLst>
                </p:cNvPr>
                <p:cNvSpPr txBox="1">
                  <a:spLocks noRot="1" noChangeAspect="1" noMove="1" noResize="1" noEditPoints="1" noAdjustHandles="1" noChangeArrowheads="1" noChangeShapeType="1" noTextEdit="1"/>
                </p:cNvSpPr>
                <p:nvPr/>
              </p:nvSpPr>
              <p:spPr>
                <a:xfrm>
                  <a:off x="3779865" y="5882892"/>
                  <a:ext cx="2021800" cy="246221"/>
                </a:xfrm>
                <a:prstGeom prst="rect">
                  <a:avLst/>
                </a:prstGeom>
                <a:blipFill rotWithShape="0">
                  <a:blip r:embed="rId16"/>
                  <a:stretch>
                    <a:fillRect b="-17500"/>
                  </a:stretch>
                </a:blipFill>
              </p:spPr>
              <p:txBody>
                <a:bodyPr/>
                <a:lstStyle/>
                <a:p>
                  <a:r>
                    <a:rPr lang="ko-KR" altLang="en-US">
                      <a:noFill/>
                    </a:rPr>
                    <a:t> </a:t>
                  </a:r>
                </a:p>
              </p:txBody>
            </p:sp>
          </mc:Fallback>
        </mc:AlternateContent>
        <p:sp>
          <p:nvSpPr>
            <p:cNvPr id="74" name="직사각형 73">
              <a:extLst>
                <a:ext uri="{FF2B5EF4-FFF2-40B4-BE49-F238E27FC236}">
                  <a16:creationId xmlns:a16="http://schemas.microsoft.com/office/drawing/2014/main" id="{5E3F4DBD-EF62-4CFF-A64A-8CDE029ADF99}"/>
                </a:ext>
              </a:extLst>
            </p:cNvPr>
            <p:cNvSpPr/>
            <p:nvPr/>
          </p:nvSpPr>
          <p:spPr>
            <a:xfrm>
              <a:off x="5527738" y="5583671"/>
              <a:ext cx="90000" cy="288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C7228063-395A-4CEE-80E7-5E2A6EEB78E9}"/>
                    </a:ext>
                  </a:extLst>
                </p:cNvPr>
                <p:cNvSpPr txBox="1"/>
                <p:nvPr/>
              </p:nvSpPr>
              <p:spPr>
                <a:xfrm>
                  <a:off x="3345472" y="4293604"/>
                  <a:ext cx="324362"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200" i="1" dirty="0">
                                <a:solidFill>
                                  <a:srgbClr val="FF0000"/>
                                </a:solidFill>
                                <a:latin typeface="Cambria Math" panose="02040503050406030204" pitchFamily="18" charset="0"/>
                              </a:rPr>
                            </m:ctrlPr>
                          </m:sSubPr>
                          <m:e>
                            <m:r>
                              <a:rPr lang="ko-KR" altLang="en-US" sz="1200" i="1" dirty="0">
                                <a:solidFill>
                                  <a:srgbClr val="FF0000"/>
                                </a:solidFill>
                                <a:latin typeface="Cambria Math" panose="02040503050406030204" pitchFamily="18" charset="0"/>
                              </a:rPr>
                              <m:t>𝜃</m:t>
                            </m:r>
                          </m:e>
                          <m:sub>
                            <m:r>
                              <a:rPr lang="en-US" altLang="ko-KR" sz="1200" i="1" dirty="0">
                                <a:solidFill>
                                  <a:srgbClr val="FF0000"/>
                                </a:solidFill>
                                <a:latin typeface="Cambria Math" panose="02040503050406030204" pitchFamily="18" charset="0"/>
                              </a:rPr>
                              <m:t>2</m:t>
                            </m:r>
                          </m:sub>
                        </m:sSub>
                      </m:oMath>
                    </m:oMathPara>
                  </a14:m>
                  <a:endParaRPr lang="ko-KR" altLang="en-US" sz="1200" dirty="0"/>
                </a:p>
              </p:txBody>
            </p:sp>
          </mc:Choice>
          <mc:Fallback xmlns="">
            <p:sp>
              <p:nvSpPr>
                <p:cNvPr id="75" name="TextBox 74">
                  <a:extLst>
                    <a:ext uri="{FF2B5EF4-FFF2-40B4-BE49-F238E27FC236}">
                      <a16:creationId xmlns:a16="http://schemas.microsoft.com/office/drawing/2014/main" xmlns:a14="http://schemas.microsoft.com/office/drawing/2010/main" xmlns="" id="{C7228063-395A-4CEE-80E7-5E2A6EEB78E9}"/>
                    </a:ext>
                  </a:extLst>
                </p:cNvPr>
                <p:cNvSpPr txBox="1">
                  <a:spLocks noRot="1" noChangeAspect="1" noMove="1" noResize="1" noEditPoints="1" noAdjustHandles="1" noChangeArrowheads="1" noChangeShapeType="1" noTextEdit="1"/>
                </p:cNvSpPr>
                <p:nvPr/>
              </p:nvSpPr>
              <p:spPr>
                <a:xfrm>
                  <a:off x="3345472" y="4293604"/>
                  <a:ext cx="324362" cy="276999"/>
                </a:xfrm>
                <a:prstGeom prst="rect">
                  <a:avLst/>
                </a:prstGeom>
                <a:blipFill rotWithShape="0">
                  <a:blip r:embed="rId17"/>
                  <a:stretch>
                    <a:fillRect/>
                  </a:stretch>
                </a:blipFill>
              </p:spPr>
              <p:txBody>
                <a:bodyPr/>
                <a:lstStyle/>
                <a:p>
                  <a:r>
                    <a:rPr lang="ko-KR" altLang="en-US">
                      <a:noFill/>
                    </a:rPr>
                    <a:t> </a:t>
                  </a:r>
                </a:p>
              </p:txBody>
            </p:sp>
          </mc:Fallback>
        </mc:AlternateContent>
        <p:sp>
          <p:nvSpPr>
            <p:cNvPr id="76" name="TextBox 75">
              <a:extLst>
                <a:ext uri="{FF2B5EF4-FFF2-40B4-BE49-F238E27FC236}">
                  <a16:creationId xmlns:a16="http://schemas.microsoft.com/office/drawing/2014/main" id="{CA58D0FC-395A-4302-B79C-4FF99264CBE5}"/>
                </a:ext>
              </a:extLst>
            </p:cNvPr>
            <p:cNvSpPr txBox="1"/>
            <p:nvPr/>
          </p:nvSpPr>
          <p:spPr>
            <a:xfrm>
              <a:off x="4135316" y="4311405"/>
              <a:ext cx="1229034" cy="276999"/>
            </a:xfrm>
            <a:prstGeom prst="rect">
              <a:avLst/>
            </a:prstGeom>
            <a:noFill/>
          </p:spPr>
          <p:txBody>
            <a:bodyPr wrap="square" rtlCol="0">
              <a:spAutoFit/>
            </a:bodyPr>
            <a:lstStyle>
              <a:defPPr>
                <a:defRPr lang="ko-KR"/>
              </a:defPPr>
              <a:lvl1pPr algn="ctr">
                <a:defRPr sz="1200">
                  <a:solidFill>
                    <a:schemeClr val="tx1">
                      <a:lumMod val="85000"/>
                      <a:lumOff val="15000"/>
                    </a:schemeClr>
                  </a:solidFill>
                  <a:latin typeface="SamsungOneKorean 700" panose="020B0803030303020204" pitchFamily="50" charset="-127"/>
                  <a:ea typeface="SamsungOneKorean 700" panose="020B0803030303020204" pitchFamily="50" charset="-127"/>
                  <a:cs typeface="Times New Roman" panose="02020603050405020304" pitchFamily="18" charset="0"/>
                </a:defRPr>
              </a:lvl1pPr>
            </a:lstStyle>
            <a:p>
              <a:r>
                <a:rPr lang="en-US" altLang="ko-KR" dirty="0"/>
                <a:t>Document #2</a:t>
              </a:r>
              <a:endParaRPr lang="ko-KR" altLang="en-US" dirty="0"/>
            </a:p>
          </p:txBody>
        </p:sp>
        <p:sp>
          <p:nvSpPr>
            <p:cNvPr id="77" name="TextBox 76">
              <a:extLst>
                <a:ext uri="{FF2B5EF4-FFF2-40B4-BE49-F238E27FC236}">
                  <a16:creationId xmlns:a16="http://schemas.microsoft.com/office/drawing/2014/main" id="{CCBBCBF9-D075-4D3A-8BA9-B319CF59B673}"/>
                </a:ext>
              </a:extLst>
            </p:cNvPr>
            <p:cNvSpPr txBox="1"/>
            <p:nvPr/>
          </p:nvSpPr>
          <p:spPr>
            <a:xfrm>
              <a:off x="5704264" y="5748971"/>
              <a:ext cx="687211" cy="276999"/>
            </a:xfrm>
            <a:prstGeom prst="rect">
              <a:avLst/>
            </a:prstGeom>
            <a:noFill/>
          </p:spPr>
          <p:txBody>
            <a:bodyPr wrap="square" rtlCol="0">
              <a:spAutoFit/>
            </a:bodyPr>
            <a:lstStyle/>
            <a:p>
              <a:pPr algn="ctr"/>
              <a:r>
                <a:rPr lang="en-US" altLang="ko-KR" sz="1200" dirty="0">
                  <a:solidFill>
                    <a:srgbClr val="FF0000"/>
                  </a:solidFill>
                  <a:latin typeface="SamsungOneKorean 700" panose="020B0803030303020204" pitchFamily="50" charset="-127"/>
                  <a:ea typeface="SamsungOneKorean 700" panose="020B0803030303020204" pitchFamily="50" charset="-127"/>
                  <a:cs typeface="Times New Roman" panose="02020603050405020304" pitchFamily="18" charset="0"/>
                </a:rPr>
                <a:t>Topic</a:t>
              </a:r>
              <a:endParaRPr lang="ko-KR" altLang="en-US" sz="1200" dirty="0">
                <a:solidFill>
                  <a:srgbClr val="FF0000"/>
                </a:solidFill>
                <a:latin typeface="SamsungOneKorean 700" panose="020B0803030303020204" pitchFamily="50" charset="-127"/>
                <a:ea typeface="SamsungOneKorean 700" panose="020B0803030303020204" pitchFamily="50" charset="-127"/>
                <a:cs typeface="Times New Roman" panose="02020603050405020304" pitchFamily="18" charset="0"/>
              </a:endParaRPr>
            </a:p>
          </p:txBody>
        </p:sp>
        <p:cxnSp>
          <p:nvCxnSpPr>
            <p:cNvPr id="85" name="직선 연결선 84">
              <a:extLst>
                <a:ext uri="{FF2B5EF4-FFF2-40B4-BE49-F238E27FC236}">
                  <a16:creationId xmlns:a16="http://schemas.microsoft.com/office/drawing/2014/main" id="{ED3385F7-0D58-41D8-8153-643714834935}"/>
                </a:ext>
              </a:extLst>
            </p:cNvPr>
            <p:cNvCxnSpPr/>
            <p:nvPr/>
          </p:nvCxnSpPr>
          <p:spPr>
            <a:xfrm>
              <a:off x="6823639" y="4448919"/>
              <a:ext cx="0" cy="1440000"/>
            </a:xfrm>
            <a:prstGeom prst="line">
              <a:avLst/>
            </a:prstGeom>
            <a:ln>
              <a:solidFill>
                <a:schemeClr val="tx1"/>
              </a:solidFill>
              <a:headEnd type="stealth"/>
              <a:tailEnd type="none" w="med" len="lg"/>
            </a:ln>
          </p:spPr>
          <p:style>
            <a:lnRef idx="1">
              <a:schemeClr val="accent1"/>
            </a:lnRef>
            <a:fillRef idx="0">
              <a:schemeClr val="accent1"/>
            </a:fillRef>
            <a:effectRef idx="0">
              <a:schemeClr val="accent1"/>
            </a:effectRef>
            <a:fontRef idx="minor">
              <a:schemeClr val="tx1"/>
            </a:fontRef>
          </p:style>
        </p:cxnSp>
        <p:cxnSp>
          <p:nvCxnSpPr>
            <p:cNvPr id="86" name="직선 연결선 85">
              <a:extLst>
                <a:ext uri="{FF2B5EF4-FFF2-40B4-BE49-F238E27FC236}">
                  <a16:creationId xmlns:a16="http://schemas.microsoft.com/office/drawing/2014/main" id="{304FB6FF-7C23-44C2-B34B-9F5229302DC1}"/>
                </a:ext>
              </a:extLst>
            </p:cNvPr>
            <p:cNvCxnSpPr/>
            <p:nvPr/>
          </p:nvCxnSpPr>
          <p:spPr>
            <a:xfrm>
              <a:off x="6823639" y="5888919"/>
              <a:ext cx="2160000" cy="0"/>
            </a:xfrm>
            <a:prstGeom prst="line">
              <a:avLst/>
            </a:prstGeom>
            <a:ln>
              <a:solidFill>
                <a:schemeClr val="tx1"/>
              </a:solidFill>
              <a:tailEnd type="stealth" w="med" len="med"/>
            </a:ln>
          </p:spPr>
          <p:style>
            <a:lnRef idx="1">
              <a:schemeClr val="accent1"/>
            </a:lnRef>
            <a:fillRef idx="0">
              <a:schemeClr val="accent1"/>
            </a:fillRef>
            <a:effectRef idx="0">
              <a:schemeClr val="accent1"/>
            </a:effectRef>
            <a:fontRef idx="minor">
              <a:schemeClr val="tx1"/>
            </a:fontRef>
          </p:style>
        </p:cxnSp>
        <p:sp>
          <p:nvSpPr>
            <p:cNvPr id="87" name="직사각형 86">
              <a:extLst>
                <a:ext uri="{FF2B5EF4-FFF2-40B4-BE49-F238E27FC236}">
                  <a16:creationId xmlns:a16="http://schemas.microsoft.com/office/drawing/2014/main" id="{F436FB07-2351-473C-BAB0-CDDA8203BDBB}"/>
                </a:ext>
              </a:extLst>
            </p:cNvPr>
            <p:cNvSpPr/>
            <p:nvPr/>
          </p:nvSpPr>
          <p:spPr>
            <a:xfrm>
              <a:off x="6996908" y="5353733"/>
              <a:ext cx="90000" cy="54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8" name="직사각형 87">
              <a:extLst>
                <a:ext uri="{FF2B5EF4-FFF2-40B4-BE49-F238E27FC236}">
                  <a16:creationId xmlns:a16="http://schemas.microsoft.com/office/drawing/2014/main" id="{FCEA04DE-4D35-4CCB-9664-88AE67680C57}"/>
                </a:ext>
              </a:extLst>
            </p:cNvPr>
            <p:cNvSpPr/>
            <p:nvPr/>
          </p:nvSpPr>
          <p:spPr>
            <a:xfrm>
              <a:off x="7212919" y="5097305"/>
              <a:ext cx="90000" cy="792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9" name="직사각형 88">
              <a:extLst>
                <a:ext uri="{FF2B5EF4-FFF2-40B4-BE49-F238E27FC236}">
                  <a16:creationId xmlns:a16="http://schemas.microsoft.com/office/drawing/2014/main" id="{948C97FF-BD19-4E23-AE29-53E921CDB2C8}"/>
                </a:ext>
              </a:extLst>
            </p:cNvPr>
            <p:cNvSpPr/>
            <p:nvPr/>
          </p:nvSpPr>
          <p:spPr>
            <a:xfrm>
              <a:off x="7434519" y="5421984"/>
              <a:ext cx="90000" cy="468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0" name="직사각형 89">
              <a:extLst>
                <a:ext uri="{FF2B5EF4-FFF2-40B4-BE49-F238E27FC236}">
                  <a16:creationId xmlns:a16="http://schemas.microsoft.com/office/drawing/2014/main" id="{259EAE70-A1D0-4D85-9890-BA6CEBB6A700}"/>
                </a:ext>
              </a:extLst>
            </p:cNvPr>
            <p:cNvSpPr/>
            <p:nvPr/>
          </p:nvSpPr>
          <p:spPr>
            <a:xfrm>
              <a:off x="7656119" y="5168683"/>
              <a:ext cx="90000" cy="72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1" name="직사각형 90">
              <a:extLst>
                <a:ext uri="{FF2B5EF4-FFF2-40B4-BE49-F238E27FC236}">
                  <a16:creationId xmlns:a16="http://schemas.microsoft.com/office/drawing/2014/main" id="{246FEEF2-6408-4073-A881-242D45C7E88D}"/>
                </a:ext>
              </a:extLst>
            </p:cNvPr>
            <p:cNvSpPr/>
            <p:nvPr/>
          </p:nvSpPr>
          <p:spPr>
            <a:xfrm>
              <a:off x="7872130" y="5241849"/>
              <a:ext cx="90000" cy="648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mc:AlternateContent xmlns:mc="http://schemas.openxmlformats.org/markup-compatibility/2006" xmlns:a14="http://schemas.microsoft.com/office/drawing/2010/main">
          <mc:Choice Requires="a14">
            <p:sp>
              <p:nvSpPr>
                <p:cNvPr id="92" name="TextBox 91">
                  <a:extLst>
                    <a:ext uri="{FF2B5EF4-FFF2-40B4-BE49-F238E27FC236}">
                      <a16:creationId xmlns:a16="http://schemas.microsoft.com/office/drawing/2014/main" id="{27FC4C24-6779-427F-B4E8-902BD04F3688}"/>
                    </a:ext>
                  </a:extLst>
                </p:cNvPr>
                <p:cNvSpPr txBox="1"/>
                <p:nvPr/>
              </p:nvSpPr>
              <p:spPr>
                <a:xfrm>
                  <a:off x="7842487" y="5506517"/>
                  <a:ext cx="104947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ko-KR" altLang="en-US" i="1" smtClean="0">
                            <a:solidFill>
                              <a:schemeClr val="tx1">
                                <a:lumMod val="85000"/>
                                <a:lumOff val="15000"/>
                              </a:schemeClr>
                            </a:solidFill>
                            <a:latin typeface="Cambria Math" panose="02040503050406030204" pitchFamily="18" charset="0"/>
                          </a:rPr>
                          <m:t>⋯⋯</m:t>
                        </m:r>
                      </m:oMath>
                    </m:oMathPara>
                  </a14:m>
                  <a:endParaRPr lang="ko-KR" altLang="en-US" dirty="0">
                    <a:solidFill>
                      <a:schemeClr val="tx1">
                        <a:lumMod val="85000"/>
                        <a:lumOff val="15000"/>
                      </a:schemeClr>
                    </a:solidFill>
                  </a:endParaRPr>
                </a:p>
              </p:txBody>
            </p:sp>
          </mc:Choice>
          <mc:Fallback xmlns="">
            <p:sp>
              <p:nvSpPr>
                <p:cNvPr id="92" name="TextBox 91">
                  <a:extLst>
                    <a:ext uri="{FF2B5EF4-FFF2-40B4-BE49-F238E27FC236}">
                      <a16:creationId xmlns:a16="http://schemas.microsoft.com/office/drawing/2014/main" xmlns:a14="http://schemas.microsoft.com/office/drawing/2010/main" xmlns="" id="{27FC4C24-6779-427F-B4E8-902BD04F3688}"/>
                    </a:ext>
                  </a:extLst>
                </p:cNvPr>
                <p:cNvSpPr txBox="1">
                  <a:spLocks noRot="1" noChangeAspect="1" noMove="1" noResize="1" noEditPoints="1" noAdjustHandles="1" noChangeArrowheads="1" noChangeShapeType="1" noTextEdit="1"/>
                </p:cNvSpPr>
                <p:nvPr/>
              </p:nvSpPr>
              <p:spPr>
                <a:xfrm>
                  <a:off x="7842487" y="5506517"/>
                  <a:ext cx="1049470" cy="369332"/>
                </a:xfrm>
                <a:prstGeom prst="rect">
                  <a:avLst/>
                </a:prstGeom>
                <a:blipFill rotWithShape="0">
                  <a:blip r:embed="rId1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3" name="TextBox 92">
                  <a:extLst>
                    <a:ext uri="{FF2B5EF4-FFF2-40B4-BE49-F238E27FC236}">
                      <a16:creationId xmlns:a16="http://schemas.microsoft.com/office/drawing/2014/main" id="{178EF37F-2156-43DF-BE1C-DD57B1BCD87C}"/>
                    </a:ext>
                  </a:extLst>
                </p:cNvPr>
                <p:cNvSpPr txBox="1"/>
                <p:nvPr/>
              </p:nvSpPr>
              <p:spPr>
                <a:xfrm>
                  <a:off x="6946369" y="5897589"/>
                  <a:ext cx="2021800" cy="246221"/>
                </a:xfrm>
                <a:prstGeom prst="rect">
                  <a:avLst/>
                </a:prstGeom>
                <a:noFill/>
              </p:spPr>
              <p:txBody>
                <a:bodyPr wrap="square" rtlCol="0">
                  <a:spAutoFit/>
                </a:bodyPr>
                <a:lstStyle/>
                <a:p>
                  <a:r>
                    <a:rPr lang="en-US" altLang="ko-KR" sz="1000" dirty="0">
                      <a:latin typeface="SamsungOneKorean 400" panose="020B0503030303020204" pitchFamily="50" charset="-127"/>
                      <a:ea typeface="SamsungOneKorean 400" panose="020B0503030303020204" pitchFamily="50" charset="-127"/>
                      <a:cs typeface="Times New Roman" panose="02020603050405020304" pitchFamily="18" charset="0"/>
                    </a:rPr>
                    <a:t>1     2     3     4     5     </a:t>
                  </a:r>
                  <a14:m>
                    <m:oMath xmlns:m="http://schemas.openxmlformats.org/officeDocument/2006/math">
                      <m:r>
                        <a:rPr lang="en-US" altLang="ko-KR" sz="1000" i="1">
                          <a:latin typeface="Cambria Math" panose="02040503050406030204" pitchFamily="18" charset="0"/>
                          <a:ea typeface="Cambria Math" panose="02040503050406030204" pitchFamily="18" charset="0"/>
                          <a:cs typeface="Times New Roman" panose="02020603050405020304" pitchFamily="18" charset="0"/>
                        </a:rPr>
                        <m:t>⋯⋯           </m:t>
                      </m:r>
                      <m:r>
                        <a:rPr lang="en-US" altLang="ko-KR" sz="1000" i="1">
                          <a:latin typeface="Cambria Math" panose="02040503050406030204" pitchFamily="18" charset="0"/>
                          <a:ea typeface="Cambria Math" panose="02040503050406030204" pitchFamily="18" charset="0"/>
                          <a:cs typeface="Times New Roman" panose="02020603050405020304" pitchFamily="18" charset="0"/>
                        </a:rPr>
                        <m:t>𝐾</m:t>
                      </m:r>
                    </m:oMath>
                  </a14:m>
                  <a:endParaRPr lang="ko-KR" altLang="en-US" sz="1000" i="1" dirty="0">
                    <a:latin typeface="Times New Roman" panose="02020603050405020304" pitchFamily="18" charset="0"/>
                    <a:cs typeface="Times New Roman" panose="02020603050405020304" pitchFamily="18" charset="0"/>
                  </a:endParaRPr>
                </a:p>
              </p:txBody>
            </p:sp>
          </mc:Choice>
          <mc:Fallback xmlns="">
            <p:sp>
              <p:nvSpPr>
                <p:cNvPr id="93" name="TextBox 92">
                  <a:extLst>
                    <a:ext uri="{FF2B5EF4-FFF2-40B4-BE49-F238E27FC236}">
                      <a16:creationId xmlns:a16="http://schemas.microsoft.com/office/drawing/2014/main" xmlns:a14="http://schemas.microsoft.com/office/drawing/2010/main" xmlns="" id="{178EF37F-2156-43DF-BE1C-DD57B1BCD87C}"/>
                    </a:ext>
                  </a:extLst>
                </p:cNvPr>
                <p:cNvSpPr txBox="1">
                  <a:spLocks noRot="1" noChangeAspect="1" noMove="1" noResize="1" noEditPoints="1" noAdjustHandles="1" noChangeArrowheads="1" noChangeShapeType="1" noTextEdit="1"/>
                </p:cNvSpPr>
                <p:nvPr/>
              </p:nvSpPr>
              <p:spPr>
                <a:xfrm>
                  <a:off x="6946369" y="5897589"/>
                  <a:ext cx="2021800" cy="246221"/>
                </a:xfrm>
                <a:prstGeom prst="rect">
                  <a:avLst/>
                </a:prstGeom>
                <a:blipFill rotWithShape="0">
                  <a:blip r:embed="rId19"/>
                  <a:stretch>
                    <a:fillRect b="-14634"/>
                  </a:stretch>
                </a:blipFill>
              </p:spPr>
              <p:txBody>
                <a:bodyPr/>
                <a:lstStyle/>
                <a:p>
                  <a:r>
                    <a:rPr lang="ko-KR" altLang="en-US">
                      <a:noFill/>
                    </a:rPr>
                    <a:t> </a:t>
                  </a:r>
                </a:p>
              </p:txBody>
            </p:sp>
          </mc:Fallback>
        </mc:AlternateContent>
        <p:sp>
          <p:nvSpPr>
            <p:cNvPr id="94" name="직사각형 93">
              <a:extLst>
                <a:ext uri="{FF2B5EF4-FFF2-40B4-BE49-F238E27FC236}">
                  <a16:creationId xmlns:a16="http://schemas.microsoft.com/office/drawing/2014/main" id="{C2F24A3B-DAE1-4F55-BB70-7066DFB65A17}"/>
                </a:ext>
              </a:extLst>
            </p:cNvPr>
            <p:cNvSpPr/>
            <p:nvPr/>
          </p:nvSpPr>
          <p:spPr>
            <a:xfrm>
              <a:off x="8681543" y="5815471"/>
              <a:ext cx="90000" cy="72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F3AE319C-8C55-40BA-BDF8-B0216131C645}"/>
                    </a:ext>
                  </a:extLst>
                </p:cNvPr>
                <p:cNvSpPr txBox="1"/>
                <p:nvPr/>
              </p:nvSpPr>
              <p:spPr>
                <a:xfrm>
                  <a:off x="6499277" y="4310418"/>
                  <a:ext cx="324362"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ko-KR" sz="1200" i="1" dirty="0">
                                <a:solidFill>
                                  <a:srgbClr val="FF0000"/>
                                </a:solidFill>
                                <a:latin typeface="Cambria Math" panose="02040503050406030204" pitchFamily="18" charset="0"/>
                              </a:rPr>
                            </m:ctrlPr>
                          </m:sSubPr>
                          <m:e>
                            <m:r>
                              <a:rPr lang="ko-KR" altLang="en-US" sz="1200" i="1" dirty="0">
                                <a:solidFill>
                                  <a:srgbClr val="FF0000"/>
                                </a:solidFill>
                                <a:latin typeface="Cambria Math" panose="02040503050406030204" pitchFamily="18" charset="0"/>
                              </a:rPr>
                              <m:t>𝜃</m:t>
                            </m:r>
                          </m:e>
                          <m:sub>
                            <m:r>
                              <a:rPr lang="en-US" altLang="ko-KR" sz="1200" i="1" dirty="0">
                                <a:solidFill>
                                  <a:srgbClr val="FF0000"/>
                                </a:solidFill>
                                <a:latin typeface="Cambria Math" panose="02040503050406030204" pitchFamily="18" charset="0"/>
                              </a:rPr>
                              <m:t>𝐷</m:t>
                            </m:r>
                          </m:sub>
                        </m:sSub>
                      </m:oMath>
                    </m:oMathPara>
                  </a14:m>
                  <a:endParaRPr lang="ko-KR" altLang="en-US" sz="1200" dirty="0"/>
                </a:p>
              </p:txBody>
            </p:sp>
          </mc:Choice>
          <mc:Fallback xmlns="">
            <p:sp>
              <p:nvSpPr>
                <p:cNvPr id="95" name="TextBox 94">
                  <a:extLst>
                    <a:ext uri="{FF2B5EF4-FFF2-40B4-BE49-F238E27FC236}">
                      <a16:creationId xmlns:a16="http://schemas.microsoft.com/office/drawing/2014/main" xmlns:a14="http://schemas.microsoft.com/office/drawing/2010/main" xmlns="" id="{F3AE319C-8C55-40BA-BDF8-B0216131C645}"/>
                    </a:ext>
                  </a:extLst>
                </p:cNvPr>
                <p:cNvSpPr txBox="1">
                  <a:spLocks noRot="1" noChangeAspect="1" noMove="1" noResize="1" noEditPoints="1" noAdjustHandles="1" noChangeArrowheads="1" noChangeShapeType="1" noTextEdit="1"/>
                </p:cNvSpPr>
                <p:nvPr/>
              </p:nvSpPr>
              <p:spPr>
                <a:xfrm>
                  <a:off x="6499277" y="4310418"/>
                  <a:ext cx="324362" cy="276999"/>
                </a:xfrm>
                <a:prstGeom prst="rect">
                  <a:avLst/>
                </a:prstGeom>
                <a:blipFill rotWithShape="0">
                  <a:blip r:embed="rId20"/>
                  <a:stretch>
                    <a:fillRect/>
                  </a:stretch>
                </a:blipFill>
              </p:spPr>
              <p:txBody>
                <a:bodyPr/>
                <a:lstStyle/>
                <a:p>
                  <a:r>
                    <a:rPr lang="ko-KR" altLang="en-US">
                      <a:noFill/>
                    </a:rPr>
                    <a:t> </a:t>
                  </a:r>
                </a:p>
              </p:txBody>
            </p:sp>
          </mc:Fallback>
        </mc:AlternateContent>
        <p:sp>
          <p:nvSpPr>
            <p:cNvPr id="96" name="TextBox 95">
              <a:extLst>
                <a:ext uri="{FF2B5EF4-FFF2-40B4-BE49-F238E27FC236}">
                  <a16:creationId xmlns:a16="http://schemas.microsoft.com/office/drawing/2014/main" id="{202E804B-5A16-44C2-997C-6D205D7FAB73}"/>
                </a:ext>
              </a:extLst>
            </p:cNvPr>
            <p:cNvSpPr txBox="1"/>
            <p:nvPr/>
          </p:nvSpPr>
          <p:spPr>
            <a:xfrm>
              <a:off x="7289122" y="4338292"/>
              <a:ext cx="1229034" cy="276999"/>
            </a:xfrm>
            <a:prstGeom prst="rect">
              <a:avLst/>
            </a:prstGeom>
            <a:noFill/>
          </p:spPr>
          <p:txBody>
            <a:bodyPr wrap="square" rtlCol="0">
              <a:spAutoFit/>
            </a:bodyPr>
            <a:lstStyle>
              <a:defPPr>
                <a:defRPr lang="ko-KR"/>
              </a:defPPr>
              <a:lvl1pPr algn="ctr">
                <a:defRPr sz="1200">
                  <a:solidFill>
                    <a:schemeClr val="tx1">
                      <a:lumMod val="85000"/>
                      <a:lumOff val="15000"/>
                    </a:schemeClr>
                  </a:solidFill>
                  <a:latin typeface="SamsungOneKorean 700" panose="020B0803030303020204" pitchFamily="50" charset="-127"/>
                  <a:ea typeface="SamsungOneKorean 700" panose="020B0803030303020204" pitchFamily="50" charset="-127"/>
                  <a:cs typeface="Times New Roman" panose="02020603050405020304" pitchFamily="18" charset="0"/>
                </a:defRPr>
              </a:lvl1pPr>
            </a:lstStyle>
            <a:p>
              <a:r>
                <a:rPr lang="en-US" altLang="ko-KR" dirty="0"/>
                <a:t>Document #D</a:t>
              </a:r>
              <a:endParaRPr lang="ko-KR" altLang="en-US" dirty="0"/>
            </a:p>
          </p:txBody>
        </p:sp>
        <p:sp>
          <p:nvSpPr>
            <p:cNvPr id="97" name="TextBox 96">
              <a:extLst>
                <a:ext uri="{FF2B5EF4-FFF2-40B4-BE49-F238E27FC236}">
                  <a16:creationId xmlns:a16="http://schemas.microsoft.com/office/drawing/2014/main" id="{659A1039-0298-4036-82D1-83856017A56F}"/>
                </a:ext>
              </a:extLst>
            </p:cNvPr>
            <p:cNvSpPr txBox="1"/>
            <p:nvPr/>
          </p:nvSpPr>
          <p:spPr>
            <a:xfrm>
              <a:off x="8848699" y="5759089"/>
              <a:ext cx="687211" cy="276999"/>
            </a:xfrm>
            <a:prstGeom prst="rect">
              <a:avLst/>
            </a:prstGeom>
            <a:noFill/>
          </p:spPr>
          <p:txBody>
            <a:bodyPr wrap="square" rtlCol="0">
              <a:spAutoFit/>
            </a:bodyPr>
            <a:lstStyle/>
            <a:p>
              <a:pPr algn="ctr"/>
              <a:r>
                <a:rPr lang="en-US" altLang="ko-KR" sz="1200" dirty="0">
                  <a:solidFill>
                    <a:srgbClr val="FF0000"/>
                  </a:solidFill>
                  <a:latin typeface="SamsungOneKorean 700" panose="020B0803030303020204" pitchFamily="50" charset="-127"/>
                  <a:ea typeface="SamsungOneKorean 700" panose="020B0803030303020204" pitchFamily="50" charset="-127"/>
                  <a:cs typeface="Times New Roman" panose="02020603050405020304" pitchFamily="18" charset="0"/>
                </a:rPr>
                <a:t>Topic</a:t>
              </a:r>
              <a:endParaRPr lang="ko-KR" altLang="en-US" sz="1200" dirty="0">
                <a:solidFill>
                  <a:srgbClr val="FF0000"/>
                </a:solidFill>
                <a:latin typeface="SamsungOneKorean 700" panose="020B0803030303020204" pitchFamily="50" charset="-127"/>
                <a:ea typeface="SamsungOneKorean 700" panose="020B0803030303020204" pitchFamily="50" charset="-127"/>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04" name="TextBox 103">
                  <a:extLst>
                    <a:ext uri="{FF2B5EF4-FFF2-40B4-BE49-F238E27FC236}">
                      <a16:creationId xmlns:a16="http://schemas.microsoft.com/office/drawing/2014/main" id="{23E36894-ED37-4F15-B70C-BB99962A7DA5}"/>
                    </a:ext>
                  </a:extLst>
                </p:cNvPr>
                <p:cNvSpPr txBox="1"/>
                <p:nvPr/>
              </p:nvSpPr>
              <p:spPr>
                <a:xfrm>
                  <a:off x="5390996" y="4993783"/>
                  <a:ext cx="133940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ko-KR" altLang="en-US" i="1">
                            <a:latin typeface="Cambria Math" panose="02040503050406030204" pitchFamily="18" charset="0"/>
                          </a:rPr>
                          <m:t>⋯</m:t>
                        </m:r>
                      </m:oMath>
                    </m:oMathPara>
                  </a14:m>
                  <a:endParaRPr lang="ko-KR" altLang="en-US" dirty="0"/>
                </a:p>
              </p:txBody>
            </p:sp>
          </mc:Choice>
          <mc:Fallback xmlns="">
            <p:sp>
              <p:nvSpPr>
                <p:cNvPr id="104" name="TextBox 103">
                  <a:extLst>
                    <a:ext uri="{FF2B5EF4-FFF2-40B4-BE49-F238E27FC236}">
                      <a16:creationId xmlns:a16="http://schemas.microsoft.com/office/drawing/2014/main" xmlns:a14="http://schemas.microsoft.com/office/drawing/2010/main" xmlns="" id="{23E36894-ED37-4F15-B70C-BB99962A7DA5}"/>
                    </a:ext>
                  </a:extLst>
                </p:cNvPr>
                <p:cNvSpPr txBox="1">
                  <a:spLocks noRot="1" noChangeAspect="1" noMove="1" noResize="1" noEditPoints="1" noAdjustHandles="1" noChangeArrowheads="1" noChangeShapeType="1" noTextEdit="1"/>
                </p:cNvSpPr>
                <p:nvPr/>
              </p:nvSpPr>
              <p:spPr>
                <a:xfrm>
                  <a:off x="5390996" y="4993783"/>
                  <a:ext cx="1339405" cy="369332"/>
                </a:xfrm>
                <a:prstGeom prst="rect">
                  <a:avLst/>
                </a:prstGeom>
                <a:blipFill rotWithShape="0">
                  <a:blip r:embed="rId21"/>
                  <a:stretch>
                    <a:fillRect/>
                  </a:stretch>
                </a:blipFill>
              </p:spPr>
              <p:txBody>
                <a:bodyPr/>
                <a:lstStyle/>
                <a:p>
                  <a:r>
                    <a:rPr lang="ko-KR" altLang="en-US">
                      <a:noFill/>
                    </a:rPr>
                    <a:t> </a:t>
                  </a:r>
                </a:p>
              </p:txBody>
            </p:sp>
          </mc:Fallback>
        </mc:AlternateContent>
      </p:grpSp>
    </p:spTree>
    <p:extLst>
      <p:ext uri="{BB962C8B-B14F-4D97-AF65-F5344CB8AC3E}">
        <p14:creationId xmlns:p14="http://schemas.microsoft.com/office/powerpoint/2010/main" val="1651078877"/>
      </p:ext>
    </p:extLst>
  </p:cSld>
  <p:clrMapOvr>
    <a:masterClrMapping/>
  </p:clrMapOvr>
</p:sld>
</file>

<file path=ppt/theme/theme1.xml><?xml version="1.0" encoding="utf-8"?>
<a:theme xmlns:a="http://schemas.openxmlformats.org/drawingml/2006/main" name="SIC_Template_IoT">
  <a:themeElements>
    <a:clrScheme name="Office 테마">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테마">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테마">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SIC_Template_AI">
  <a:themeElements>
    <a:clrScheme name="Office 테마">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테마">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테마">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C76C66DD4ECA44AB738731D69BDB7C5" ma:contentTypeVersion="8" ma:contentTypeDescription="Create a new document." ma:contentTypeScope="" ma:versionID="f035279b90d8e89390f3308663cfe401">
  <xsd:schema xmlns:xsd="http://www.w3.org/2001/XMLSchema" xmlns:xs="http://www.w3.org/2001/XMLSchema" xmlns:p="http://schemas.microsoft.com/office/2006/metadata/properties" xmlns:ns2="592b8a4e-621b-4c23-928d-9a5165fecf7e" xmlns:ns3="e225b2da-56b3-4153-b4bd-a7e375387014" targetNamespace="http://schemas.microsoft.com/office/2006/metadata/properties" ma:root="true" ma:fieldsID="a65f71abb10d01e7460b9f895c66d88a" ns2:_="" ns3:_="">
    <xsd:import namespace="592b8a4e-621b-4c23-928d-9a5165fecf7e"/>
    <xsd:import namespace="e225b2da-56b3-4153-b4bd-a7e375387014"/>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MediaServiceDateTake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92b8a4e-621b-4c23-928d-9a5165fecf7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e225b2da-56b3-4153-b4bd-a7e375387014"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22C4159B-AA6B-41D3-A143-2D8C9D565D7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92b8a4e-621b-4c23-928d-9a5165fecf7e"/>
    <ds:schemaRef ds:uri="e225b2da-56b3-4153-b4bd-a7e37538701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AB1A268A-02E1-4144-A7B3-BE673399EA0D}">
  <ds:schemaRefs>
    <ds:schemaRef ds:uri="http://schemas.microsoft.com/sharepoint/v3/contenttype/forms"/>
  </ds:schemaRefs>
</ds:datastoreItem>
</file>

<file path=customXml/itemProps3.xml><?xml version="1.0" encoding="utf-8"?>
<ds:datastoreItem xmlns:ds="http://schemas.openxmlformats.org/officeDocument/2006/customXml" ds:itemID="{83498E83-CE7B-43BC-B8E7-6FF3102F4277}">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Office Theme</Template>
  <TotalTime>39184</TotalTime>
  <Words>11773</Words>
  <Application>Microsoft Office PowerPoint</Application>
  <PresentationFormat>Custom</PresentationFormat>
  <Paragraphs>2483</Paragraphs>
  <Slides>137</Slides>
  <Notes>134</Notes>
  <HiddenSlides>0</HiddenSlides>
  <MMClips>0</MMClips>
  <ScaleCrop>false</ScaleCrop>
  <HeadingPairs>
    <vt:vector size="4" baseType="variant">
      <vt:variant>
        <vt:lpstr>Theme</vt:lpstr>
      </vt:variant>
      <vt:variant>
        <vt:i4>2</vt:i4>
      </vt:variant>
      <vt:variant>
        <vt:lpstr>Slide Titles</vt:lpstr>
      </vt:variant>
      <vt:variant>
        <vt:i4>137</vt:i4>
      </vt:variant>
    </vt:vector>
  </HeadingPairs>
  <TitlesOfParts>
    <vt:vector size="139" baseType="lpstr">
      <vt:lpstr>SIC_Template_IoT</vt:lpstr>
      <vt:lpstr>SIC_Template_AI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Programming in Python</dc:title>
  <dc:creator>Soon Yong Chang</dc:creator>
  <cp:lastModifiedBy>MSIMALIK</cp:lastModifiedBy>
  <cp:revision>2659</cp:revision>
  <dcterms:created xsi:type="dcterms:W3CDTF">2019-07-06T14:12:49Z</dcterms:created>
  <dcterms:modified xsi:type="dcterms:W3CDTF">2021-11-04T01:12:00Z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0x0101002C76C66DD4ECA44AB738731D69BDB7C5</vt:lpwstr>
  </property>
</Properties>
</file>